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sldIdLst>
    <p:sldId id="256" r:id="rId2"/>
    <p:sldId id="1750" r:id="rId3"/>
    <p:sldId id="257" r:id="rId4"/>
    <p:sldId id="258" r:id="rId5"/>
    <p:sldId id="1747" r:id="rId6"/>
    <p:sldId id="260" r:id="rId7"/>
    <p:sldId id="317" r:id="rId8"/>
    <p:sldId id="319" r:id="rId9"/>
    <p:sldId id="310" r:id="rId10"/>
    <p:sldId id="321" r:id="rId11"/>
    <p:sldId id="311" r:id="rId12"/>
    <p:sldId id="331" r:id="rId13"/>
    <p:sldId id="314" r:id="rId14"/>
    <p:sldId id="1748" r:id="rId15"/>
    <p:sldId id="265" r:id="rId16"/>
    <p:sldId id="272" r:id="rId17"/>
    <p:sldId id="273" r:id="rId18"/>
    <p:sldId id="322" r:id="rId19"/>
    <p:sldId id="305" r:id="rId20"/>
    <p:sldId id="306" r:id="rId21"/>
    <p:sldId id="270" r:id="rId22"/>
    <p:sldId id="308" r:id="rId23"/>
    <p:sldId id="324" r:id="rId24"/>
    <p:sldId id="325" r:id="rId25"/>
    <p:sldId id="326" r:id="rId26"/>
    <p:sldId id="327" r:id="rId27"/>
    <p:sldId id="1749" r:id="rId28"/>
    <p:sldId id="329" r:id="rId29"/>
    <p:sldId id="328" r:id="rId30"/>
    <p:sldId id="330" r:id="rId31"/>
    <p:sldId id="332" r:id="rId32"/>
    <p:sldId id="341" r:id="rId33"/>
    <p:sldId id="342" r:id="rId34"/>
    <p:sldId id="344" r:id="rId35"/>
    <p:sldId id="346" r:id="rId36"/>
    <p:sldId id="347" r:id="rId37"/>
    <p:sldId id="338" r:id="rId38"/>
    <p:sldId id="350" r:id="rId39"/>
    <p:sldId id="337" r:id="rId40"/>
    <p:sldId id="335" r:id="rId41"/>
    <p:sldId id="336" r:id="rId42"/>
    <p:sldId id="351" r:id="rId43"/>
    <p:sldId id="353" r:id="rId44"/>
    <p:sldId id="352" r:id="rId45"/>
    <p:sldId id="354" r:id="rId46"/>
    <p:sldId id="355" r:id="rId47"/>
    <p:sldId id="356" r:id="rId48"/>
    <p:sldId id="358" r:id="rId49"/>
    <p:sldId id="357" r:id="rId50"/>
    <p:sldId id="361" r:id="rId51"/>
    <p:sldId id="362" r:id="rId52"/>
    <p:sldId id="363" r:id="rId53"/>
    <p:sldId id="359" r:id="rId54"/>
    <p:sldId id="360" r:id="rId55"/>
    <p:sldId id="365" r:id="rId56"/>
    <p:sldId id="366" r:id="rId57"/>
    <p:sldId id="368" r:id="rId58"/>
    <p:sldId id="369" r:id="rId59"/>
    <p:sldId id="370" r:id="rId60"/>
    <p:sldId id="371" r:id="rId61"/>
    <p:sldId id="372" r:id="rId62"/>
    <p:sldId id="373" r:id="rId63"/>
    <p:sldId id="374" r:id="rId64"/>
    <p:sldId id="375" r:id="rId65"/>
    <p:sldId id="1726" r:id="rId66"/>
    <p:sldId id="1728" r:id="rId67"/>
    <p:sldId id="1727" r:id="rId68"/>
    <p:sldId id="1729" r:id="rId69"/>
    <p:sldId id="1731" r:id="rId70"/>
    <p:sldId id="1732" r:id="rId71"/>
    <p:sldId id="1736" r:id="rId72"/>
    <p:sldId id="1737" r:id="rId73"/>
    <p:sldId id="259" r:id="rId74"/>
    <p:sldId id="1738" r:id="rId75"/>
    <p:sldId id="1740" r:id="rId76"/>
    <p:sldId id="1739" r:id="rId77"/>
    <p:sldId id="348" r:id="rId78"/>
    <p:sldId id="340" r:id="rId79"/>
    <p:sldId id="1741" r:id="rId80"/>
    <p:sldId id="1742" r:id="rId81"/>
    <p:sldId id="1743" r:id="rId82"/>
    <p:sldId id="1744" r:id="rId83"/>
    <p:sldId id="1745" r:id="rId84"/>
    <p:sldId id="1746" r:id="rId8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yl pośredni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70"/>
    <p:restoredTop sz="96327"/>
  </p:normalViewPr>
  <p:slideViewPr>
    <p:cSldViewPr snapToGrid="0">
      <p:cViewPr varScale="1">
        <p:scale>
          <a:sx n="266" d="100"/>
          <a:sy n="266" d="100"/>
        </p:scale>
        <p:origin x="192" y="7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1597820"/>
            <a:ext cx="7772400" cy="1102519"/>
          </a:xfrm>
        </p:spPr>
        <p:txBody>
          <a:bodyPr/>
          <a:lstStyle/>
          <a:p>
            <a:r>
              <a:rPr lang="pl-PL"/>
              <a:t>Kliknij, aby edytować styl</a:t>
            </a:r>
          </a:p>
        </p:txBody>
      </p:sp>
      <p:sp>
        <p:nvSpPr>
          <p:cNvPr id="3" name="Podtytuł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pl-PL"/>
              <a:t>Kliknij, aby edytować styl wzorca podtytułu</a:t>
            </a:r>
          </a:p>
        </p:txBody>
      </p:sp>
      <p:sp>
        <p:nvSpPr>
          <p:cNvPr id="4" name="Symbol zastępczy daty 3"/>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5" name="Symbol zastępczy stopki 4"/>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6" name="Symbol zastępczy numeru slajdu 5"/>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2767240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Pusty">
    <p:spTree>
      <p:nvGrpSpPr>
        <p:cNvPr id="1" name=""/>
        <p:cNvGrpSpPr/>
        <p:nvPr/>
      </p:nvGrpSpPr>
      <p:grpSpPr>
        <a:xfrm>
          <a:off x="0" y="0"/>
          <a:ext cx="0" cy="0"/>
          <a:chOff x="0" y="0"/>
          <a:chExt cx="0" cy="0"/>
        </a:xfrm>
      </p:grpSpPr>
      <p:sp>
        <p:nvSpPr>
          <p:cNvPr id="9" name="Tytuł 1">
            <a:extLst>
              <a:ext uri="{FF2B5EF4-FFF2-40B4-BE49-F238E27FC236}">
                <a16:creationId xmlns:a16="http://schemas.microsoft.com/office/drawing/2014/main" id="{BA4237F1-D56F-7599-C61C-A7392F1709A4}"/>
              </a:ext>
            </a:extLst>
          </p:cNvPr>
          <p:cNvSpPr>
            <a:spLocks noGrp="1"/>
          </p:cNvSpPr>
          <p:nvPr>
            <p:ph type="ctrTitle"/>
          </p:nvPr>
        </p:nvSpPr>
        <p:spPr>
          <a:xfrm>
            <a:off x="488908" y="1650072"/>
            <a:ext cx="3024051" cy="596740"/>
          </a:xfrm>
        </p:spPr>
        <p:txBody>
          <a:bodyPr>
            <a:normAutofit/>
          </a:bodyPr>
          <a:lstStyle>
            <a:lvl1pPr marL="0" algn="l" defTabSz="457200" rtl="0" eaLnBrk="1" latinLnBrk="0" hangingPunct="1">
              <a:defRPr lang="pl-PL" sz="2400" b="1"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pl-PL"/>
              <a:t>Kliknij, aby edytować styl</a:t>
            </a:r>
          </a:p>
        </p:txBody>
      </p:sp>
      <p:sp>
        <p:nvSpPr>
          <p:cNvPr id="11" name="Symbol zastępczy zawartości 2">
            <a:extLst>
              <a:ext uri="{FF2B5EF4-FFF2-40B4-BE49-F238E27FC236}">
                <a16:creationId xmlns:a16="http://schemas.microsoft.com/office/drawing/2014/main" id="{AFA94965-A9B4-B268-6D53-C2ED6E7A4B23}"/>
              </a:ext>
            </a:extLst>
          </p:cNvPr>
          <p:cNvSpPr>
            <a:spLocks noGrp="1"/>
          </p:cNvSpPr>
          <p:nvPr>
            <p:ph sz="half" idx="1"/>
          </p:nvPr>
        </p:nvSpPr>
        <p:spPr>
          <a:xfrm>
            <a:off x="488908" y="2385334"/>
            <a:ext cx="3024051" cy="1916502"/>
          </a:xfrm>
        </p:spPr>
        <p:txBody>
          <a:bodyPr>
            <a:normAutofit/>
          </a:bodyPr>
          <a:lstStyle>
            <a:lvl1pPr marL="0" indent="0">
              <a:buNone/>
              <a:defRPr sz="1200" b="0">
                <a:latin typeface="+mn-lt"/>
              </a:defRPr>
            </a:lvl1pPr>
            <a:lvl2pPr marL="342900" indent="0">
              <a:buNone/>
              <a:defRPr sz="1200" b="0">
                <a:latin typeface="+mn-lt"/>
              </a:defRPr>
            </a:lvl2pPr>
            <a:lvl3pPr marL="685800" indent="0">
              <a:buNone/>
              <a:defRPr sz="1200" b="0">
                <a:latin typeface="+mn-lt"/>
              </a:defRPr>
            </a:lvl3pPr>
            <a:lvl4pPr marL="1028700" indent="0">
              <a:buNone/>
              <a:defRPr sz="1200" b="0">
                <a:latin typeface="+mn-lt"/>
              </a:defRPr>
            </a:lvl4pPr>
            <a:lvl5pPr marL="1371600" indent="0">
              <a:buNone/>
              <a:defRPr sz="1200" b="0">
                <a:latin typeface="+mn-lt"/>
              </a:defRPr>
            </a:lvl5pPr>
            <a:lvl6pPr>
              <a:defRPr sz="1350"/>
            </a:lvl6pPr>
            <a:lvl7pPr>
              <a:defRPr sz="1350"/>
            </a:lvl7pPr>
            <a:lvl8pPr>
              <a:defRPr sz="1350"/>
            </a:lvl8pPr>
            <a:lvl9pPr>
              <a:defRPr sz="1350"/>
            </a:lvl9pPr>
          </a:lstStyle>
          <a:p>
            <a:pPr lvl="0"/>
            <a:r>
              <a:rPr lang="pl-PL"/>
              <a:t>Kliknij, aby edytować style wzorca tekstu</a:t>
            </a:r>
          </a:p>
        </p:txBody>
      </p:sp>
    </p:spTree>
    <p:extLst>
      <p:ext uri="{BB962C8B-B14F-4D97-AF65-F5344CB8AC3E}">
        <p14:creationId xmlns:p14="http://schemas.microsoft.com/office/powerpoint/2010/main" val="249685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1" y="204787"/>
            <a:ext cx="3008313" cy="871538"/>
          </a:xfrm>
        </p:spPr>
        <p:txBody>
          <a:bodyPr anchor="b"/>
          <a:lstStyle>
            <a:lvl1pPr algn="l">
              <a:defRPr sz="1500" b="1"/>
            </a:lvl1pPr>
          </a:lstStyle>
          <a:p>
            <a:r>
              <a:rPr lang="pl-PL"/>
              <a:t>Kliknij, aby edytować styl</a:t>
            </a:r>
          </a:p>
        </p:txBody>
      </p:sp>
      <p:sp>
        <p:nvSpPr>
          <p:cNvPr id="3" name="Symbol zastępczy zawartości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l-PL"/>
              <a:t>Kliknij, aby edytować style wzorca tekstu</a:t>
            </a:r>
          </a:p>
        </p:txBody>
      </p:sp>
      <p:sp>
        <p:nvSpPr>
          <p:cNvPr id="5" name="Symbol zastępczy daty 4"/>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6" name="Symbol zastępczy stopki 5"/>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7" name="Symbol zastępczy numeru slajdu 6"/>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3582130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wa - Prawa">
    <p:spTree>
      <p:nvGrpSpPr>
        <p:cNvPr id="1" name=""/>
        <p:cNvGrpSpPr/>
        <p:nvPr/>
      </p:nvGrpSpPr>
      <p:grpSpPr>
        <a:xfrm>
          <a:off x="0" y="0"/>
          <a:ext cx="0" cy="0"/>
          <a:chOff x="0" y="0"/>
          <a:chExt cx="0" cy="0"/>
        </a:xfrm>
      </p:grpSpPr>
      <p:sp>
        <p:nvSpPr>
          <p:cNvPr id="7" name="Symbol zastępczy tekstu 6"/>
          <p:cNvSpPr>
            <a:spLocks noGrp="1"/>
          </p:cNvSpPr>
          <p:nvPr>
            <p:ph type="body" sz="quarter" idx="10"/>
          </p:nvPr>
        </p:nvSpPr>
        <p:spPr>
          <a:xfrm>
            <a:off x="985899" y="1806180"/>
            <a:ext cx="3240088" cy="912019"/>
          </a:xfrm>
        </p:spPr>
        <p:txBody>
          <a:bodyPr anchor="ctr"/>
          <a:lstStyle>
            <a:lvl1pPr marL="0" indent="0" algn="r">
              <a:buNone/>
              <a:defRPr sz="3300"/>
            </a:lvl1pPr>
          </a:lstStyle>
          <a:p>
            <a:pPr lvl="0"/>
            <a:r>
              <a:rPr lang="pl-PL" dirty="0"/>
              <a:t>Kliknij, aby edytować style wzorca tekstu</a:t>
            </a:r>
          </a:p>
        </p:txBody>
      </p:sp>
      <p:sp>
        <p:nvSpPr>
          <p:cNvPr id="8" name="Symbol zastępczy tekstu 6"/>
          <p:cNvSpPr>
            <a:spLocks noGrp="1"/>
          </p:cNvSpPr>
          <p:nvPr>
            <p:ph type="body" sz="quarter" idx="11"/>
          </p:nvPr>
        </p:nvSpPr>
        <p:spPr>
          <a:xfrm>
            <a:off x="4422180" y="1806180"/>
            <a:ext cx="3240088" cy="912019"/>
          </a:xfrm>
        </p:spPr>
        <p:txBody>
          <a:bodyPr anchor="ctr"/>
          <a:lstStyle>
            <a:lvl1pPr marL="0" indent="0" algn="l">
              <a:buNone/>
              <a:defRPr sz="3300"/>
            </a:lvl1pPr>
          </a:lstStyle>
          <a:p>
            <a:pPr lvl="0"/>
            <a:r>
              <a:rPr lang="pl-PL" dirty="0"/>
              <a:t>Kliknij, aby edytować style wzorca tekstu</a:t>
            </a:r>
          </a:p>
        </p:txBody>
      </p:sp>
    </p:spTree>
    <p:extLst>
      <p:ext uri="{BB962C8B-B14F-4D97-AF65-F5344CB8AC3E}">
        <p14:creationId xmlns:p14="http://schemas.microsoft.com/office/powerpoint/2010/main" val="3179787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3600450"/>
            <a:ext cx="5486400" cy="425054"/>
          </a:xfrm>
        </p:spPr>
        <p:txBody>
          <a:bodyPr anchor="b"/>
          <a:lstStyle>
            <a:lvl1pPr algn="l">
              <a:defRPr sz="1500" b="1"/>
            </a:lvl1pPr>
          </a:lstStyle>
          <a:p>
            <a:r>
              <a:rPr lang="pl-PL"/>
              <a:t>Kliknij, aby edytować styl</a:t>
            </a:r>
          </a:p>
        </p:txBody>
      </p:sp>
      <p:sp>
        <p:nvSpPr>
          <p:cNvPr id="3" name="Symbol zastępczy obrazu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l-PL"/>
              <a:t>Kliknij ikonę, aby dodać obraz</a:t>
            </a:r>
          </a:p>
        </p:txBody>
      </p:sp>
      <p:sp>
        <p:nvSpPr>
          <p:cNvPr id="4" name="Symbol zastępczy tekstu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l-PL"/>
              <a:t>Kliknij, aby edytować style wzorca tekstu</a:t>
            </a:r>
          </a:p>
        </p:txBody>
      </p:sp>
      <p:sp>
        <p:nvSpPr>
          <p:cNvPr id="5" name="Symbol zastępczy daty 4"/>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6" name="Symbol zastępczy stopki 5"/>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7" name="Symbol zastępczy numeru slajdu 6"/>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2972055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5" name="Symbol zastępczy stopki 4"/>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6" name="Symbol zastępczy numeru slajdu 5"/>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3725521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05980"/>
            <a:ext cx="2057400" cy="4388644"/>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457200" y="205980"/>
            <a:ext cx="6019800" cy="438864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5" name="Symbol zastępczy stopki 4"/>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6" name="Symbol zastępczy numeru slajdu 5"/>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1870315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1_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91FA8B05-0052-1A4C-B7E6-43F0EFB84FAB}" type="datetimeFigureOut">
              <a:rPr lang="pl-PL" smtClean="0">
                <a:uFillTx/>
              </a:rPr>
              <a:t>26.09.2025</a:t>
            </a:fld>
            <a:endParaRPr lang="pl-PL">
              <a:uFillTx/>
            </a:endParaRPr>
          </a:p>
        </p:txBody>
      </p:sp>
      <p:sp>
        <p:nvSpPr>
          <p:cNvPr id="3" name="Symbol zastępczy stopki 2"/>
          <p:cNvSpPr>
            <a:spLocks noGrp="1"/>
          </p:cNvSpPr>
          <p:nvPr>
            <p:ph type="ftr" sz="quarter" idx="11"/>
          </p:nvPr>
        </p:nvSpPr>
        <p:spPr/>
        <p:txBody>
          <a:bodyPr/>
          <a:lstStyle/>
          <a:p>
            <a:endParaRPr lang="pl-PL">
              <a:uFillTx/>
            </a:endParaRPr>
          </a:p>
        </p:txBody>
      </p:sp>
      <p:sp>
        <p:nvSpPr>
          <p:cNvPr id="4" name="Symbol zastępczy numeru slajdu 3"/>
          <p:cNvSpPr>
            <a:spLocks noGrp="1"/>
          </p:cNvSpPr>
          <p:nvPr>
            <p:ph type="sldNum" sz="quarter" idx="12"/>
          </p:nvPr>
        </p:nvSpPr>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542348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1597820"/>
            <a:ext cx="7772400" cy="1102519"/>
          </a:xfrm>
        </p:spPr>
        <p:txBody>
          <a:bodyPr/>
          <a:lstStyle/>
          <a:p>
            <a:r>
              <a:rPr lang="pl-PL"/>
              <a:t>Kliknij, aby edytować styl</a:t>
            </a:r>
          </a:p>
        </p:txBody>
      </p:sp>
    </p:spTree>
    <p:extLst>
      <p:ext uri="{BB962C8B-B14F-4D97-AF65-F5344CB8AC3E}">
        <p14:creationId xmlns:p14="http://schemas.microsoft.com/office/powerpoint/2010/main" val="34780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5" name="Symbol zastępczy stopki 4"/>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6" name="Symbol zastępczy numeru slajdu 5"/>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657805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3305176"/>
            <a:ext cx="7772400" cy="1021556"/>
          </a:xfrm>
        </p:spPr>
        <p:txBody>
          <a:bodyPr anchor="t"/>
          <a:lstStyle>
            <a:lvl1pPr algn="l">
              <a:defRPr sz="3000" b="1" cap="all"/>
            </a:lvl1pPr>
          </a:lstStyle>
          <a:p>
            <a:r>
              <a:rPr lang="pl-PL"/>
              <a:t>Kliknij, aby edytować styl</a:t>
            </a:r>
          </a:p>
        </p:txBody>
      </p:sp>
      <p:sp>
        <p:nvSpPr>
          <p:cNvPr id="3" name="Symbol zastępczy tekstu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5" name="Symbol zastępczy stopki 4"/>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6" name="Symbol zastępczy numeru slajdu 5"/>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2021717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6" name="Symbol zastępczy stopki 5"/>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7" name="Symbol zastępczy numeru slajdu 6"/>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963916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l-PL"/>
              <a:t>Kliknij, aby edytować style wzorca tekstu</a:t>
            </a:r>
          </a:p>
        </p:txBody>
      </p:sp>
      <p:sp>
        <p:nvSpPr>
          <p:cNvPr id="4" name="Symbol zastępczy zawartości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l-PL"/>
              <a:t>Kliknij, aby edytować style wzorca tekstu</a:t>
            </a:r>
          </a:p>
        </p:txBody>
      </p:sp>
      <p:sp>
        <p:nvSpPr>
          <p:cNvPr id="6" name="Symbol zastępczy zawartości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8" name="Symbol zastępczy stopki 7"/>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9" name="Symbol zastępczy numeru slajdu 8"/>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3002347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a:xfrm>
            <a:off x="457200" y="4767264"/>
            <a:ext cx="2133600" cy="273844"/>
          </a:xfrm>
          <a:prstGeom prst="rect">
            <a:avLst/>
          </a:prstGeom>
        </p:spPr>
        <p:txBody>
          <a:bodyPr/>
          <a:lstStyle/>
          <a:p>
            <a:fld id="{91FA8B05-0052-1A4C-B7E6-43F0EFB84FAB}" type="datetimeFigureOut">
              <a:rPr lang="pl-PL" smtClean="0">
                <a:uFillTx/>
              </a:rPr>
              <a:t>26.09.2025</a:t>
            </a:fld>
            <a:endParaRPr lang="pl-PL">
              <a:uFillTx/>
            </a:endParaRPr>
          </a:p>
        </p:txBody>
      </p:sp>
      <p:sp>
        <p:nvSpPr>
          <p:cNvPr id="4" name="Symbol zastępczy stopki 3"/>
          <p:cNvSpPr>
            <a:spLocks noGrp="1"/>
          </p:cNvSpPr>
          <p:nvPr>
            <p:ph type="ftr" sz="quarter" idx="11"/>
          </p:nvPr>
        </p:nvSpPr>
        <p:spPr>
          <a:xfrm>
            <a:off x="3124200" y="4767264"/>
            <a:ext cx="2895600" cy="273844"/>
          </a:xfrm>
          <a:prstGeom prst="rect">
            <a:avLst/>
          </a:prstGeom>
        </p:spPr>
        <p:txBody>
          <a:bodyPr/>
          <a:lstStyle/>
          <a:p>
            <a:endParaRPr lang="pl-PL">
              <a:uFillTx/>
            </a:endParaRPr>
          </a:p>
        </p:txBody>
      </p:sp>
      <p:sp>
        <p:nvSpPr>
          <p:cNvPr id="5" name="Symbol zastępczy numeru slajdu 4"/>
          <p:cNvSpPr>
            <a:spLocks noGrp="1"/>
          </p:cNvSpPr>
          <p:nvPr>
            <p:ph type="sldNum" sz="quarter" idx="12"/>
          </p:nvPr>
        </p:nvSpPr>
        <p:spPr>
          <a:xfrm>
            <a:off x="6553200" y="4767264"/>
            <a:ext cx="2133600" cy="273844"/>
          </a:xfrm>
          <a:prstGeom prst="rect">
            <a:avLst/>
          </a:prstGeom>
        </p:spPr>
        <p:txBody>
          <a:bodyPr/>
          <a:lstStyle/>
          <a:p>
            <a:fld id="{9CF64DEC-F64D-4E40-99B7-A86FBEE60E77}" type="slidenum">
              <a:rPr lang="pl-PL" smtClean="0">
                <a:uFillTx/>
              </a:rPr>
              <a:t>‹#›</a:t>
            </a:fld>
            <a:endParaRPr lang="pl-PL">
              <a:uFillTx/>
            </a:endParaRPr>
          </a:p>
        </p:txBody>
      </p:sp>
    </p:spTree>
    <p:extLst>
      <p:ext uri="{BB962C8B-B14F-4D97-AF65-F5344CB8AC3E}">
        <p14:creationId xmlns:p14="http://schemas.microsoft.com/office/powerpoint/2010/main" val="413393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usty">
    <p:spTree>
      <p:nvGrpSpPr>
        <p:cNvPr id="1" name=""/>
        <p:cNvGrpSpPr/>
        <p:nvPr/>
      </p:nvGrpSpPr>
      <p:grpSpPr>
        <a:xfrm>
          <a:off x="0" y="0"/>
          <a:ext cx="0" cy="0"/>
          <a:chOff x="0" y="0"/>
          <a:chExt cx="0" cy="0"/>
        </a:xfrm>
      </p:grpSpPr>
      <p:sp>
        <p:nvSpPr>
          <p:cNvPr id="6" name="Prostokąt 5">
            <a:extLst>
              <a:ext uri="{FF2B5EF4-FFF2-40B4-BE49-F238E27FC236}">
                <a16:creationId xmlns:a16="http://schemas.microsoft.com/office/drawing/2014/main" id="{6AD0C8EB-2170-DE1C-3C27-ECD5D6566F0F}"/>
              </a:ext>
            </a:extLst>
          </p:cNvPr>
          <p:cNvSpPr/>
          <p:nvPr/>
        </p:nvSpPr>
        <p:spPr>
          <a:xfrm>
            <a:off x="574764" y="2795452"/>
            <a:ext cx="2490651" cy="1384663"/>
          </a:xfrm>
          <a:prstGeom prst="rect">
            <a:avLst/>
          </a:prstGeom>
          <a:solidFill>
            <a:schemeClr val="accent3">
              <a:lumMod val="20000"/>
              <a:lumOff val="80000"/>
              <a:alpha val="498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a:endParaRPr lang="pl-PL" sz="1400">
              <a:solidFill>
                <a:schemeClr val="tx1">
                  <a:lumMod val="50000"/>
                  <a:lumOff val="50000"/>
                </a:schemeClr>
              </a:solidFill>
            </a:endParaRPr>
          </a:p>
        </p:txBody>
      </p:sp>
      <p:cxnSp>
        <p:nvCxnSpPr>
          <p:cNvPr id="7" name="Łącznik prosty 6">
            <a:extLst>
              <a:ext uri="{FF2B5EF4-FFF2-40B4-BE49-F238E27FC236}">
                <a16:creationId xmlns:a16="http://schemas.microsoft.com/office/drawing/2014/main" id="{DA669F86-4047-1029-9EE3-F5722E771DCC}"/>
              </a:ext>
            </a:extLst>
          </p:cNvPr>
          <p:cNvCxnSpPr>
            <a:cxnSpLocks/>
          </p:cNvCxnSpPr>
          <p:nvPr/>
        </p:nvCxnSpPr>
        <p:spPr>
          <a:xfrm>
            <a:off x="488908" y="2795452"/>
            <a:ext cx="0" cy="1375954"/>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ytuł 1">
            <a:extLst>
              <a:ext uri="{FF2B5EF4-FFF2-40B4-BE49-F238E27FC236}">
                <a16:creationId xmlns:a16="http://schemas.microsoft.com/office/drawing/2014/main" id="{BA4237F1-D56F-7599-C61C-A7392F1709A4}"/>
              </a:ext>
            </a:extLst>
          </p:cNvPr>
          <p:cNvSpPr>
            <a:spLocks noGrp="1"/>
          </p:cNvSpPr>
          <p:nvPr>
            <p:ph type="ctrTitle"/>
          </p:nvPr>
        </p:nvSpPr>
        <p:spPr>
          <a:xfrm>
            <a:off x="488908" y="1650072"/>
            <a:ext cx="3024051" cy="596740"/>
          </a:xfrm>
        </p:spPr>
        <p:txBody>
          <a:bodyPr>
            <a:normAutofit/>
          </a:bodyPr>
          <a:lstStyle>
            <a:lvl1pPr marL="0" algn="l" defTabSz="457200" rtl="0" eaLnBrk="1" latinLnBrk="0" hangingPunct="1">
              <a:defRPr lang="pl-PL" sz="2400" b="1"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pl-PL"/>
              <a:t>Kliknij, aby edytować styl</a:t>
            </a:r>
          </a:p>
        </p:txBody>
      </p:sp>
      <p:sp>
        <p:nvSpPr>
          <p:cNvPr id="11" name="Symbol zastępczy zawartości 2">
            <a:extLst>
              <a:ext uri="{FF2B5EF4-FFF2-40B4-BE49-F238E27FC236}">
                <a16:creationId xmlns:a16="http://schemas.microsoft.com/office/drawing/2014/main" id="{AFA94965-A9B4-B268-6D53-C2ED6E7A4B23}"/>
              </a:ext>
            </a:extLst>
          </p:cNvPr>
          <p:cNvSpPr>
            <a:spLocks noGrp="1"/>
          </p:cNvSpPr>
          <p:nvPr>
            <p:ph sz="half" idx="1"/>
          </p:nvPr>
        </p:nvSpPr>
        <p:spPr>
          <a:xfrm>
            <a:off x="4616492" y="1098216"/>
            <a:ext cx="4038600" cy="3394472"/>
          </a:xfrm>
        </p:spPr>
        <p:txBody>
          <a:bodyPr/>
          <a:lstStyle>
            <a:lvl1pPr>
              <a:defRPr sz="2100" b="0">
                <a:latin typeface="+mn-lt"/>
              </a:defRPr>
            </a:lvl1pPr>
            <a:lvl2pPr>
              <a:defRPr sz="1800" b="0">
                <a:latin typeface="+mn-lt"/>
              </a:defRPr>
            </a:lvl2pPr>
            <a:lvl3pPr>
              <a:defRPr sz="1500" b="0">
                <a:latin typeface="+mn-lt"/>
              </a:defRPr>
            </a:lvl3pPr>
            <a:lvl4pPr>
              <a:defRPr sz="1350" b="0">
                <a:latin typeface="+mn-lt"/>
              </a:defRPr>
            </a:lvl4pPr>
            <a:lvl5pPr>
              <a:defRPr sz="1350" b="0">
                <a:latin typeface="+mn-lt"/>
              </a:defRPr>
            </a:lvl5pPr>
            <a:lvl6pPr>
              <a:defRPr sz="1350"/>
            </a:lvl6pPr>
            <a:lvl7pPr>
              <a:defRPr sz="1350"/>
            </a:lvl7pPr>
            <a:lvl8pPr>
              <a:defRPr sz="1350"/>
            </a:lvl8pPr>
            <a:lvl9pPr>
              <a:defRPr sz="135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210074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Pusty">
    <p:spTree>
      <p:nvGrpSpPr>
        <p:cNvPr id="1" name=""/>
        <p:cNvGrpSpPr/>
        <p:nvPr/>
      </p:nvGrpSpPr>
      <p:grpSpPr>
        <a:xfrm>
          <a:off x="0" y="0"/>
          <a:ext cx="0" cy="0"/>
          <a:chOff x="0" y="0"/>
          <a:chExt cx="0" cy="0"/>
        </a:xfrm>
      </p:grpSpPr>
      <p:sp>
        <p:nvSpPr>
          <p:cNvPr id="9" name="Tytuł 1">
            <a:extLst>
              <a:ext uri="{FF2B5EF4-FFF2-40B4-BE49-F238E27FC236}">
                <a16:creationId xmlns:a16="http://schemas.microsoft.com/office/drawing/2014/main" id="{BA4237F1-D56F-7599-C61C-A7392F1709A4}"/>
              </a:ext>
            </a:extLst>
          </p:cNvPr>
          <p:cNvSpPr>
            <a:spLocks noGrp="1"/>
          </p:cNvSpPr>
          <p:nvPr>
            <p:ph type="ctrTitle"/>
          </p:nvPr>
        </p:nvSpPr>
        <p:spPr>
          <a:xfrm>
            <a:off x="488908" y="1650072"/>
            <a:ext cx="3024051" cy="596740"/>
          </a:xfrm>
        </p:spPr>
        <p:txBody>
          <a:bodyPr>
            <a:normAutofit/>
          </a:bodyPr>
          <a:lstStyle>
            <a:lvl1pPr marL="0" algn="l" defTabSz="457200" rtl="0" eaLnBrk="1" latinLnBrk="0" hangingPunct="1">
              <a:defRPr lang="pl-PL" sz="2400" b="1"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pl-PL"/>
              <a:t>Kliknij, aby edytować styl</a:t>
            </a:r>
          </a:p>
        </p:txBody>
      </p:sp>
      <p:sp>
        <p:nvSpPr>
          <p:cNvPr id="11" name="Symbol zastępczy zawartości 2">
            <a:extLst>
              <a:ext uri="{FF2B5EF4-FFF2-40B4-BE49-F238E27FC236}">
                <a16:creationId xmlns:a16="http://schemas.microsoft.com/office/drawing/2014/main" id="{AFA94965-A9B4-B268-6D53-C2ED6E7A4B23}"/>
              </a:ext>
            </a:extLst>
          </p:cNvPr>
          <p:cNvSpPr>
            <a:spLocks noGrp="1"/>
          </p:cNvSpPr>
          <p:nvPr>
            <p:ph sz="half" idx="1"/>
          </p:nvPr>
        </p:nvSpPr>
        <p:spPr>
          <a:xfrm>
            <a:off x="488908" y="2455962"/>
            <a:ext cx="4038600" cy="3394472"/>
          </a:xfrm>
        </p:spPr>
        <p:txBody>
          <a:bodyPr/>
          <a:lstStyle>
            <a:lvl1pPr>
              <a:defRPr sz="2100" b="0">
                <a:latin typeface="+mn-lt"/>
              </a:defRPr>
            </a:lvl1pPr>
            <a:lvl2pPr>
              <a:defRPr sz="1800" b="0">
                <a:latin typeface="+mn-lt"/>
              </a:defRPr>
            </a:lvl2pPr>
            <a:lvl3pPr>
              <a:defRPr sz="1500" b="0">
                <a:latin typeface="+mn-lt"/>
              </a:defRPr>
            </a:lvl3pPr>
            <a:lvl4pPr>
              <a:defRPr sz="1350" b="0">
                <a:latin typeface="+mn-lt"/>
              </a:defRPr>
            </a:lvl4pPr>
            <a:lvl5pPr>
              <a:defRPr sz="1350" b="0">
                <a:latin typeface="+mn-lt"/>
              </a:defRPr>
            </a:lvl5pPr>
            <a:lvl6pPr>
              <a:defRPr sz="1350"/>
            </a:lvl6pPr>
            <a:lvl7pPr>
              <a:defRPr sz="1350"/>
            </a:lvl7pPr>
            <a:lvl8pPr>
              <a:defRPr sz="1350"/>
            </a:lvl8pPr>
            <a:lvl9pPr>
              <a:defRPr sz="135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1446434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54382813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704" r:id="rId9"/>
    <p:sldLayoutId id="2147483705" r:id="rId10"/>
    <p:sldLayoutId id="2147483697" r:id="rId11"/>
    <p:sldLayoutId id="2147483698" r:id="rId12"/>
    <p:sldLayoutId id="2147483699" r:id="rId13"/>
    <p:sldLayoutId id="2147483700" r:id="rId14"/>
    <p:sldLayoutId id="2147483701" r:id="rId15"/>
    <p:sldLayoutId id="2147483703" r:id="rId16"/>
  </p:sldLayoutIdLst>
  <p:txStyles>
    <p:titleStyle>
      <a:lvl1pPr algn="ctr" defTabSz="685800" rtl="0" eaLnBrk="1" latinLnBrk="0" hangingPunct="1">
        <a:spcBef>
          <a:spcPct val="0"/>
        </a:spcBef>
        <a:buNone/>
        <a:defRPr sz="33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p:titleStyle>
    <p:bodyStyle>
      <a:lvl1pPr marL="257175" indent="-257175" algn="l" defTabSz="685800" rtl="0" eaLnBrk="1" latinLnBrk="0" hangingPunct="1">
        <a:spcBef>
          <a:spcPct val="20000"/>
        </a:spcBef>
        <a:buFont typeface="Arial" pitchFamily="34" charset="0"/>
        <a:buChar char="•"/>
        <a:defRPr sz="24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vl2pPr marL="557213" indent="-214313" algn="l" defTabSz="685800" rtl="0" eaLnBrk="1" latinLnBrk="0" hangingPunct="1">
        <a:spcBef>
          <a:spcPct val="20000"/>
        </a:spcBef>
        <a:buFont typeface="Arial" pitchFamily="34" charset="0"/>
        <a:buChar char="–"/>
        <a:defRPr sz="21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2pPr>
      <a:lvl3pPr marL="857250" indent="-171450" algn="l" defTabSz="685800" rtl="0" eaLnBrk="1" latinLnBrk="0" hangingPunct="1">
        <a:spcBef>
          <a:spcPct val="20000"/>
        </a:spcBef>
        <a:buFont typeface="Arial" pitchFamily="34" charset="0"/>
        <a:buChar char="•"/>
        <a:defRPr sz="18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3pPr>
      <a:lvl4pPr marL="1200150" indent="-171450" algn="l" defTabSz="685800" rtl="0" eaLnBrk="1" latinLnBrk="0" hangingPunct="1">
        <a:spcBef>
          <a:spcPct val="20000"/>
        </a:spcBef>
        <a:buFont typeface="Arial" pitchFamily="34" charset="0"/>
        <a:buChar char="–"/>
        <a:defRPr sz="15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4pPr>
      <a:lvl5pPr marL="1543050" indent="-171450" algn="l" defTabSz="685800" rtl="0" eaLnBrk="1" latinLnBrk="0" hangingPunct="1">
        <a:spcBef>
          <a:spcPct val="20000"/>
        </a:spcBef>
        <a:buFont typeface="Arial" pitchFamily="34" charset="0"/>
        <a:buChar char="»"/>
        <a:defRPr sz="15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pl-P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8.png"/><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9.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 Id="rId9"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3.png"/><Relationship Id="rId7" Type="http://schemas.openxmlformats.org/officeDocument/2006/relationships/image" Target="../media/image331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32.png"/><Relationship Id="rId16"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3210.png"/><Relationship Id="rId11" Type="http://schemas.openxmlformats.org/officeDocument/2006/relationships/image" Target="../media/image37.png"/><Relationship Id="rId5" Type="http://schemas.openxmlformats.org/officeDocument/2006/relationships/image" Target="../media/image3110.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10.png"/><Relationship Id="rId9" Type="http://schemas.openxmlformats.org/officeDocument/2006/relationships/image" Target="../media/image35.png"/><Relationship Id="rId1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10.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 Type="http://schemas.openxmlformats.org/officeDocument/2006/relationships/image" Target="../media/image32.png"/><Relationship Id="rId21" Type="http://schemas.openxmlformats.org/officeDocument/2006/relationships/image" Target="../media/image76.png"/><Relationship Id="rId34" Type="http://schemas.openxmlformats.org/officeDocument/2006/relationships/image" Target="../media/image89.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2" Type="http://schemas.openxmlformats.org/officeDocument/2006/relationships/image" Target="../media/image54.png"/><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 Type="http://schemas.openxmlformats.org/officeDocument/2006/relationships/image" Target="../media/image33.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8"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95.png"/><Relationship Id="rId2" Type="http://schemas.openxmlformats.org/officeDocument/2006/relationships/image" Target="../media/image54.png"/><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94.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95.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94.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102.png"/><Relationship Id="rId21" Type="http://schemas.openxmlformats.org/officeDocument/2006/relationships/image" Target="../media/image97.png"/><Relationship Id="rId34" Type="http://schemas.openxmlformats.org/officeDocument/2006/relationships/image" Target="../media/image110.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101.png"/><Relationship Id="rId33" Type="http://schemas.openxmlformats.org/officeDocument/2006/relationships/image" Target="../media/image109.png"/><Relationship Id="rId2" Type="http://schemas.openxmlformats.org/officeDocument/2006/relationships/image" Target="../media/image54.png"/><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105.png"/><Relationship Id="rId1" Type="http://schemas.openxmlformats.org/officeDocument/2006/relationships/slideLayout" Target="../slideLayouts/slideLayout9.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99.png"/><Relationship Id="rId28" Type="http://schemas.openxmlformats.org/officeDocument/2006/relationships/image" Target="../media/image104.png"/><Relationship Id="rId36" Type="http://schemas.openxmlformats.org/officeDocument/2006/relationships/image" Target="../media/image112.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107.png"/><Relationship Id="rId4" Type="http://schemas.openxmlformats.org/officeDocument/2006/relationships/image" Target="../media/image33.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8" Type="http://schemas.openxmlformats.org/officeDocument/2006/relationships/image" Target="../media/image63.png"/><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0.xml"/><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117" Type="http://schemas.openxmlformats.org/officeDocument/2006/relationships/image" Target="../media/image233.png"/><Relationship Id="rId21" Type="http://schemas.openxmlformats.org/officeDocument/2006/relationships/image" Target="../media/image137.png"/><Relationship Id="rId63" Type="http://schemas.openxmlformats.org/officeDocument/2006/relationships/image" Target="../media/image179.png"/><Relationship Id="rId159" Type="http://schemas.openxmlformats.org/officeDocument/2006/relationships/image" Target="../media/image275.png"/><Relationship Id="rId170" Type="http://schemas.openxmlformats.org/officeDocument/2006/relationships/image" Target="../media/image286.png"/><Relationship Id="rId226" Type="http://schemas.openxmlformats.org/officeDocument/2006/relationships/image" Target="../media/image342.png"/><Relationship Id="rId107" Type="http://schemas.openxmlformats.org/officeDocument/2006/relationships/image" Target="../media/image223.png"/><Relationship Id="rId11" Type="http://schemas.openxmlformats.org/officeDocument/2006/relationships/image" Target="../media/image127.png"/><Relationship Id="rId32" Type="http://schemas.openxmlformats.org/officeDocument/2006/relationships/image" Target="../media/image148.png"/><Relationship Id="rId53" Type="http://schemas.openxmlformats.org/officeDocument/2006/relationships/image" Target="../media/image169.png"/><Relationship Id="rId74" Type="http://schemas.openxmlformats.org/officeDocument/2006/relationships/image" Target="../media/image190.png"/><Relationship Id="rId128" Type="http://schemas.openxmlformats.org/officeDocument/2006/relationships/image" Target="../media/image244.png"/><Relationship Id="rId149" Type="http://schemas.openxmlformats.org/officeDocument/2006/relationships/image" Target="../media/image265.png"/><Relationship Id="rId5" Type="http://schemas.openxmlformats.org/officeDocument/2006/relationships/image" Target="../media/image121.png"/><Relationship Id="rId95" Type="http://schemas.openxmlformats.org/officeDocument/2006/relationships/image" Target="../media/image211.png"/><Relationship Id="rId160" Type="http://schemas.openxmlformats.org/officeDocument/2006/relationships/image" Target="../media/image276.png"/><Relationship Id="rId181" Type="http://schemas.openxmlformats.org/officeDocument/2006/relationships/image" Target="../media/image297.png"/><Relationship Id="rId216" Type="http://schemas.openxmlformats.org/officeDocument/2006/relationships/image" Target="../media/image332.png"/><Relationship Id="rId237" Type="http://schemas.openxmlformats.org/officeDocument/2006/relationships/image" Target="../media/image353.png"/><Relationship Id="rId258" Type="http://schemas.openxmlformats.org/officeDocument/2006/relationships/image" Target="../media/image374.png"/><Relationship Id="rId22" Type="http://schemas.openxmlformats.org/officeDocument/2006/relationships/image" Target="../media/image138.png"/><Relationship Id="rId43" Type="http://schemas.openxmlformats.org/officeDocument/2006/relationships/image" Target="../media/image159.png"/><Relationship Id="rId64" Type="http://schemas.openxmlformats.org/officeDocument/2006/relationships/image" Target="../media/image180.png"/><Relationship Id="rId118" Type="http://schemas.openxmlformats.org/officeDocument/2006/relationships/image" Target="../media/image234.png"/><Relationship Id="rId139" Type="http://schemas.openxmlformats.org/officeDocument/2006/relationships/image" Target="../media/image255.png"/><Relationship Id="rId85" Type="http://schemas.openxmlformats.org/officeDocument/2006/relationships/image" Target="../media/image201.png"/><Relationship Id="rId150" Type="http://schemas.openxmlformats.org/officeDocument/2006/relationships/image" Target="../media/image266.png"/><Relationship Id="rId171" Type="http://schemas.openxmlformats.org/officeDocument/2006/relationships/image" Target="../media/image287.png"/><Relationship Id="rId192" Type="http://schemas.openxmlformats.org/officeDocument/2006/relationships/image" Target="../media/image308.png"/><Relationship Id="rId206" Type="http://schemas.openxmlformats.org/officeDocument/2006/relationships/image" Target="../media/image322.png"/><Relationship Id="rId227" Type="http://schemas.openxmlformats.org/officeDocument/2006/relationships/image" Target="../media/image343.png"/><Relationship Id="rId248" Type="http://schemas.openxmlformats.org/officeDocument/2006/relationships/image" Target="../media/image364.png"/><Relationship Id="rId12" Type="http://schemas.openxmlformats.org/officeDocument/2006/relationships/image" Target="../media/image128.png"/><Relationship Id="rId33" Type="http://schemas.openxmlformats.org/officeDocument/2006/relationships/image" Target="../media/image149.png"/><Relationship Id="rId108" Type="http://schemas.openxmlformats.org/officeDocument/2006/relationships/image" Target="../media/image224.png"/><Relationship Id="rId129" Type="http://schemas.openxmlformats.org/officeDocument/2006/relationships/image" Target="../media/image245.png"/><Relationship Id="rId54" Type="http://schemas.openxmlformats.org/officeDocument/2006/relationships/image" Target="../media/image170.png"/><Relationship Id="rId75" Type="http://schemas.openxmlformats.org/officeDocument/2006/relationships/image" Target="../media/image191.png"/><Relationship Id="rId96" Type="http://schemas.openxmlformats.org/officeDocument/2006/relationships/image" Target="../media/image212.png"/><Relationship Id="rId140" Type="http://schemas.openxmlformats.org/officeDocument/2006/relationships/image" Target="../media/image256.png"/><Relationship Id="rId161" Type="http://schemas.openxmlformats.org/officeDocument/2006/relationships/image" Target="../media/image277.png"/><Relationship Id="rId182" Type="http://schemas.openxmlformats.org/officeDocument/2006/relationships/image" Target="../media/image298.png"/><Relationship Id="rId217" Type="http://schemas.openxmlformats.org/officeDocument/2006/relationships/image" Target="../media/image333.png"/><Relationship Id="rId6" Type="http://schemas.openxmlformats.org/officeDocument/2006/relationships/image" Target="../media/image122.png"/><Relationship Id="rId238" Type="http://schemas.openxmlformats.org/officeDocument/2006/relationships/image" Target="../media/image354.png"/><Relationship Id="rId259" Type="http://schemas.openxmlformats.org/officeDocument/2006/relationships/image" Target="../media/image375.png"/><Relationship Id="rId23" Type="http://schemas.openxmlformats.org/officeDocument/2006/relationships/image" Target="../media/image139.png"/><Relationship Id="rId119" Type="http://schemas.openxmlformats.org/officeDocument/2006/relationships/image" Target="../media/image235.png"/><Relationship Id="rId44" Type="http://schemas.openxmlformats.org/officeDocument/2006/relationships/image" Target="../media/image160.png"/><Relationship Id="rId65" Type="http://schemas.openxmlformats.org/officeDocument/2006/relationships/image" Target="../media/image181.png"/><Relationship Id="rId86" Type="http://schemas.openxmlformats.org/officeDocument/2006/relationships/image" Target="../media/image202.png"/><Relationship Id="rId130" Type="http://schemas.openxmlformats.org/officeDocument/2006/relationships/image" Target="../media/image246.png"/><Relationship Id="rId151" Type="http://schemas.openxmlformats.org/officeDocument/2006/relationships/image" Target="../media/image267.png"/><Relationship Id="rId172" Type="http://schemas.openxmlformats.org/officeDocument/2006/relationships/image" Target="../media/image288.png"/><Relationship Id="rId193" Type="http://schemas.openxmlformats.org/officeDocument/2006/relationships/image" Target="../media/image309.png"/><Relationship Id="rId207" Type="http://schemas.openxmlformats.org/officeDocument/2006/relationships/image" Target="../media/image323.png"/><Relationship Id="rId228" Type="http://schemas.openxmlformats.org/officeDocument/2006/relationships/image" Target="../media/image344.png"/><Relationship Id="rId249" Type="http://schemas.openxmlformats.org/officeDocument/2006/relationships/image" Target="../media/image365.png"/><Relationship Id="rId13" Type="http://schemas.openxmlformats.org/officeDocument/2006/relationships/image" Target="../media/image129.png"/><Relationship Id="rId109" Type="http://schemas.openxmlformats.org/officeDocument/2006/relationships/image" Target="../media/image225.png"/><Relationship Id="rId260" Type="http://schemas.openxmlformats.org/officeDocument/2006/relationships/image" Target="../media/image376.png"/><Relationship Id="rId34" Type="http://schemas.openxmlformats.org/officeDocument/2006/relationships/image" Target="../media/image150.png"/><Relationship Id="rId55" Type="http://schemas.openxmlformats.org/officeDocument/2006/relationships/image" Target="../media/image171.png"/><Relationship Id="rId76" Type="http://schemas.openxmlformats.org/officeDocument/2006/relationships/image" Target="../media/image192.png"/><Relationship Id="rId97" Type="http://schemas.openxmlformats.org/officeDocument/2006/relationships/image" Target="../media/image213.png"/><Relationship Id="rId120" Type="http://schemas.openxmlformats.org/officeDocument/2006/relationships/image" Target="../media/image236.png"/><Relationship Id="rId141" Type="http://schemas.openxmlformats.org/officeDocument/2006/relationships/image" Target="../media/image257.png"/><Relationship Id="rId7" Type="http://schemas.openxmlformats.org/officeDocument/2006/relationships/image" Target="../media/image123.png"/><Relationship Id="rId162" Type="http://schemas.openxmlformats.org/officeDocument/2006/relationships/image" Target="../media/image278.png"/><Relationship Id="rId183" Type="http://schemas.openxmlformats.org/officeDocument/2006/relationships/image" Target="../media/image299.png"/><Relationship Id="rId218" Type="http://schemas.openxmlformats.org/officeDocument/2006/relationships/image" Target="../media/image334.png"/><Relationship Id="rId239" Type="http://schemas.openxmlformats.org/officeDocument/2006/relationships/image" Target="../media/image355.png"/><Relationship Id="rId250" Type="http://schemas.openxmlformats.org/officeDocument/2006/relationships/image" Target="../media/image366.png"/><Relationship Id="rId24" Type="http://schemas.openxmlformats.org/officeDocument/2006/relationships/image" Target="../media/image140.png"/><Relationship Id="rId45" Type="http://schemas.openxmlformats.org/officeDocument/2006/relationships/image" Target="../media/image161.png"/><Relationship Id="rId66" Type="http://schemas.openxmlformats.org/officeDocument/2006/relationships/image" Target="../media/image182.png"/><Relationship Id="rId87" Type="http://schemas.openxmlformats.org/officeDocument/2006/relationships/image" Target="../media/image203.png"/><Relationship Id="rId110" Type="http://schemas.openxmlformats.org/officeDocument/2006/relationships/image" Target="../media/image226.png"/><Relationship Id="rId131" Type="http://schemas.openxmlformats.org/officeDocument/2006/relationships/image" Target="../media/image247.png"/><Relationship Id="rId152" Type="http://schemas.openxmlformats.org/officeDocument/2006/relationships/image" Target="../media/image268.png"/><Relationship Id="rId173" Type="http://schemas.openxmlformats.org/officeDocument/2006/relationships/image" Target="../media/image289.png"/><Relationship Id="rId194" Type="http://schemas.openxmlformats.org/officeDocument/2006/relationships/image" Target="../media/image310.png"/><Relationship Id="rId208" Type="http://schemas.openxmlformats.org/officeDocument/2006/relationships/image" Target="../media/image324.png"/><Relationship Id="rId229" Type="http://schemas.openxmlformats.org/officeDocument/2006/relationships/image" Target="../media/image345.png"/><Relationship Id="rId240" Type="http://schemas.openxmlformats.org/officeDocument/2006/relationships/image" Target="../media/image356.png"/><Relationship Id="rId261" Type="http://schemas.openxmlformats.org/officeDocument/2006/relationships/image" Target="../media/image377.png"/><Relationship Id="rId14" Type="http://schemas.openxmlformats.org/officeDocument/2006/relationships/image" Target="../media/image130.png"/><Relationship Id="rId35" Type="http://schemas.openxmlformats.org/officeDocument/2006/relationships/image" Target="../media/image151.png"/><Relationship Id="rId56" Type="http://schemas.openxmlformats.org/officeDocument/2006/relationships/image" Target="../media/image172.png"/><Relationship Id="rId77" Type="http://schemas.openxmlformats.org/officeDocument/2006/relationships/image" Target="../media/image193.png"/><Relationship Id="rId100" Type="http://schemas.openxmlformats.org/officeDocument/2006/relationships/image" Target="../media/image216.png"/><Relationship Id="rId8" Type="http://schemas.openxmlformats.org/officeDocument/2006/relationships/image" Target="../media/image124.png"/><Relationship Id="rId98" Type="http://schemas.openxmlformats.org/officeDocument/2006/relationships/image" Target="../media/image214.png"/><Relationship Id="rId121" Type="http://schemas.openxmlformats.org/officeDocument/2006/relationships/image" Target="../media/image237.png"/><Relationship Id="rId142" Type="http://schemas.openxmlformats.org/officeDocument/2006/relationships/image" Target="../media/image258.png"/><Relationship Id="rId163" Type="http://schemas.openxmlformats.org/officeDocument/2006/relationships/image" Target="../media/image279.png"/><Relationship Id="rId184" Type="http://schemas.openxmlformats.org/officeDocument/2006/relationships/image" Target="../media/image300.png"/><Relationship Id="rId219" Type="http://schemas.openxmlformats.org/officeDocument/2006/relationships/image" Target="../media/image335.png"/><Relationship Id="rId230" Type="http://schemas.openxmlformats.org/officeDocument/2006/relationships/image" Target="../media/image346.png"/><Relationship Id="rId251" Type="http://schemas.openxmlformats.org/officeDocument/2006/relationships/image" Target="../media/image367.png"/><Relationship Id="rId25" Type="http://schemas.openxmlformats.org/officeDocument/2006/relationships/image" Target="../media/image141.png"/><Relationship Id="rId46" Type="http://schemas.openxmlformats.org/officeDocument/2006/relationships/image" Target="../media/image162.png"/><Relationship Id="rId67" Type="http://schemas.openxmlformats.org/officeDocument/2006/relationships/image" Target="../media/image183.png"/><Relationship Id="rId88" Type="http://schemas.openxmlformats.org/officeDocument/2006/relationships/image" Target="../media/image204.png"/><Relationship Id="rId111" Type="http://schemas.openxmlformats.org/officeDocument/2006/relationships/image" Target="../media/image227.png"/><Relationship Id="rId132" Type="http://schemas.openxmlformats.org/officeDocument/2006/relationships/image" Target="../media/image248.png"/><Relationship Id="rId153" Type="http://schemas.openxmlformats.org/officeDocument/2006/relationships/image" Target="../media/image269.png"/><Relationship Id="rId174" Type="http://schemas.openxmlformats.org/officeDocument/2006/relationships/image" Target="../media/image290.png"/><Relationship Id="rId195" Type="http://schemas.openxmlformats.org/officeDocument/2006/relationships/image" Target="../media/image311.png"/><Relationship Id="rId209" Type="http://schemas.openxmlformats.org/officeDocument/2006/relationships/image" Target="../media/image325.png"/><Relationship Id="rId220" Type="http://schemas.openxmlformats.org/officeDocument/2006/relationships/image" Target="../media/image336.png"/><Relationship Id="rId241" Type="http://schemas.openxmlformats.org/officeDocument/2006/relationships/image" Target="../media/image357.png"/><Relationship Id="rId15" Type="http://schemas.openxmlformats.org/officeDocument/2006/relationships/image" Target="../media/image131.png"/><Relationship Id="rId36" Type="http://schemas.openxmlformats.org/officeDocument/2006/relationships/image" Target="../media/image152.png"/><Relationship Id="rId57" Type="http://schemas.openxmlformats.org/officeDocument/2006/relationships/image" Target="../media/image173.png"/><Relationship Id="rId262" Type="http://schemas.openxmlformats.org/officeDocument/2006/relationships/image" Target="../media/image378.png"/><Relationship Id="rId78" Type="http://schemas.openxmlformats.org/officeDocument/2006/relationships/image" Target="../media/image194.png"/><Relationship Id="rId99" Type="http://schemas.openxmlformats.org/officeDocument/2006/relationships/image" Target="../media/image215.png"/><Relationship Id="rId101" Type="http://schemas.openxmlformats.org/officeDocument/2006/relationships/image" Target="../media/image217.png"/><Relationship Id="rId122" Type="http://schemas.openxmlformats.org/officeDocument/2006/relationships/image" Target="../media/image238.png"/><Relationship Id="rId143" Type="http://schemas.openxmlformats.org/officeDocument/2006/relationships/image" Target="../media/image259.png"/><Relationship Id="rId164" Type="http://schemas.openxmlformats.org/officeDocument/2006/relationships/image" Target="../media/image280.png"/><Relationship Id="rId185" Type="http://schemas.openxmlformats.org/officeDocument/2006/relationships/image" Target="../media/image301.png"/><Relationship Id="rId9" Type="http://schemas.openxmlformats.org/officeDocument/2006/relationships/image" Target="../media/image125.png"/><Relationship Id="rId210" Type="http://schemas.openxmlformats.org/officeDocument/2006/relationships/image" Target="../media/image326.png"/><Relationship Id="rId26" Type="http://schemas.openxmlformats.org/officeDocument/2006/relationships/image" Target="../media/image142.png"/><Relationship Id="rId231" Type="http://schemas.openxmlformats.org/officeDocument/2006/relationships/image" Target="../media/image347.png"/><Relationship Id="rId252" Type="http://schemas.openxmlformats.org/officeDocument/2006/relationships/image" Target="../media/image368.png"/><Relationship Id="rId47" Type="http://schemas.openxmlformats.org/officeDocument/2006/relationships/image" Target="../media/image163.png"/><Relationship Id="rId68" Type="http://schemas.openxmlformats.org/officeDocument/2006/relationships/image" Target="../media/image184.png"/><Relationship Id="rId89" Type="http://schemas.openxmlformats.org/officeDocument/2006/relationships/image" Target="../media/image205.png"/><Relationship Id="rId112" Type="http://schemas.openxmlformats.org/officeDocument/2006/relationships/image" Target="../media/image228.png"/><Relationship Id="rId133" Type="http://schemas.openxmlformats.org/officeDocument/2006/relationships/image" Target="../media/image249.png"/><Relationship Id="rId154" Type="http://schemas.openxmlformats.org/officeDocument/2006/relationships/image" Target="../media/image270.png"/><Relationship Id="rId175" Type="http://schemas.openxmlformats.org/officeDocument/2006/relationships/image" Target="../media/image291.png"/><Relationship Id="rId196" Type="http://schemas.openxmlformats.org/officeDocument/2006/relationships/image" Target="../media/image312.png"/><Relationship Id="rId200" Type="http://schemas.openxmlformats.org/officeDocument/2006/relationships/image" Target="../media/image316.png"/><Relationship Id="rId16" Type="http://schemas.openxmlformats.org/officeDocument/2006/relationships/image" Target="../media/image132.png"/><Relationship Id="rId221" Type="http://schemas.openxmlformats.org/officeDocument/2006/relationships/image" Target="../media/image337.png"/><Relationship Id="rId242" Type="http://schemas.openxmlformats.org/officeDocument/2006/relationships/image" Target="../media/image358.png"/><Relationship Id="rId263" Type="http://schemas.openxmlformats.org/officeDocument/2006/relationships/image" Target="../media/image379.png"/><Relationship Id="rId37" Type="http://schemas.openxmlformats.org/officeDocument/2006/relationships/image" Target="../media/image153.png"/><Relationship Id="rId58" Type="http://schemas.openxmlformats.org/officeDocument/2006/relationships/image" Target="../media/image174.png"/><Relationship Id="rId79" Type="http://schemas.openxmlformats.org/officeDocument/2006/relationships/image" Target="../media/image195.png"/><Relationship Id="rId102" Type="http://schemas.openxmlformats.org/officeDocument/2006/relationships/image" Target="../media/image218.png"/><Relationship Id="rId123" Type="http://schemas.openxmlformats.org/officeDocument/2006/relationships/image" Target="../media/image239.png"/><Relationship Id="rId144" Type="http://schemas.openxmlformats.org/officeDocument/2006/relationships/image" Target="../media/image260.png"/><Relationship Id="rId90" Type="http://schemas.openxmlformats.org/officeDocument/2006/relationships/image" Target="../media/image206.png"/><Relationship Id="rId165" Type="http://schemas.openxmlformats.org/officeDocument/2006/relationships/image" Target="../media/image281.png"/><Relationship Id="rId186" Type="http://schemas.openxmlformats.org/officeDocument/2006/relationships/image" Target="../media/image302.png"/><Relationship Id="rId211" Type="http://schemas.openxmlformats.org/officeDocument/2006/relationships/image" Target="../media/image327.png"/><Relationship Id="rId232" Type="http://schemas.openxmlformats.org/officeDocument/2006/relationships/image" Target="../media/image348.png"/><Relationship Id="rId253" Type="http://schemas.openxmlformats.org/officeDocument/2006/relationships/image" Target="../media/image369.png"/><Relationship Id="rId27" Type="http://schemas.openxmlformats.org/officeDocument/2006/relationships/image" Target="../media/image143.png"/><Relationship Id="rId48" Type="http://schemas.openxmlformats.org/officeDocument/2006/relationships/image" Target="../media/image164.png"/><Relationship Id="rId69" Type="http://schemas.openxmlformats.org/officeDocument/2006/relationships/image" Target="../media/image185.png"/><Relationship Id="rId113" Type="http://schemas.openxmlformats.org/officeDocument/2006/relationships/image" Target="../media/image229.png"/><Relationship Id="rId134" Type="http://schemas.openxmlformats.org/officeDocument/2006/relationships/image" Target="../media/image250.png"/><Relationship Id="rId80" Type="http://schemas.openxmlformats.org/officeDocument/2006/relationships/image" Target="../media/image196.png"/><Relationship Id="rId155" Type="http://schemas.openxmlformats.org/officeDocument/2006/relationships/image" Target="../media/image271.png"/><Relationship Id="rId176" Type="http://schemas.openxmlformats.org/officeDocument/2006/relationships/image" Target="../media/image292.png"/><Relationship Id="rId197" Type="http://schemas.openxmlformats.org/officeDocument/2006/relationships/image" Target="../media/image313.png"/><Relationship Id="rId201" Type="http://schemas.openxmlformats.org/officeDocument/2006/relationships/image" Target="../media/image317.png"/><Relationship Id="rId222" Type="http://schemas.openxmlformats.org/officeDocument/2006/relationships/image" Target="../media/image338.png"/><Relationship Id="rId243" Type="http://schemas.openxmlformats.org/officeDocument/2006/relationships/image" Target="../media/image359.png"/><Relationship Id="rId264" Type="http://schemas.openxmlformats.org/officeDocument/2006/relationships/image" Target="../media/image380.png"/><Relationship Id="rId17" Type="http://schemas.openxmlformats.org/officeDocument/2006/relationships/image" Target="../media/image133.png"/><Relationship Id="rId38" Type="http://schemas.openxmlformats.org/officeDocument/2006/relationships/image" Target="../media/image154.png"/><Relationship Id="rId59" Type="http://schemas.openxmlformats.org/officeDocument/2006/relationships/image" Target="../media/image175.png"/><Relationship Id="rId103" Type="http://schemas.openxmlformats.org/officeDocument/2006/relationships/image" Target="../media/image219.png"/><Relationship Id="rId124" Type="http://schemas.openxmlformats.org/officeDocument/2006/relationships/image" Target="../media/image240.png"/><Relationship Id="rId70" Type="http://schemas.openxmlformats.org/officeDocument/2006/relationships/image" Target="../media/image186.png"/><Relationship Id="rId91" Type="http://schemas.openxmlformats.org/officeDocument/2006/relationships/image" Target="../media/image207.png"/><Relationship Id="rId145" Type="http://schemas.openxmlformats.org/officeDocument/2006/relationships/image" Target="../media/image261.png"/><Relationship Id="rId166" Type="http://schemas.openxmlformats.org/officeDocument/2006/relationships/image" Target="../media/image282.png"/><Relationship Id="rId187" Type="http://schemas.openxmlformats.org/officeDocument/2006/relationships/image" Target="../media/image303.png"/><Relationship Id="rId1" Type="http://schemas.openxmlformats.org/officeDocument/2006/relationships/slideLayout" Target="../slideLayouts/slideLayout10.xml"/><Relationship Id="rId212" Type="http://schemas.openxmlformats.org/officeDocument/2006/relationships/image" Target="../media/image328.png"/><Relationship Id="rId233" Type="http://schemas.openxmlformats.org/officeDocument/2006/relationships/image" Target="../media/image349.png"/><Relationship Id="rId254" Type="http://schemas.openxmlformats.org/officeDocument/2006/relationships/image" Target="../media/image370.png"/><Relationship Id="rId28" Type="http://schemas.openxmlformats.org/officeDocument/2006/relationships/image" Target="../media/image144.png"/><Relationship Id="rId49" Type="http://schemas.openxmlformats.org/officeDocument/2006/relationships/image" Target="../media/image165.png"/><Relationship Id="rId114" Type="http://schemas.openxmlformats.org/officeDocument/2006/relationships/image" Target="../media/image230.png"/><Relationship Id="rId60" Type="http://schemas.openxmlformats.org/officeDocument/2006/relationships/image" Target="../media/image176.png"/><Relationship Id="rId81" Type="http://schemas.openxmlformats.org/officeDocument/2006/relationships/image" Target="../media/image197.png"/><Relationship Id="rId135" Type="http://schemas.openxmlformats.org/officeDocument/2006/relationships/image" Target="../media/image251.png"/><Relationship Id="rId156" Type="http://schemas.openxmlformats.org/officeDocument/2006/relationships/image" Target="../media/image272.png"/><Relationship Id="rId177" Type="http://schemas.openxmlformats.org/officeDocument/2006/relationships/image" Target="../media/image293.png"/><Relationship Id="rId198" Type="http://schemas.openxmlformats.org/officeDocument/2006/relationships/image" Target="../media/image314.png"/><Relationship Id="rId202" Type="http://schemas.openxmlformats.org/officeDocument/2006/relationships/image" Target="../media/image318.png"/><Relationship Id="rId223" Type="http://schemas.openxmlformats.org/officeDocument/2006/relationships/image" Target="../media/image339.png"/><Relationship Id="rId244" Type="http://schemas.openxmlformats.org/officeDocument/2006/relationships/image" Target="../media/image360.png"/><Relationship Id="rId18" Type="http://schemas.openxmlformats.org/officeDocument/2006/relationships/image" Target="../media/image134.png"/><Relationship Id="rId39" Type="http://schemas.openxmlformats.org/officeDocument/2006/relationships/image" Target="../media/image155.png"/><Relationship Id="rId265" Type="http://schemas.openxmlformats.org/officeDocument/2006/relationships/image" Target="../media/image381.png"/><Relationship Id="rId50" Type="http://schemas.openxmlformats.org/officeDocument/2006/relationships/image" Target="../media/image166.png"/><Relationship Id="rId104" Type="http://schemas.openxmlformats.org/officeDocument/2006/relationships/image" Target="../media/image220.png"/><Relationship Id="rId125" Type="http://schemas.openxmlformats.org/officeDocument/2006/relationships/image" Target="../media/image241.png"/><Relationship Id="rId146" Type="http://schemas.openxmlformats.org/officeDocument/2006/relationships/image" Target="../media/image262.png"/><Relationship Id="rId167" Type="http://schemas.openxmlformats.org/officeDocument/2006/relationships/image" Target="../media/image283.png"/><Relationship Id="rId188" Type="http://schemas.openxmlformats.org/officeDocument/2006/relationships/image" Target="../media/image304.png"/><Relationship Id="rId71" Type="http://schemas.openxmlformats.org/officeDocument/2006/relationships/image" Target="../media/image187.png"/><Relationship Id="rId92" Type="http://schemas.openxmlformats.org/officeDocument/2006/relationships/image" Target="../media/image208.png"/><Relationship Id="rId213" Type="http://schemas.openxmlformats.org/officeDocument/2006/relationships/image" Target="../media/image329.png"/><Relationship Id="rId234" Type="http://schemas.openxmlformats.org/officeDocument/2006/relationships/image" Target="../media/image350.png"/><Relationship Id="rId2" Type="http://schemas.openxmlformats.org/officeDocument/2006/relationships/image" Target="../media/image118.png"/><Relationship Id="rId29" Type="http://schemas.openxmlformats.org/officeDocument/2006/relationships/image" Target="../media/image145.png"/><Relationship Id="rId255" Type="http://schemas.openxmlformats.org/officeDocument/2006/relationships/image" Target="../media/image371.png"/><Relationship Id="rId40" Type="http://schemas.openxmlformats.org/officeDocument/2006/relationships/image" Target="../media/image156.png"/><Relationship Id="rId115" Type="http://schemas.openxmlformats.org/officeDocument/2006/relationships/image" Target="../media/image231.png"/><Relationship Id="rId136" Type="http://schemas.openxmlformats.org/officeDocument/2006/relationships/image" Target="../media/image252.png"/><Relationship Id="rId157" Type="http://schemas.openxmlformats.org/officeDocument/2006/relationships/image" Target="../media/image273.png"/><Relationship Id="rId178" Type="http://schemas.openxmlformats.org/officeDocument/2006/relationships/image" Target="../media/image294.png"/><Relationship Id="rId61" Type="http://schemas.openxmlformats.org/officeDocument/2006/relationships/image" Target="../media/image177.png"/><Relationship Id="rId82" Type="http://schemas.openxmlformats.org/officeDocument/2006/relationships/image" Target="../media/image198.png"/><Relationship Id="rId199" Type="http://schemas.openxmlformats.org/officeDocument/2006/relationships/image" Target="../media/image315.png"/><Relationship Id="rId203" Type="http://schemas.openxmlformats.org/officeDocument/2006/relationships/image" Target="../media/image319.png"/><Relationship Id="rId19" Type="http://schemas.openxmlformats.org/officeDocument/2006/relationships/image" Target="../media/image135.png"/><Relationship Id="rId224" Type="http://schemas.openxmlformats.org/officeDocument/2006/relationships/image" Target="../media/image340.png"/><Relationship Id="rId245" Type="http://schemas.openxmlformats.org/officeDocument/2006/relationships/image" Target="../media/image361.png"/><Relationship Id="rId30" Type="http://schemas.openxmlformats.org/officeDocument/2006/relationships/image" Target="../media/image146.png"/><Relationship Id="rId105" Type="http://schemas.openxmlformats.org/officeDocument/2006/relationships/image" Target="../media/image221.png"/><Relationship Id="rId126" Type="http://schemas.openxmlformats.org/officeDocument/2006/relationships/image" Target="../media/image242.png"/><Relationship Id="rId147" Type="http://schemas.openxmlformats.org/officeDocument/2006/relationships/image" Target="../media/image263.png"/><Relationship Id="rId168" Type="http://schemas.openxmlformats.org/officeDocument/2006/relationships/image" Target="../media/image284.png"/><Relationship Id="rId51" Type="http://schemas.openxmlformats.org/officeDocument/2006/relationships/image" Target="../media/image167.png"/><Relationship Id="rId72" Type="http://schemas.openxmlformats.org/officeDocument/2006/relationships/image" Target="../media/image188.png"/><Relationship Id="rId93" Type="http://schemas.openxmlformats.org/officeDocument/2006/relationships/image" Target="../media/image209.png"/><Relationship Id="rId189" Type="http://schemas.openxmlformats.org/officeDocument/2006/relationships/image" Target="../media/image305.png"/><Relationship Id="rId3" Type="http://schemas.openxmlformats.org/officeDocument/2006/relationships/image" Target="../media/image119.png"/><Relationship Id="rId214" Type="http://schemas.openxmlformats.org/officeDocument/2006/relationships/image" Target="../media/image330.png"/><Relationship Id="rId235" Type="http://schemas.openxmlformats.org/officeDocument/2006/relationships/image" Target="../media/image351.png"/><Relationship Id="rId256" Type="http://schemas.openxmlformats.org/officeDocument/2006/relationships/image" Target="../media/image372.png"/><Relationship Id="rId116" Type="http://schemas.openxmlformats.org/officeDocument/2006/relationships/image" Target="../media/image232.png"/><Relationship Id="rId137" Type="http://schemas.openxmlformats.org/officeDocument/2006/relationships/image" Target="../media/image253.png"/><Relationship Id="rId158" Type="http://schemas.openxmlformats.org/officeDocument/2006/relationships/image" Target="../media/image274.png"/><Relationship Id="rId20" Type="http://schemas.openxmlformats.org/officeDocument/2006/relationships/image" Target="../media/image136.png"/><Relationship Id="rId41" Type="http://schemas.openxmlformats.org/officeDocument/2006/relationships/image" Target="../media/image157.png"/><Relationship Id="rId62" Type="http://schemas.openxmlformats.org/officeDocument/2006/relationships/image" Target="../media/image178.png"/><Relationship Id="rId83" Type="http://schemas.openxmlformats.org/officeDocument/2006/relationships/image" Target="../media/image199.png"/><Relationship Id="rId179" Type="http://schemas.openxmlformats.org/officeDocument/2006/relationships/image" Target="../media/image295.png"/><Relationship Id="rId190" Type="http://schemas.openxmlformats.org/officeDocument/2006/relationships/image" Target="../media/image306.png"/><Relationship Id="rId204" Type="http://schemas.openxmlformats.org/officeDocument/2006/relationships/image" Target="../media/image320.png"/><Relationship Id="rId225" Type="http://schemas.openxmlformats.org/officeDocument/2006/relationships/image" Target="../media/image341.png"/><Relationship Id="rId246" Type="http://schemas.openxmlformats.org/officeDocument/2006/relationships/image" Target="../media/image362.png"/><Relationship Id="rId106" Type="http://schemas.openxmlformats.org/officeDocument/2006/relationships/image" Target="../media/image222.png"/><Relationship Id="rId127" Type="http://schemas.openxmlformats.org/officeDocument/2006/relationships/image" Target="../media/image243.png"/><Relationship Id="rId10" Type="http://schemas.openxmlformats.org/officeDocument/2006/relationships/image" Target="../media/image126.png"/><Relationship Id="rId31" Type="http://schemas.openxmlformats.org/officeDocument/2006/relationships/image" Target="../media/image147.png"/><Relationship Id="rId52" Type="http://schemas.openxmlformats.org/officeDocument/2006/relationships/image" Target="../media/image168.png"/><Relationship Id="rId73" Type="http://schemas.openxmlformats.org/officeDocument/2006/relationships/image" Target="../media/image189.png"/><Relationship Id="rId94" Type="http://schemas.openxmlformats.org/officeDocument/2006/relationships/image" Target="../media/image210.png"/><Relationship Id="rId148" Type="http://schemas.openxmlformats.org/officeDocument/2006/relationships/image" Target="../media/image264.png"/><Relationship Id="rId169" Type="http://schemas.openxmlformats.org/officeDocument/2006/relationships/image" Target="../media/image285.png"/><Relationship Id="rId4" Type="http://schemas.openxmlformats.org/officeDocument/2006/relationships/image" Target="../media/image120.png"/><Relationship Id="rId180" Type="http://schemas.openxmlformats.org/officeDocument/2006/relationships/image" Target="../media/image296.png"/><Relationship Id="rId215" Type="http://schemas.openxmlformats.org/officeDocument/2006/relationships/image" Target="../media/image331.png"/><Relationship Id="rId236" Type="http://schemas.openxmlformats.org/officeDocument/2006/relationships/image" Target="../media/image352.png"/><Relationship Id="rId257" Type="http://schemas.openxmlformats.org/officeDocument/2006/relationships/image" Target="../media/image373.png"/><Relationship Id="rId42" Type="http://schemas.openxmlformats.org/officeDocument/2006/relationships/image" Target="../media/image158.png"/><Relationship Id="rId84" Type="http://schemas.openxmlformats.org/officeDocument/2006/relationships/image" Target="../media/image200.png"/><Relationship Id="rId138" Type="http://schemas.openxmlformats.org/officeDocument/2006/relationships/image" Target="../media/image254.png"/><Relationship Id="rId191" Type="http://schemas.openxmlformats.org/officeDocument/2006/relationships/image" Target="../media/image307.png"/><Relationship Id="rId205" Type="http://schemas.openxmlformats.org/officeDocument/2006/relationships/image" Target="../media/image321.png"/><Relationship Id="rId247" Type="http://schemas.openxmlformats.org/officeDocument/2006/relationships/image" Target="../media/image363.png"/></Relationships>
</file>

<file path=ppt/slides/_rels/slide58.xml.rels><?xml version="1.0" encoding="UTF-8" standalone="yes"?>
<Relationships xmlns="http://schemas.openxmlformats.org/package/2006/relationships"><Relationship Id="rId117" Type="http://schemas.openxmlformats.org/officeDocument/2006/relationships/image" Target="../media/image491.png"/><Relationship Id="rId21" Type="http://schemas.openxmlformats.org/officeDocument/2006/relationships/image" Target="../media/image396.png"/><Relationship Id="rId63" Type="http://schemas.openxmlformats.org/officeDocument/2006/relationships/image" Target="../media/image437.png"/><Relationship Id="rId159" Type="http://schemas.openxmlformats.org/officeDocument/2006/relationships/image" Target="../media/image533.png"/><Relationship Id="rId170" Type="http://schemas.openxmlformats.org/officeDocument/2006/relationships/image" Target="../media/image544.png"/><Relationship Id="rId226" Type="http://schemas.openxmlformats.org/officeDocument/2006/relationships/image" Target="../media/image600.png"/><Relationship Id="rId107" Type="http://schemas.openxmlformats.org/officeDocument/2006/relationships/image" Target="../media/image481.png"/><Relationship Id="rId11" Type="http://schemas.openxmlformats.org/officeDocument/2006/relationships/image" Target="../media/image386.png"/><Relationship Id="rId32" Type="http://schemas.openxmlformats.org/officeDocument/2006/relationships/image" Target="../media/image406.png"/><Relationship Id="rId53" Type="http://schemas.openxmlformats.org/officeDocument/2006/relationships/image" Target="../media/image427.png"/><Relationship Id="rId74" Type="http://schemas.openxmlformats.org/officeDocument/2006/relationships/image" Target="../media/image448.png"/><Relationship Id="rId128" Type="http://schemas.openxmlformats.org/officeDocument/2006/relationships/image" Target="../media/image502.png"/><Relationship Id="rId149" Type="http://schemas.openxmlformats.org/officeDocument/2006/relationships/image" Target="../media/image523.png"/><Relationship Id="rId5" Type="http://schemas.openxmlformats.org/officeDocument/2006/relationships/image" Target="../media/image121.png"/><Relationship Id="rId95" Type="http://schemas.openxmlformats.org/officeDocument/2006/relationships/image" Target="../media/image469.png"/><Relationship Id="rId160" Type="http://schemas.openxmlformats.org/officeDocument/2006/relationships/image" Target="../media/image534.png"/><Relationship Id="rId181" Type="http://schemas.openxmlformats.org/officeDocument/2006/relationships/image" Target="../media/image555.png"/><Relationship Id="rId216" Type="http://schemas.openxmlformats.org/officeDocument/2006/relationships/image" Target="../media/image590.png"/><Relationship Id="rId237" Type="http://schemas.openxmlformats.org/officeDocument/2006/relationships/image" Target="../media/image611.png"/><Relationship Id="rId258" Type="http://schemas.openxmlformats.org/officeDocument/2006/relationships/image" Target="../media/image632.png"/><Relationship Id="rId22" Type="http://schemas.openxmlformats.org/officeDocument/2006/relationships/image" Target="../media/image397.png"/><Relationship Id="rId43" Type="http://schemas.openxmlformats.org/officeDocument/2006/relationships/image" Target="../media/image417.png"/><Relationship Id="rId64" Type="http://schemas.openxmlformats.org/officeDocument/2006/relationships/image" Target="../media/image438.png"/><Relationship Id="rId118" Type="http://schemas.openxmlformats.org/officeDocument/2006/relationships/image" Target="../media/image492.png"/><Relationship Id="rId139" Type="http://schemas.openxmlformats.org/officeDocument/2006/relationships/image" Target="../media/image513.png"/><Relationship Id="rId85" Type="http://schemas.openxmlformats.org/officeDocument/2006/relationships/image" Target="../media/image459.png"/><Relationship Id="rId150" Type="http://schemas.openxmlformats.org/officeDocument/2006/relationships/image" Target="../media/image524.png"/><Relationship Id="rId171" Type="http://schemas.openxmlformats.org/officeDocument/2006/relationships/image" Target="../media/image545.png"/><Relationship Id="rId192" Type="http://schemas.openxmlformats.org/officeDocument/2006/relationships/image" Target="../media/image566.png"/><Relationship Id="rId206" Type="http://schemas.openxmlformats.org/officeDocument/2006/relationships/image" Target="../media/image580.png"/><Relationship Id="rId227" Type="http://schemas.openxmlformats.org/officeDocument/2006/relationships/image" Target="../media/image601.png"/><Relationship Id="rId248" Type="http://schemas.openxmlformats.org/officeDocument/2006/relationships/image" Target="../media/image622.png"/><Relationship Id="rId12" Type="http://schemas.openxmlformats.org/officeDocument/2006/relationships/image" Target="../media/image387.png"/><Relationship Id="rId33" Type="http://schemas.openxmlformats.org/officeDocument/2006/relationships/image" Target="../media/image407.png"/><Relationship Id="rId108" Type="http://schemas.openxmlformats.org/officeDocument/2006/relationships/image" Target="../media/image482.png"/><Relationship Id="rId129" Type="http://schemas.openxmlformats.org/officeDocument/2006/relationships/image" Target="../media/image503.png"/><Relationship Id="rId54" Type="http://schemas.openxmlformats.org/officeDocument/2006/relationships/image" Target="../media/image428.png"/><Relationship Id="rId75" Type="http://schemas.openxmlformats.org/officeDocument/2006/relationships/image" Target="../media/image449.png"/><Relationship Id="rId96" Type="http://schemas.openxmlformats.org/officeDocument/2006/relationships/image" Target="../media/image470.png"/><Relationship Id="rId140" Type="http://schemas.openxmlformats.org/officeDocument/2006/relationships/image" Target="../media/image514.png"/><Relationship Id="rId161" Type="http://schemas.openxmlformats.org/officeDocument/2006/relationships/image" Target="../media/image535.png"/><Relationship Id="rId182" Type="http://schemas.openxmlformats.org/officeDocument/2006/relationships/image" Target="../media/image556.png"/><Relationship Id="rId217" Type="http://schemas.openxmlformats.org/officeDocument/2006/relationships/image" Target="../media/image591.png"/><Relationship Id="rId6" Type="http://schemas.openxmlformats.org/officeDocument/2006/relationships/image" Target="../media/image382.png"/><Relationship Id="rId238" Type="http://schemas.openxmlformats.org/officeDocument/2006/relationships/image" Target="../media/image612.png"/><Relationship Id="rId259" Type="http://schemas.openxmlformats.org/officeDocument/2006/relationships/image" Target="../media/image633.png"/><Relationship Id="rId23" Type="http://schemas.openxmlformats.org/officeDocument/2006/relationships/image" Target="../media/image398.png"/><Relationship Id="rId119" Type="http://schemas.openxmlformats.org/officeDocument/2006/relationships/image" Target="../media/image493.png"/><Relationship Id="rId44" Type="http://schemas.openxmlformats.org/officeDocument/2006/relationships/image" Target="../media/image418.png"/><Relationship Id="rId65" Type="http://schemas.openxmlformats.org/officeDocument/2006/relationships/image" Target="../media/image439.png"/><Relationship Id="rId86" Type="http://schemas.openxmlformats.org/officeDocument/2006/relationships/image" Target="../media/image460.png"/><Relationship Id="rId130" Type="http://schemas.openxmlformats.org/officeDocument/2006/relationships/image" Target="../media/image504.png"/><Relationship Id="rId151" Type="http://schemas.openxmlformats.org/officeDocument/2006/relationships/image" Target="../media/image525.png"/><Relationship Id="rId172" Type="http://schemas.openxmlformats.org/officeDocument/2006/relationships/image" Target="../media/image546.png"/><Relationship Id="rId193" Type="http://schemas.openxmlformats.org/officeDocument/2006/relationships/image" Target="../media/image567.png"/><Relationship Id="rId207" Type="http://schemas.openxmlformats.org/officeDocument/2006/relationships/image" Target="../media/image581.png"/><Relationship Id="rId228" Type="http://schemas.openxmlformats.org/officeDocument/2006/relationships/image" Target="../media/image602.png"/><Relationship Id="rId249" Type="http://schemas.openxmlformats.org/officeDocument/2006/relationships/image" Target="../media/image623.png"/><Relationship Id="rId13" Type="http://schemas.openxmlformats.org/officeDocument/2006/relationships/image" Target="../media/image388.png"/><Relationship Id="rId109" Type="http://schemas.openxmlformats.org/officeDocument/2006/relationships/image" Target="../media/image483.png"/><Relationship Id="rId260" Type="http://schemas.openxmlformats.org/officeDocument/2006/relationships/image" Target="../media/image634.png"/><Relationship Id="rId34" Type="http://schemas.openxmlformats.org/officeDocument/2006/relationships/image" Target="../media/image408.png"/><Relationship Id="rId55" Type="http://schemas.openxmlformats.org/officeDocument/2006/relationships/image" Target="../media/image429.png"/><Relationship Id="rId76" Type="http://schemas.openxmlformats.org/officeDocument/2006/relationships/image" Target="../media/image450.png"/><Relationship Id="rId97" Type="http://schemas.openxmlformats.org/officeDocument/2006/relationships/image" Target="../media/image471.png"/><Relationship Id="rId120" Type="http://schemas.openxmlformats.org/officeDocument/2006/relationships/image" Target="../media/image494.png"/><Relationship Id="rId141" Type="http://schemas.openxmlformats.org/officeDocument/2006/relationships/image" Target="../media/image515.png"/><Relationship Id="rId7" Type="http://schemas.openxmlformats.org/officeDocument/2006/relationships/image" Target="../media/image383.png"/><Relationship Id="rId162" Type="http://schemas.openxmlformats.org/officeDocument/2006/relationships/image" Target="../media/image536.png"/><Relationship Id="rId183" Type="http://schemas.openxmlformats.org/officeDocument/2006/relationships/image" Target="../media/image557.png"/><Relationship Id="rId218" Type="http://schemas.openxmlformats.org/officeDocument/2006/relationships/image" Target="../media/image592.png"/><Relationship Id="rId239" Type="http://schemas.openxmlformats.org/officeDocument/2006/relationships/image" Target="../media/image613.png"/><Relationship Id="rId250" Type="http://schemas.openxmlformats.org/officeDocument/2006/relationships/image" Target="../media/image624.png"/><Relationship Id="rId24" Type="http://schemas.openxmlformats.org/officeDocument/2006/relationships/image" Target="../media/image399.png"/><Relationship Id="rId45" Type="http://schemas.openxmlformats.org/officeDocument/2006/relationships/image" Target="../media/image419.png"/><Relationship Id="rId66" Type="http://schemas.openxmlformats.org/officeDocument/2006/relationships/image" Target="../media/image440.png"/><Relationship Id="rId87" Type="http://schemas.openxmlformats.org/officeDocument/2006/relationships/image" Target="../media/image461.png"/><Relationship Id="rId110" Type="http://schemas.openxmlformats.org/officeDocument/2006/relationships/image" Target="../media/image484.png"/><Relationship Id="rId131" Type="http://schemas.openxmlformats.org/officeDocument/2006/relationships/image" Target="../media/image505.png"/><Relationship Id="rId152" Type="http://schemas.openxmlformats.org/officeDocument/2006/relationships/image" Target="../media/image526.png"/><Relationship Id="rId173" Type="http://schemas.openxmlformats.org/officeDocument/2006/relationships/image" Target="../media/image547.png"/><Relationship Id="rId194" Type="http://schemas.openxmlformats.org/officeDocument/2006/relationships/image" Target="../media/image568.png"/><Relationship Id="rId208" Type="http://schemas.openxmlformats.org/officeDocument/2006/relationships/image" Target="../media/image582.png"/><Relationship Id="rId229" Type="http://schemas.openxmlformats.org/officeDocument/2006/relationships/image" Target="../media/image603.png"/><Relationship Id="rId240" Type="http://schemas.openxmlformats.org/officeDocument/2006/relationships/image" Target="../media/image614.png"/><Relationship Id="rId261" Type="http://schemas.openxmlformats.org/officeDocument/2006/relationships/image" Target="../media/image635.png"/><Relationship Id="rId14" Type="http://schemas.openxmlformats.org/officeDocument/2006/relationships/image" Target="../media/image389.png"/><Relationship Id="rId35" Type="http://schemas.openxmlformats.org/officeDocument/2006/relationships/image" Target="../media/image409.png"/><Relationship Id="rId56" Type="http://schemas.openxmlformats.org/officeDocument/2006/relationships/image" Target="../media/image430.png"/><Relationship Id="rId77" Type="http://schemas.openxmlformats.org/officeDocument/2006/relationships/image" Target="../media/image451.png"/><Relationship Id="rId100" Type="http://schemas.openxmlformats.org/officeDocument/2006/relationships/image" Target="../media/image474.png"/><Relationship Id="rId8" Type="http://schemas.openxmlformats.org/officeDocument/2006/relationships/image" Target="../media/image124.png"/><Relationship Id="rId98" Type="http://schemas.openxmlformats.org/officeDocument/2006/relationships/image" Target="../media/image472.png"/><Relationship Id="rId121" Type="http://schemas.openxmlformats.org/officeDocument/2006/relationships/image" Target="../media/image495.png"/><Relationship Id="rId142" Type="http://schemas.openxmlformats.org/officeDocument/2006/relationships/image" Target="../media/image516.png"/><Relationship Id="rId163" Type="http://schemas.openxmlformats.org/officeDocument/2006/relationships/image" Target="../media/image537.png"/><Relationship Id="rId184" Type="http://schemas.openxmlformats.org/officeDocument/2006/relationships/image" Target="../media/image558.png"/><Relationship Id="rId219" Type="http://schemas.openxmlformats.org/officeDocument/2006/relationships/image" Target="../media/image593.png"/><Relationship Id="rId230" Type="http://schemas.openxmlformats.org/officeDocument/2006/relationships/image" Target="../media/image604.png"/><Relationship Id="rId251" Type="http://schemas.openxmlformats.org/officeDocument/2006/relationships/image" Target="../media/image625.png"/><Relationship Id="rId25" Type="http://schemas.openxmlformats.org/officeDocument/2006/relationships/image" Target="../media/image141.png"/><Relationship Id="rId46" Type="http://schemas.openxmlformats.org/officeDocument/2006/relationships/image" Target="../media/image420.png"/><Relationship Id="rId67" Type="http://schemas.openxmlformats.org/officeDocument/2006/relationships/image" Target="../media/image441.png"/><Relationship Id="rId88" Type="http://schemas.openxmlformats.org/officeDocument/2006/relationships/image" Target="../media/image462.png"/><Relationship Id="rId111" Type="http://schemas.openxmlformats.org/officeDocument/2006/relationships/image" Target="../media/image485.png"/><Relationship Id="rId132" Type="http://schemas.openxmlformats.org/officeDocument/2006/relationships/image" Target="../media/image506.png"/><Relationship Id="rId153" Type="http://schemas.openxmlformats.org/officeDocument/2006/relationships/image" Target="../media/image527.png"/><Relationship Id="rId174" Type="http://schemas.openxmlformats.org/officeDocument/2006/relationships/image" Target="../media/image548.png"/><Relationship Id="rId195" Type="http://schemas.openxmlformats.org/officeDocument/2006/relationships/image" Target="../media/image569.png"/><Relationship Id="rId209" Type="http://schemas.openxmlformats.org/officeDocument/2006/relationships/image" Target="../media/image583.png"/><Relationship Id="rId220" Type="http://schemas.openxmlformats.org/officeDocument/2006/relationships/image" Target="../media/image594.png"/><Relationship Id="rId241" Type="http://schemas.openxmlformats.org/officeDocument/2006/relationships/image" Target="../media/image615.png"/><Relationship Id="rId15" Type="http://schemas.openxmlformats.org/officeDocument/2006/relationships/image" Target="../media/image390.png"/><Relationship Id="rId36" Type="http://schemas.openxmlformats.org/officeDocument/2006/relationships/image" Target="../media/image410.png"/><Relationship Id="rId57" Type="http://schemas.openxmlformats.org/officeDocument/2006/relationships/image" Target="../media/image431.png"/><Relationship Id="rId262" Type="http://schemas.openxmlformats.org/officeDocument/2006/relationships/image" Target="../media/image636.png"/><Relationship Id="rId78" Type="http://schemas.openxmlformats.org/officeDocument/2006/relationships/image" Target="../media/image452.png"/><Relationship Id="rId99" Type="http://schemas.openxmlformats.org/officeDocument/2006/relationships/image" Target="../media/image473.png"/><Relationship Id="rId101" Type="http://schemas.openxmlformats.org/officeDocument/2006/relationships/image" Target="../media/image475.png"/><Relationship Id="rId122" Type="http://schemas.openxmlformats.org/officeDocument/2006/relationships/image" Target="../media/image496.png"/><Relationship Id="rId143" Type="http://schemas.openxmlformats.org/officeDocument/2006/relationships/image" Target="../media/image517.png"/><Relationship Id="rId164" Type="http://schemas.openxmlformats.org/officeDocument/2006/relationships/image" Target="../media/image538.png"/><Relationship Id="rId185" Type="http://schemas.openxmlformats.org/officeDocument/2006/relationships/image" Target="../media/image559.png"/><Relationship Id="rId9" Type="http://schemas.openxmlformats.org/officeDocument/2006/relationships/image" Target="../media/image384.png"/><Relationship Id="rId210" Type="http://schemas.openxmlformats.org/officeDocument/2006/relationships/image" Target="../media/image584.png"/><Relationship Id="rId26" Type="http://schemas.openxmlformats.org/officeDocument/2006/relationships/image" Target="../media/image400.png"/><Relationship Id="rId231" Type="http://schemas.openxmlformats.org/officeDocument/2006/relationships/image" Target="../media/image605.png"/><Relationship Id="rId252" Type="http://schemas.openxmlformats.org/officeDocument/2006/relationships/image" Target="../media/image626.png"/><Relationship Id="rId47" Type="http://schemas.openxmlformats.org/officeDocument/2006/relationships/image" Target="../media/image421.png"/><Relationship Id="rId68" Type="http://schemas.openxmlformats.org/officeDocument/2006/relationships/image" Target="../media/image442.png"/><Relationship Id="rId89" Type="http://schemas.openxmlformats.org/officeDocument/2006/relationships/image" Target="../media/image463.png"/><Relationship Id="rId112" Type="http://schemas.openxmlformats.org/officeDocument/2006/relationships/image" Target="../media/image486.png"/><Relationship Id="rId133" Type="http://schemas.openxmlformats.org/officeDocument/2006/relationships/image" Target="../media/image507.png"/><Relationship Id="rId154" Type="http://schemas.openxmlformats.org/officeDocument/2006/relationships/image" Target="../media/image528.png"/><Relationship Id="rId175" Type="http://schemas.openxmlformats.org/officeDocument/2006/relationships/image" Target="../media/image549.png"/><Relationship Id="rId196" Type="http://schemas.openxmlformats.org/officeDocument/2006/relationships/image" Target="../media/image570.png"/><Relationship Id="rId200" Type="http://schemas.openxmlformats.org/officeDocument/2006/relationships/image" Target="../media/image574.png"/><Relationship Id="rId16" Type="http://schemas.openxmlformats.org/officeDocument/2006/relationships/image" Target="../media/image391.png"/><Relationship Id="rId221" Type="http://schemas.openxmlformats.org/officeDocument/2006/relationships/image" Target="../media/image595.png"/><Relationship Id="rId242" Type="http://schemas.openxmlformats.org/officeDocument/2006/relationships/image" Target="../media/image616.png"/><Relationship Id="rId263" Type="http://schemas.openxmlformats.org/officeDocument/2006/relationships/image" Target="../media/image637.png"/><Relationship Id="rId37" Type="http://schemas.openxmlformats.org/officeDocument/2006/relationships/image" Target="../media/image411.png"/><Relationship Id="rId58" Type="http://schemas.openxmlformats.org/officeDocument/2006/relationships/image" Target="../media/image432.png"/><Relationship Id="rId79" Type="http://schemas.openxmlformats.org/officeDocument/2006/relationships/image" Target="../media/image453.png"/><Relationship Id="rId102" Type="http://schemas.openxmlformats.org/officeDocument/2006/relationships/image" Target="../media/image476.png"/><Relationship Id="rId123" Type="http://schemas.openxmlformats.org/officeDocument/2006/relationships/image" Target="../media/image497.png"/><Relationship Id="rId144" Type="http://schemas.openxmlformats.org/officeDocument/2006/relationships/image" Target="../media/image518.png"/><Relationship Id="rId90" Type="http://schemas.openxmlformats.org/officeDocument/2006/relationships/image" Target="../media/image464.png"/><Relationship Id="rId165" Type="http://schemas.openxmlformats.org/officeDocument/2006/relationships/image" Target="../media/image539.png"/><Relationship Id="rId186" Type="http://schemas.openxmlformats.org/officeDocument/2006/relationships/image" Target="../media/image560.png"/><Relationship Id="rId211" Type="http://schemas.openxmlformats.org/officeDocument/2006/relationships/image" Target="../media/image585.png"/><Relationship Id="rId232" Type="http://schemas.openxmlformats.org/officeDocument/2006/relationships/image" Target="../media/image606.png"/><Relationship Id="rId253" Type="http://schemas.openxmlformats.org/officeDocument/2006/relationships/image" Target="../media/image627.png"/><Relationship Id="rId27" Type="http://schemas.openxmlformats.org/officeDocument/2006/relationships/image" Target="../media/image401.png"/><Relationship Id="rId48" Type="http://schemas.openxmlformats.org/officeDocument/2006/relationships/image" Target="../media/image422.png"/><Relationship Id="rId69" Type="http://schemas.openxmlformats.org/officeDocument/2006/relationships/image" Target="../media/image443.png"/><Relationship Id="rId113" Type="http://schemas.openxmlformats.org/officeDocument/2006/relationships/image" Target="../media/image487.png"/><Relationship Id="rId134" Type="http://schemas.openxmlformats.org/officeDocument/2006/relationships/image" Target="../media/image508.png"/><Relationship Id="rId80" Type="http://schemas.openxmlformats.org/officeDocument/2006/relationships/image" Target="../media/image454.png"/><Relationship Id="rId155" Type="http://schemas.openxmlformats.org/officeDocument/2006/relationships/image" Target="../media/image529.png"/><Relationship Id="rId176" Type="http://schemas.openxmlformats.org/officeDocument/2006/relationships/image" Target="../media/image550.png"/><Relationship Id="rId197" Type="http://schemas.openxmlformats.org/officeDocument/2006/relationships/image" Target="../media/image571.png"/><Relationship Id="rId201" Type="http://schemas.openxmlformats.org/officeDocument/2006/relationships/image" Target="../media/image575.png"/><Relationship Id="rId222" Type="http://schemas.openxmlformats.org/officeDocument/2006/relationships/image" Target="../media/image596.png"/><Relationship Id="rId243" Type="http://schemas.openxmlformats.org/officeDocument/2006/relationships/image" Target="../media/image617.png"/><Relationship Id="rId264" Type="http://schemas.openxmlformats.org/officeDocument/2006/relationships/image" Target="../media/image638.png"/><Relationship Id="rId17" Type="http://schemas.openxmlformats.org/officeDocument/2006/relationships/image" Target="../media/image392.png"/><Relationship Id="rId38" Type="http://schemas.openxmlformats.org/officeDocument/2006/relationships/image" Target="../media/image412.png"/><Relationship Id="rId59" Type="http://schemas.openxmlformats.org/officeDocument/2006/relationships/image" Target="../media/image433.png"/><Relationship Id="rId103" Type="http://schemas.openxmlformats.org/officeDocument/2006/relationships/image" Target="../media/image477.png"/><Relationship Id="rId124" Type="http://schemas.openxmlformats.org/officeDocument/2006/relationships/image" Target="../media/image498.png"/><Relationship Id="rId70" Type="http://schemas.openxmlformats.org/officeDocument/2006/relationships/image" Target="../media/image444.png"/><Relationship Id="rId91" Type="http://schemas.openxmlformats.org/officeDocument/2006/relationships/image" Target="../media/image465.png"/><Relationship Id="rId145" Type="http://schemas.openxmlformats.org/officeDocument/2006/relationships/image" Target="../media/image519.png"/><Relationship Id="rId166" Type="http://schemas.openxmlformats.org/officeDocument/2006/relationships/image" Target="../media/image540.png"/><Relationship Id="rId187" Type="http://schemas.openxmlformats.org/officeDocument/2006/relationships/image" Target="../media/image561.png"/><Relationship Id="rId1" Type="http://schemas.openxmlformats.org/officeDocument/2006/relationships/slideLayout" Target="../slideLayouts/slideLayout10.xml"/><Relationship Id="rId212" Type="http://schemas.openxmlformats.org/officeDocument/2006/relationships/image" Target="../media/image586.png"/><Relationship Id="rId233" Type="http://schemas.openxmlformats.org/officeDocument/2006/relationships/image" Target="../media/image607.png"/><Relationship Id="rId254" Type="http://schemas.openxmlformats.org/officeDocument/2006/relationships/image" Target="../media/image628.png"/><Relationship Id="rId28" Type="http://schemas.openxmlformats.org/officeDocument/2006/relationships/image" Target="../media/image402.png"/><Relationship Id="rId49" Type="http://schemas.openxmlformats.org/officeDocument/2006/relationships/image" Target="../media/image423.png"/><Relationship Id="rId114" Type="http://schemas.openxmlformats.org/officeDocument/2006/relationships/image" Target="../media/image488.png"/><Relationship Id="rId60" Type="http://schemas.openxmlformats.org/officeDocument/2006/relationships/image" Target="../media/image434.png"/><Relationship Id="rId81" Type="http://schemas.openxmlformats.org/officeDocument/2006/relationships/image" Target="../media/image455.png"/><Relationship Id="rId135" Type="http://schemas.openxmlformats.org/officeDocument/2006/relationships/image" Target="../media/image509.png"/><Relationship Id="rId156" Type="http://schemas.openxmlformats.org/officeDocument/2006/relationships/image" Target="../media/image530.png"/><Relationship Id="rId177" Type="http://schemas.openxmlformats.org/officeDocument/2006/relationships/image" Target="../media/image551.png"/><Relationship Id="rId198" Type="http://schemas.openxmlformats.org/officeDocument/2006/relationships/image" Target="../media/image572.png"/><Relationship Id="rId202" Type="http://schemas.openxmlformats.org/officeDocument/2006/relationships/image" Target="../media/image576.png"/><Relationship Id="rId223" Type="http://schemas.openxmlformats.org/officeDocument/2006/relationships/image" Target="../media/image597.png"/><Relationship Id="rId244" Type="http://schemas.openxmlformats.org/officeDocument/2006/relationships/image" Target="../media/image618.png"/><Relationship Id="rId18" Type="http://schemas.openxmlformats.org/officeDocument/2006/relationships/image" Target="../media/image393.png"/><Relationship Id="rId39" Type="http://schemas.openxmlformats.org/officeDocument/2006/relationships/image" Target="../media/image413.png"/><Relationship Id="rId265" Type="http://schemas.openxmlformats.org/officeDocument/2006/relationships/image" Target="../media/image639.png"/><Relationship Id="rId50" Type="http://schemas.openxmlformats.org/officeDocument/2006/relationships/image" Target="../media/image424.png"/><Relationship Id="rId104" Type="http://schemas.openxmlformats.org/officeDocument/2006/relationships/image" Target="../media/image478.png"/><Relationship Id="rId125" Type="http://schemas.openxmlformats.org/officeDocument/2006/relationships/image" Target="../media/image499.png"/><Relationship Id="rId146" Type="http://schemas.openxmlformats.org/officeDocument/2006/relationships/image" Target="../media/image520.png"/><Relationship Id="rId167" Type="http://schemas.openxmlformats.org/officeDocument/2006/relationships/image" Target="../media/image541.png"/><Relationship Id="rId188" Type="http://schemas.openxmlformats.org/officeDocument/2006/relationships/image" Target="../media/image562.png"/><Relationship Id="rId71" Type="http://schemas.openxmlformats.org/officeDocument/2006/relationships/image" Target="../media/image445.png"/><Relationship Id="rId92" Type="http://schemas.openxmlformats.org/officeDocument/2006/relationships/image" Target="../media/image466.png"/><Relationship Id="rId213" Type="http://schemas.openxmlformats.org/officeDocument/2006/relationships/image" Target="../media/image587.png"/><Relationship Id="rId234" Type="http://schemas.openxmlformats.org/officeDocument/2006/relationships/image" Target="../media/image608.png"/><Relationship Id="rId2" Type="http://schemas.openxmlformats.org/officeDocument/2006/relationships/image" Target="../media/image118.png"/><Relationship Id="rId29" Type="http://schemas.openxmlformats.org/officeDocument/2006/relationships/image" Target="../media/image403.png"/><Relationship Id="rId255" Type="http://schemas.openxmlformats.org/officeDocument/2006/relationships/image" Target="../media/image629.png"/><Relationship Id="rId40" Type="http://schemas.openxmlformats.org/officeDocument/2006/relationships/image" Target="../media/image414.png"/><Relationship Id="rId115" Type="http://schemas.openxmlformats.org/officeDocument/2006/relationships/image" Target="../media/image489.png"/><Relationship Id="rId136" Type="http://schemas.openxmlformats.org/officeDocument/2006/relationships/image" Target="../media/image510.png"/><Relationship Id="rId157" Type="http://schemas.openxmlformats.org/officeDocument/2006/relationships/image" Target="../media/image531.png"/><Relationship Id="rId178" Type="http://schemas.openxmlformats.org/officeDocument/2006/relationships/image" Target="../media/image552.png"/><Relationship Id="rId61" Type="http://schemas.openxmlformats.org/officeDocument/2006/relationships/image" Target="../media/image435.png"/><Relationship Id="rId82" Type="http://schemas.openxmlformats.org/officeDocument/2006/relationships/image" Target="../media/image456.png"/><Relationship Id="rId199" Type="http://schemas.openxmlformats.org/officeDocument/2006/relationships/image" Target="../media/image573.png"/><Relationship Id="rId203" Type="http://schemas.openxmlformats.org/officeDocument/2006/relationships/image" Target="../media/image577.png"/><Relationship Id="rId19" Type="http://schemas.openxmlformats.org/officeDocument/2006/relationships/image" Target="../media/image394.png"/><Relationship Id="rId224" Type="http://schemas.openxmlformats.org/officeDocument/2006/relationships/image" Target="../media/image598.png"/><Relationship Id="rId245" Type="http://schemas.openxmlformats.org/officeDocument/2006/relationships/image" Target="../media/image619.png"/><Relationship Id="rId266" Type="http://schemas.openxmlformats.org/officeDocument/2006/relationships/image" Target="../media/image640.png"/><Relationship Id="rId30" Type="http://schemas.openxmlformats.org/officeDocument/2006/relationships/image" Target="../media/image404.png"/><Relationship Id="rId105" Type="http://schemas.openxmlformats.org/officeDocument/2006/relationships/image" Target="../media/image479.png"/><Relationship Id="rId126" Type="http://schemas.openxmlformats.org/officeDocument/2006/relationships/image" Target="../media/image500.png"/><Relationship Id="rId147" Type="http://schemas.openxmlformats.org/officeDocument/2006/relationships/image" Target="../media/image521.png"/><Relationship Id="rId168" Type="http://schemas.openxmlformats.org/officeDocument/2006/relationships/image" Target="../media/image542.png"/><Relationship Id="rId51" Type="http://schemas.openxmlformats.org/officeDocument/2006/relationships/image" Target="../media/image425.png"/><Relationship Id="rId72" Type="http://schemas.openxmlformats.org/officeDocument/2006/relationships/image" Target="../media/image446.png"/><Relationship Id="rId93" Type="http://schemas.openxmlformats.org/officeDocument/2006/relationships/image" Target="../media/image467.png"/><Relationship Id="rId189" Type="http://schemas.openxmlformats.org/officeDocument/2006/relationships/image" Target="../media/image563.png"/><Relationship Id="rId3" Type="http://schemas.openxmlformats.org/officeDocument/2006/relationships/image" Target="../media/image119.png"/><Relationship Id="rId214" Type="http://schemas.openxmlformats.org/officeDocument/2006/relationships/image" Target="../media/image588.png"/><Relationship Id="rId235" Type="http://schemas.openxmlformats.org/officeDocument/2006/relationships/image" Target="../media/image609.png"/><Relationship Id="rId256" Type="http://schemas.openxmlformats.org/officeDocument/2006/relationships/image" Target="../media/image630.png"/><Relationship Id="rId116" Type="http://schemas.openxmlformats.org/officeDocument/2006/relationships/image" Target="../media/image490.png"/><Relationship Id="rId137" Type="http://schemas.openxmlformats.org/officeDocument/2006/relationships/image" Target="../media/image511.png"/><Relationship Id="rId158" Type="http://schemas.openxmlformats.org/officeDocument/2006/relationships/image" Target="../media/image532.png"/><Relationship Id="rId20" Type="http://schemas.openxmlformats.org/officeDocument/2006/relationships/image" Target="../media/image395.png"/><Relationship Id="rId41" Type="http://schemas.openxmlformats.org/officeDocument/2006/relationships/image" Target="../media/image415.png"/><Relationship Id="rId62" Type="http://schemas.openxmlformats.org/officeDocument/2006/relationships/image" Target="../media/image436.png"/><Relationship Id="rId83" Type="http://schemas.openxmlformats.org/officeDocument/2006/relationships/image" Target="../media/image457.png"/><Relationship Id="rId179" Type="http://schemas.openxmlformats.org/officeDocument/2006/relationships/image" Target="../media/image553.png"/><Relationship Id="rId190" Type="http://schemas.openxmlformats.org/officeDocument/2006/relationships/image" Target="../media/image564.png"/><Relationship Id="rId204" Type="http://schemas.openxmlformats.org/officeDocument/2006/relationships/image" Target="../media/image578.png"/><Relationship Id="rId225" Type="http://schemas.openxmlformats.org/officeDocument/2006/relationships/image" Target="../media/image599.png"/><Relationship Id="rId246" Type="http://schemas.openxmlformats.org/officeDocument/2006/relationships/image" Target="../media/image620.png"/><Relationship Id="rId106" Type="http://schemas.openxmlformats.org/officeDocument/2006/relationships/image" Target="../media/image480.png"/><Relationship Id="rId127" Type="http://schemas.openxmlformats.org/officeDocument/2006/relationships/image" Target="../media/image501.png"/><Relationship Id="rId10" Type="http://schemas.openxmlformats.org/officeDocument/2006/relationships/image" Target="../media/image385.png"/><Relationship Id="rId31" Type="http://schemas.openxmlformats.org/officeDocument/2006/relationships/image" Target="../media/image405.png"/><Relationship Id="rId52" Type="http://schemas.openxmlformats.org/officeDocument/2006/relationships/image" Target="../media/image426.png"/><Relationship Id="rId73" Type="http://schemas.openxmlformats.org/officeDocument/2006/relationships/image" Target="../media/image447.png"/><Relationship Id="rId94" Type="http://schemas.openxmlformats.org/officeDocument/2006/relationships/image" Target="../media/image468.png"/><Relationship Id="rId148" Type="http://schemas.openxmlformats.org/officeDocument/2006/relationships/image" Target="../media/image522.png"/><Relationship Id="rId169" Type="http://schemas.openxmlformats.org/officeDocument/2006/relationships/image" Target="../media/image543.png"/><Relationship Id="rId4" Type="http://schemas.openxmlformats.org/officeDocument/2006/relationships/image" Target="../media/image120.png"/><Relationship Id="rId180" Type="http://schemas.openxmlformats.org/officeDocument/2006/relationships/image" Target="../media/image554.png"/><Relationship Id="rId215" Type="http://schemas.openxmlformats.org/officeDocument/2006/relationships/image" Target="../media/image589.png"/><Relationship Id="rId236" Type="http://schemas.openxmlformats.org/officeDocument/2006/relationships/image" Target="../media/image610.png"/><Relationship Id="rId257" Type="http://schemas.openxmlformats.org/officeDocument/2006/relationships/image" Target="../media/image631.png"/><Relationship Id="rId42" Type="http://schemas.openxmlformats.org/officeDocument/2006/relationships/image" Target="../media/image416.png"/><Relationship Id="rId84" Type="http://schemas.openxmlformats.org/officeDocument/2006/relationships/image" Target="../media/image458.png"/><Relationship Id="rId138" Type="http://schemas.openxmlformats.org/officeDocument/2006/relationships/image" Target="../media/image512.png"/><Relationship Id="rId191" Type="http://schemas.openxmlformats.org/officeDocument/2006/relationships/image" Target="../media/image565.png"/><Relationship Id="rId205" Type="http://schemas.openxmlformats.org/officeDocument/2006/relationships/image" Target="../media/image579.png"/><Relationship Id="rId247" Type="http://schemas.openxmlformats.org/officeDocument/2006/relationships/image" Target="../media/image621.png"/></Relationships>
</file>

<file path=ppt/slides/_rels/slide59.xml.rels><?xml version="1.0" encoding="UTF-8" standalone="yes"?>
<Relationships xmlns="http://schemas.openxmlformats.org/package/2006/relationships"><Relationship Id="rId117" Type="http://schemas.openxmlformats.org/officeDocument/2006/relationships/image" Target="../media/image491.png"/><Relationship Id="rId21" Type="http://schemas.openxmlformats.org/officeDocument/2006/relationships/image" Target="../media/image396.png"/><Relationship Id="rId63" Type="http://schemas.openxmlformats.org/officeDocument/2006/relationships/image" Target="../media/image437.png"/><Relationship Id="rId159" Type="http://schemas.openxmlformats.org/officeDocument/2006/relationships/image" Target="../media/image533.png"/><Relationship Id="rId170" Type="http://schemas.openxmlformats.org/officeDocument/2006/relationships/image" Target="../media/image544.png"/><Relationship Id="rId226" Type="http://schemas.openxmlformats.org/officeDocument/2006/relationships/image" Target="../media/image600.png"/><Relationship Id="rId107" Type="http://schemas.openxmlformats.org/officeDocument/2006/relationships/image" Target="../media/image481.png"/><Relationship Id="rId11" Type="http://schemas.openxmlformats.org/officeDocument/2006/relationships/image" Target="../media/image386.png"/><Relationship Id="rId32" Type="http://schemas.openxmlformats.org/officeDocument/2006/relationships/image" Target="../media/image406.png"/><Relationship Id="rId53" Type="http://schemas.openxmlformats.org/officeDocument/2006/relationships/image" Target="../media/image427.png"/><Relationship Id="rId74" Type="http://schemas.openxmlformats.org/officeDocument/2006/relationships/image" Target="../media/image448.png"/><Relationship Id="rId128" Type="http://schemas.openxmlformats.org/officeDocument/2006/relationships/image" Target="../media/image502.png"/><Relationship Id="rId149" Type="http://schemas.openxmlformats.org/officeDocument/2006/relationships/image" Target="../media/image523.png"/><Relationship Id="rId5" Type="http://schemas.openxmlformats.org/officeDocument/2006/relationships/image" Target="../media/image121.png"/><Relationship Id="rId95" Type="http://schemas.openxmlformats.org/officeDocument/2006/relationships/image" Target="../media/image469.png"/><Relationship Id="rId160" Type="http://schemas.openxmlformats.org/officeDocument/2006/relationships/image" Target="../media/image534.png"/><Relationship Id="rId181" Type="http://schemas.openxmlformats.org/officeDocument/2006/relationships/image" Target="../media/image555.png"/><Relationship Id="rId216" Type="http://schemas.openxmlformats.org/officeDocument/2006/relationships/image" Target="../media/image590.png"/><Relationship Id="rId237" Type="http://schemas.openxmlformats.org/officeDocument/2006/relationships/image" Target="../media/image611.png"/><Relationship Id="rId258" Type="http://schemas.openxmlformats.org/officeDocument/2006/relationships/image" Target="../media/image632.png"/><Relationship Id="rId22" Type="http://schemas.openxmlformats.org/officeDocument/2006/relationships/image" Target="../media/image397.png"/><Relationship Id="rId43" Type="http://schemas.openxmlformats.org/officeDocument/2006/relationships/image" Target="../media/image417.png"/><Relationship Id="rId64" Type="http://schemas.openxmlformats.org/officeDocument/2006/relationships/image" Target="../media/image438.png"/><Relationship Id="rId118" Type="http://schemas.openxmlformats.org/officeDocument/2006/relationships/image" Target="../media/image492.png"/><Relationship Id="rId139" Type="http://schemas.openxmlformats.org/officeDocument/2006/relationships/image" Target="../media/image513.png"/><Relationship Id="rId85" Type="http://schemas.openxmlformats.org/officeDocument/2006/relationships/image" Target="../media/image459.png"/><Relationship Id="rId150" Type="http://schemas.openxmlformats.org/officeDocument/2006/relationships/image" Target="../media/image524.png"/><Relationship Id="rId171" Type="http://schemas.openxmlformats.org/officeDocument/2006/relationships/image" Target="../media/image545.png"/><Relationship Id="rId192" Type="http://schemas.openxmlformats.org/officeDocument/2006/relationships/image" Target="../media/image566.png"/><Relationship Id="rId206" Type="http://schemas.openxmlformats.org/officeDocument/2006/relationships/image" Target="../media/image580.png"/><Relationship Id="rId227" Type="http://schemas.openxmlformats.org/officeDocument/2006/relationships/image" Target="../media/image601.png"/><Relationship Id="rId248" Type="http://schemas.openxmlformats.org/officeDocument/2006/relationships/image" Target="../media/image622.png"/><Relationship Id="rId12" Type="http://schemas.openxmlformats.org/officeDocument/2006/relationships/image" Target="../media/image387.png"/><Relationship Id="rId33" Type="http://schemas.openxmlformats.org/officeDocument/2006/relationships/image" Target="../media/image407.png"/><Relationship Id="rId108" Type="http://schemas.openxmlformats.org/officeDocument/2006/relationships/image" Target="../media/image482.png"/><Relationship Id="rId129" Type="http://schemas.openxmlformats.org/officeDocument/2006/relationships/image" Target="../media/image503.png"/><Relationship Id="rId54" Type="http://schemas.openxmlformats.org/officeDocument/2006/relationships/image" Target="../media/image428.png"/><Relationship Id="rId75" Type="http://schemas.openxmlformats.org/officeDocument/2006/relationships/image" Target="../media/image449.png"/><Relationship Id="rId96" Type="http://schemas.openxmlformats.org/officeDocument/2006/relationships/image" Target="../media/image470.png"/><Relationship Id="rId140" Type="http://schemas.openxmlformats.org/officeDocument/2006/relationships/image" Target="../media/image514.png"/><Relationship Id="rId161" Type="http://schemas.openxmlformats.org/officeDocument/2006/relationships/image" Target="../media/image535.png"/><Relationship Id="rId182" Type="http://schemas.openxmlformats.org/officeDocument/2006/relationships/image" Target="../media/image556.png"/><Relationship Id="rId217" Type="http://schemas.openxmlformats.org/officeDocument/2006/relationships/image" Target="../media/image591.png"/><Relationship Id="rId6" Type="http://schemas.openxmlformats.org/officeDocument/2006/relationships/image" Target="../media/image382.png"/><Relationship Id="rId238" Type="http://schemas.openxmlformats.org/officeDocument/2006/relationships/image" Target="../media/image612.png"/><Relationship Id="rId259" Type="http://schemas.openxmlformats.org/officeDocument/2006/relationships/image" Target="../media/image633.png"/><Relationship Id="rId23" Type="http://schemas.openxmlformats.org/officeDocument/2006/relationships/image" Target="../media/image398.png"/><Relationship Id="rId119" Type="http://schemas.openxmlformats.org/officeDocument/2006/relationships/image" Target="../media/image493.png"/><Relationship Id="rId44" Type="http://schemas.openxmlformats.org/officeDocument/2006/relationships/image" Target="../media/image418.png"/><Relationship Id="rId65" Type="http://schemas.openxmlformats.org/officeDocument/2006/relationships/image" Target="../media/image439.png"/><Relationship Id="rId86" Type="http://schemas.openxmlformats.org/officeDocument/2006/relationships/image" Target="../media/image460.png"/><Relationship Id="rId130" Type="http://schemas.openxmlformats.org/officeDocument/2006/relationships/image" Target="../media/image504.png"/><Relationship Id="rId151" Type="http://schemas.openxmlformats.org/officeDocument/2006/relationships/image" Target="../media/image525.png"/><Relationship Id="rId172" Type="http://schemas.openxmlformats.org/officeDocument/2006/relationships/image" Target="../media/image546.png"/><Relationship Id="rId193" Type="http://schemas.openxmlformats.org/officeDocument/2006/relationships/image" Target="../media/image567.png"/><Relationship Id="rId207" Type="http://schemas.openxmlformats.org/officeDocument/2006/relationships/image" Target="../media/image581.png"/><Relationship Id="rId228" Type="http://schemas.openxmlformats.org/officeDocument/2006/relationships/image" Target="../media/image602.png"/><Relationship Id="rId249" Type="http://schemas.openxmlformats.org/officeDocument/2006/relationships/image" Target="../media/image623.png"/><Relationship Id="rId13" Type="http://schemas.openxmlformats.org/officeDocument/2006/relationships/image" Target="../media/image388.png"/><Relationship Id="rId109" Type="http://schemas.openxmlformats.org/officeDocument/2006/relationships/image" Target="../media/image483.png"/><Relationship Id="rId260" Type="http://schemas.openxmlformats.org/officeDocument/2006/relationships/image" Target="../media/image634.png"/><Relationship Id="rId34" Type="http://schemas.openxmlformats.org/officeDocument/2006/relationships/image" Target="../media/image408.png"/><Relationship Id="rId55" Type="http://schemas.openxmlformats.org/officeDocument/2006/relationships/image" Target="../media/image429.png"/><Relationship Id="rId76" Type="http://schemas.openxmlformats.org/officeDocument/2006/relationships/image" Target="../media/image450.png"/><Relationship Id="rId97" Type="http://schemas.openxmlformats.org/officeDocument/2006/relationships/image" Target="../media/image471.png"/><Relationship Id="rId120" Type="http://schemas.openxmlformats.org/officeDocument/2006/relationships/image" Target="../media/image494.png"/><Relationship Id="rId141" Type="http://schemas.openxmlformats.org/officeDocument/2006/relationships/image" Target="../media/image515.png"/><Relationship Id="rId7" Type="http://schemas.openxmlformats.org/officeDocument/2006/relationships/image" Target="../media/image383.png"/><Relationship Id="rId162" Type="http://schemas.openxmlformats.org/officeDocument/2006/relationships/image" Target="../media/image536.png"/><Relationship Id="rId183" Type="http://schemas.openxmlformats.org/officeDocument/2006/relationships/image" Target="../media/image557.png"/><Relationship Id="rId218" Type="http://schemas.openxmlformats.org/officeDocument/2006/relationships/image" Target="../media/image592.png"/><Relationship Id="rId239" Type="http://schemas.openxmlformats.org/officeDocument/2006/relationships/image" Target="../media/image613.png"/><Relationship Id="rId250" Type="http://schemas.openxmlformats.org/officeDocument/2006/relationships/image" Target="../media/image624.png"/><Relationship Id="rId24" Type="http://schemas.openxmlformats.org/officeDocument/2006/relationships/image" Target="../media/image399.png"/><Relationship Id="rId45" Type="http://schemas.openxmlformats.org/officeDocument/2006/relationships/image" Target="../media/image419.png"/><Relationship Id="rId66" Type="http://schemas.openxmlformats.org/officeDocument/2006/relationships/image" Target="../media/image440.png"/><Relationship Id="rId87" Type="http://schemas.openxmlformats.org/officeDocument/2006/relationships/image" Target="../media/image461.png"/><Relationship Id="rId110" Type="http://schemas.openxmlformats.org/officeDocument/2006/relationships/image" Target="../media/image484.png"/><Relationship Id="rId131" Type="http://schemas.openxmlformats.org/officeDocument/2006/relationships/image" Target="../media/image505.png"/><Relationship Id="rId152" Type="http://schemas.openxmlformats.org/officeDocument/2006/relationships/image" Target="../media/image526.png"/><Relationship Id="rId173" Type="http://schemas.openxmlformats.org/officeDocument/2006/relationships/image" Target="../media/image547.png"/><Relationship Id="rId194" Type="http://schemas.openxmlformats.org/officeDocument/2006/relationships/image" Target="../media/image568.png"/><Relationship Id="rId208" Type="http://schemas.openxmlformats.org/officeDocument/2006/relationships/image" Target="../media/image582.png"/><Relationship Id="rId229" Type="http://schemas.openxmlformats.org/officeDocument/2006/relationships/image" Target="../media/image603.png"/><Relationship Id="rId240" Type="http://schemas.openxmlformats.org/officeDocument/2006/relationships/image" Target="../media/image614.png"/><Relationship Id="rId261" Type="http://schemas.openxmlformats.org/officeDocument/2006/relationships/image" Target="../media/image635.png"/><Relationship Id="rId14" Type="http://schemas.openxmlformats.org/officeDocument/2006/relationships/image" Target="../media/image389.png"/><Relationship Id="rId35" Type="http://schemas.openxmlformats.org/officeDocument/2006/relationships/image" Target="../media/image409.png"/><Relationship Id="rId56" Type="http://schemas.openxmlformats.org/officeDocument/2006/relationships/image" Target="../media/image430.png"/><Relationship Id="rId77" Type="http://schemas.openxmlformats.org/officeDocument/2006/relationships/image" Target="../media/image451.png"/><Relationship Id="rId100" Type="http://schemas.openxmlformats.org/officeDocument/2006/relationships/image" Target="../media/image474.png"/><Relationship Id="rId8" Type="http://schemas.openxmlformats.org/officeDocument/2006/relationships/image" Target="../media/image124.png"/><Relationship Id="rId98" Type="http://schemas.openxmlformats.org/officeDocument/2006/relationships/image" Target="../media/image472.png"/><Relationship Id="rId121" Type="http://schemas.openxmlformats.org/officeDocument/2006/relationships/image" Target="../media/image495.png"/><Relationship Id="rId142" Type="http://schemas.openxmlformats.org/officeDocument/2006/relationships/image" Target="../media/image516.png"/><Relationship Id="rId163" Type="http://schemas.openxmlformats.org/officeDocument/2006/relationships/image" Target="../media/image537.png"/><Relationship Id="rId184" Type="http://schemas.openxmlformats.org/officeDocument/2006/relationships/image" Target="../media/image558.png"/><Relationship Id="rId219" Type="http://schemas.openxmlformats.org/officeDocument/2006/relationships/image" Target="../media/image593.png"/><Relationship Id="rId230" Type="http://schemas.openxmlformats.org/officeDocument/2006/relationships/image" Target="../media/image604.png"/><Relationship Id="rId251" Type="http://schemas.openxmlformats.org/officeDocument/2006/relationships/image" Target="../media/image625.png"/><Relationship Id="rId25" Type="http://schemas.openxmlformats.org/officeDocument/2006/relationships/image" Target="../media/image141.png"/><Relationship Id="rId46" Type="http://schemas.openxmlformats.org/officeDocument/2006/relationships/image" Target="../media/image420.png"/><Relationship Id="rId67" Type="http://schemas.openxmlformats.org/officeDocument/2006/relationships/image" Target="../media/image441.png"/><Relationship Id="rId88" Type="http://schemas.openxmlformats.org/officeDocument/2006/relationships/image" Target="../media/image462.png"/><Relationship Id="rId111" Type="http://schemas.openxmlformats.org/officeDocument/2006/relationships/image" Target="../media/image485.png"/><Relationship Id="rId132" Type="http://schemas.openxmlformats.org/officeDocument/2006/relationships/image" Target="../media/image506.png"/><Relationship Id="rId153" Type="http://schemas.openxmlformats.org/officeDocument/2006/relationships/image" Target="../media/image527.png"/><Relationship Id="rId174" Type="http://schemas.openxmlformats.org/officeDocument/2006/relationships/image" Target="../media/image548.png"/><Relationship Id="rId195" Type="http://schemas.openxmlformats.org/officeDocument/2006/relationships/image" Target="../media/image569.png"/><Relationship Id="rId209" Type="http://schemas.openxmlformats.org/officeDocument/2006/relationships/image" Target="../media/image583.png"/><Relationship Id="rId220" Type="http://schemas.openxmlformats.org/officeDocument/2006/relationships/image" Target="../media/image594.png"/><Relationship Id="rId241" Type="http://schemas.openxmlformats.org/officeDocument/2006/relationships/image" Target="../media/image615.png"/><Relationship Id="rId15" Type="http://schemas.openxmlformats.org/officeDocument/2006/relationships/image" Target="../media/image390.png"/><Relationship Id="rId36" Type="http://schemas.openxmlformats.org/officeDocument/2006/relationships/image" Target="../media/image410.png"/><Relationship Id="rId57" Type="http://schemas.openxmlformats.org/officeDocument/2006/relationships/image" Target="../media/image431.png"/><Relationship Id="rId262" Type="http://schemas.openxmlformats.org/officeDocument/2006/relationships/image" Target="../media/image636.png"/><Relationship Id="rId78" Type="http://schemas.openxmlformats.org/officeDocument/2006/relationships/image" Target="../media/image452.png"/><Relationship Id="rId99" Type="http://schemas.openxmlformats.org/officeDocument/2006/relationships/image" Target="../media/image473.png"/><Relationship Id="rId101" Type="http://schemas.openxmlformats.org/officeDocument/2006/relationships/image" Target="../media/image475.png"/><Relationship Id="rId122" Type="http://schemas.openxmlformats.org/officeDocument/2006/relationships/image" Target="../media/image496.png"/><Relationship Id="rId143" Type="http://schemas.openxmlformats.org/officeDocument/2006/relationships/image" Target="../media/image517.png"/><Relationship Id="rId164" Type="http://schemas.openxmlformats.org/officeDocument/2006/relationships/image" Target="../media/image538.png"/><Relationship Id="rId185" Type="http://schemas.openxmlformats.org/officeDocument/2006/relationships/image" Target="../media/image559.png"/><Relationship Id="rId9" Type="http://schemas.openxmlformats.org/officeDocument/2006/relationships/image" Target="../media/image384.png"/><Relationship Id="rId210" Type="http://schemas.openxmlformats.org/officeDocument/2006/relationships/image" Target="../media/image584.png"/><Relationship Id="rId26" Type="http://schemas.openxmlformats.org/officeDocument/2006/relationships/image" Target="../media/image400.png"/><Relationship Id="rId231" Type="http://schemas.openxmlformats.org/officeDocument/2006/relationships/image" Target="../media/image605.png"/><Relationship Id="rId252" Type="http://schemas.openxmlformats.org/officeDocument/2006/relationships/image" Target="../media/image626.png"/><Relationship Id="rId47" Type="http://schemas.openxmlformats.org/officeDocument/2006/relationships/image" Target="../media/image421.png"/><Relationship Id="rId68" Type="http://schemas.openxmlformats.org/officeDocument/2006/relationships/image" Target="../media/image442.png"/><Relationship Id="rId89" Type="http://schemas.openxmlformats.org/officeDocument/2006/relationships/image" Target="../media/image463.png"/><Relationship Id="rId112" Type="http://schemas.openxmlformats.org/officeDocument/2006/relationships/image" Target="../media/image486.png"/><Relationship Id="rId133" Type="http://schemas.openxmlformats.org/officeDocument/2006/relationships/image" Target="../media/image507.png"/><Relationship Id="rId154" Type="http://schemas.openxmlformats.org/officeDocument/2006/relationships/image" Target="../media/image528.png"/><Relationship Id="rId175" Type="http://schemas.openxmlformats.org/officeDocument/2006/relationships/image" Target="../media/image549.png"/><Relationship Id="rId196" Type="http://schemas.openxmlformats.org/officeDocument/2006/relationships/image" Target="../media/image570.png"/><Relationship Id="rId200" Type="http://schemas.openxmlformats.org/officeDocument/2006/relationships/image" Target="../media/image574.png"/><Relationship Id="rId16" Type="http://schemas.openxmlformats.org/officeDocument/2006/relationships/image" Target="../media/image391.png"/><Relationship Id="rId221" Type="http://schemas.openxmlformats.org/officeDocument/2006/relationships/image" Target="../media/image595.png"/><Relationship Id="rId242" Type="http://schemas.openxmlformats.org/officeDocument/2006/relationships/image" Target="../media/image616.png"/><Relationship Id="rId263" Type="http://schemas.openxmlformats.org/officeDocument/2006/relationships/image" Target="../media/image637.png"/><Relationship Id="rId37" Type="http://schemas.openxmlformats.org/officeDocument/2006/relationships/image" Target="../media/image411.png"/><Relationship Id="rId58" Type="http://schemas.openxmlformats.org/officeDocument/2006/relationships/image" Target="../media/image432.png"/><Relationship Id="rId79" Type="http://schemas.openxmlformats.org/officeDocument/2006/relationships/image" Target="../media/image453.png"/><Relationship Id="rId102" Type="http://schemas.openxmlformats.org/officeDocument/2006/relationships/image" Target="../media/image476.png"/><Relationship Id="rId123" Type="http://schemas.openxmlformats.org/officeDocument/2006/relationships/image" Target="../media/image497.png"/><Relationship Id="rId144" Type="http://schemas.openxmlformats.org/officeDocument/2006/relationships/image" Target="../media/image518.png"/><Relationship Id="rId90" Type="http://schemas.openxmlformats.org/officeDocument/2006/relationships/image" Target="../media/image464.png"/><Relationship Id="rId165" Type="http://schemas.openxmlformats.org/officeDocument/2006/relationships/image" Target="../media/image539.png"/><Relationship Id="rId186" Type="http://schemas.openxmlformats.org/officeDocument/2006/relationships/image" Target="../media/image560.png"/><Relationship Id="rId211" Type="http://schemas.openxmlformats.org/officeDocument/2006/relationships/image" Target="../media/image585.png"/><Relationship Id="rId232" Type="http://schemas.openxmlformats.org/officeDocument/2006/relationships/image" Target="../media/image606.png"/><Relationship Id="rId253" Type="http://schemas.openxmlformats.org/officeDocument/2006/relationships/image" Target="../media/image627.png"/><Relationship Id="rId27" Type="http://schemas.openxmlformats.org/officeDocument/2006/relationships/image" Target="../media/image401.png"/><Relationship Id="rId48" Type="http://schemas.openxmlformats.org/officeDocument/2006/relationships/image" Target="../media/image422.png"/><Relationship Id="rId69" Type="http://schemas.openxmlformats.org/officeDocument/2006/relationships/image" Target="../media/image443.png"/><Relationship Id="rId113" Type="http://schemas.openxmlformats.org/officeDocument/2006/relationships/image" Target="../media/image487.png"/><Relationship Id="rId134" Type="http://schemas.openxmlformats.org/officeDocument/2006/relationships/image" Target="../media/image508.png"/><Relationship Id="rId80" Type="http://schemas.openxmlformats.org/officeDocument/2006/relationships/image" Target="../media/image454.png"/><Relationship Id="rId155" Type="http://schemas.openxmlformats.org/officeDocument/2006/relationships/image" Target="../media/image529.png"/><Relationship Id="rId176" Type="http://schemas.openxmlformats.org/officeDocument/2006/relationships/image" Target="../media/image550.png"/><Relationship Id="rId197" Type="http://schemas.openxmlformats.org/officeDocument/2006/relationships/image" Target="../media/image571.png"/><Relationship Id="rId201" Type="http://schemas.openxmlformats.org/officeDocument/2006/relationships/image" Target="../media/image575.png"/><Relationship Id="rId222" Type="http://schemas.openxmlformats.org/officeDocument/2006/relationships/image" Target="../media/image596.png"/><Relationship Id="rId243" Type="http://schemas.openxmlformats.org/officeDocument/2006/relationships/image" Target="../media/image617.png"/><Relationship Id="rId264" Type="http://schemas.openxmlformats.org/officeDocument/2006/relationships/image" Target="../media/image638.png"/><Relationship Id="rId17" Type="http://schemas.openxmlformats.org/officeDocument/2006/relationships/image" Target="../media/image392.png"/><Relationship Id="rId38" Type="http://schemas.openxmlformats.org/officeDocument/2006/relationships/image" Target="../media/image412.png"/><Relationship Id="rId59" Type="http://schemas.openxmlformats.org/officeDocument/2006/relationships/image" Target="../media/image433.png"/><Relationship Id="rId103" Type="http://schemas.openxmlformats.org/officeDocument/2006/relationships/image" Target="../media/image477.png"/><Relationship Id="rId124" Type="http://schemas.openxmlformats.org/officeDocument/2006/relationships/image" Target="../media/image498.png"/><Relationship Id="rId70" Type="http://schemas.openxmlformats.org/officeDocument/2006/relationships/image" Target="../media/image444.png"/><Relationship Id="rId91" Type="http://schemas.openxmlformats.org/officeDocument/2006/relationships/image" Target="../media/image465.png"/><Relationship Id="rId145" Type="http://schemas.openxmlformats.org/officeDocument/2006/relationships/image" Target="../media/image519.png"/><Relationship Id="rId166" Type="http://schemas.openxmlformats.org/officeDocument/2006/relationships/image" Target="../media/image540.png"/><Relationship Id="rId187" Type="http://schemas.openxmlformats.org/officeDocument/2006/relationships/image" Target="../media/image561.png"/><Relationship Id="rId1" Type="http://schemas.openxmlformats.org/officeDocument/2006/relationships/slideLayout" Target="../slideLayouts/slideLayout10.xml"/><Relationship Id="rId212" Type="http://schemas.openxmlformats.org/officeDocument/2006/relationships/image" Target="../media/image586.png"/><Relationship Id="rId233" Type="http://schemas.openxmlformats.org/officeDocument/2006/relationships/image" Target="../media/image607.png"/><Relationship Id="rId254" Type="http://schemas.openxmlformats.org/officeDocument/2006/relationships/image" Target="../media/image628.png"/><Relationship Id="rId28" Type="http://schemas.openxmlformats.org/officeDocument/2006/relationships/image" Target="../media/image402.png"/><Relationship Id="rId49" Type="http://schemas.openxmlformats.org/officeDocument/2006/relationships/image" Target="../media/image423.png"/><Relationship Id="rId114" Type="http://schemas.openxmlformats.org/officeDocument/2006/relationships/image" Target="../media/image488.png"/><Relationship Id="rId60" Type="http://schemas.openxmlformats.org/officeDocument/2006/relationships/image" Target="../media/image434.png"/><Relationship Id="rId81" Type="http://schemas.openxmlformats.org/officeDocument/2006/relationships/image" Target="../media/image455.png"/><Relationship Id="rId135" Type="http://schemas.openxmlformats.org/officeDocument/2006/relationships/image" Target="../media/image509.png"/><Relationship Id="rId156" Type="http://schemas.openxmlformats.org/officeDocument/2006/relationships/image" Target="../media/image530.png"/><Relationship Id="rId177" Type="http://schemas.openxmlformats.org/officeDocument/2006/relationships/image" Target="../media/image551.png"/><Relationship Id="rId198" Type="http://schemas.openxmlformats.org/officeDocument/2006/relationships/image" Target="../media/image572.png"/><Relationship Id="rId202" Type="http://schemas.openxmlformats.org/officeDocument/2006/relationships/image" Target="../media/image576.png"/><Relationship Id="rId223" Type="http://schemas.openxmlformats.org/officeDocument/2006/relationships/image" Target="../media/image597.png"/><Relationship Id="rId244" Type="http://schemas.openxmlformats.org/officeDocument/2006/relationships/image" Target="../media/image618.png"/><Relationship Id="rId18" Type="http://schemas.openxmlformats.org/officeDocument/2006/relationships/image" Target="../media/image393.png"/><Relationship Id="rId39" Type="http://schemas.openxmlformats.org/officeDocument/2006/relationships/image" Target="../media/image413.png"/><Relationship Id="rId265" Type="http://schemas.openxmlformats.org/officeDocument/2006/relationships/image" Target="../media/image639.png"/><Relationship Id="rId50" Type="http://schemas.openxmlformats.org/officeDocument/2006/relationships/image" Target="../media/image424.png"/><Relationship Id="rId104" Type="http://schemas.openxmlformats.org/officeDocument/2006/relationships/image" Target="../media/image478.png"/><Relationship Id="rId125" Type="http://schemas.openxmlformats.org/officeDocument/2006/relationships/image" Target="../media/image499.png"/><Relationship Id="rId146" Type="http://schemas.openxmlformats.org/officeDocument/2006/relationships/image" Target="../media/image520.png"/><Relationship Id="rId167" Type="http://schemas.openxmlformats.org/officeDocument/2006/relationships/image" Target="../media/image541.png"/><Relationship Id="rId188" Type="http://schemas.openxmlformats.org/officeDocument/2006/relationships/image" Target="../media/image562.png"/><Relationship Id="rId71" Type="http://schemas.openxmlformats.org/officeDocument/2006/relationships/image" Target="../media/image445.png"/><Relationship Id="rId92" Type="http://schemas.openxmlformats.org/officeDocument/2006/relationships/image" Target="../media/image466.png"/><Relationship Id="rId213" Type="http://schemas.openxmlformats.org/officeDocument/2006/relationships/image" Target="../media/image587.png"/><Relationship Id="rId234" Type="http://schemas.openxmlformats.org/officeDocument/2006/relationships/image" Target="../media/image608.png"/><Relationship Id="rId2" Type="http://schemas.openxmlformats.org/officeDocument/2006/relationships/image" Target="../media/image118.png"/><Relationship Id="rId29" Type="http://schemas.openxmlformats.org/officeDocument/2006/relationships/image" Target="../media/image403.png"/><Relationship Id="rId255" Type="http://schemas.openxmlformats.org/officeDocument/2006/relationships/image" Target="../media/image629.png"/><Relationship Id="rId40" Type="http://schemas.openxmlformats.org/officeDocument/2006/relationships/image" Target="../media/image414.png"/><Relationship Id="rId115" Type="http://schemas.openxmlformats.org/officeDocument/2006/relationships/image" Target="../media/image489.png"/><Relationship Id="rId136" Type="http://schemas.openxmlformats.org/officeDocument/2006/relationships/image" Target="../media/image510.png"/><Relationship Id="rId157" Type="http://schemas.openxmlformats.org/officeDocument/2006/relationships/image" Target="../media/image531.png"/><Relationship Id="rId178" Type="http://schemas.openxmlformats.org/officeDocument/2006/relationships/image" Target="../media/image552.png"/><Relationship Id="rId61" Type="http://schemas.openxmlformats.org/officeDocument/2006/relationships/image" Target="../media/image435.png"/><Relationship Id="rId82" Type="http://schemas.openxmlformats.org/officeDocument/2006/relationships/image" Target="../media/image456.png"/><Relationship Id="rId199" Type="http://schemas.openxmlformats.org/officeDocument/2006/relationships/image" Target="../media/image573.png"/><Relationship Id="rId203" Type="http://schemas.openxmlformats.org/officeDocument/2006/relationships/image" Target="../media/image577.png"/><Relationship Id="rId19" Type="http://schemas.openxmlformats.org/officeDocument/2006/relationships/image" Target="../media/image394.png"/><Relationship Id="rId224" Type="http://schemas.openxmlformats.org/officeDocument/2006/relationships/image" Target="../media/image598.png"/><Relationship Id="rId245" Type="http://schemas.openxmlformats.org/officeDocument/2006/relationships/image" Target="../media/image619.png"/><Relationship Id="rId266" Type="http://schemas.openxmlformats.org/officeDocument/2006/relationships/image" Target="../media/image640.png"/><Relationship Id="rId30" Type="http://schemas.openxmlformats.org/officeDocument/2006/relationships/image" Target="../media/image404.png"/><Relationship Id="rId105" Type="http://schemas.openxmlformats.org/officeDocument/2006/relationships/image" Target="../media/image479.png"/><Relationship Id="rId126" Type="http://schemas.openxmlformats.org/officeDocument/2006/relationships/image" Target="../media/image500.png"/><Relationship Id="rId147" Type="http://schemas.openxmlformats.org/officeDocument/2006/relationships/image" Target="../media/image521.png"/><Relationship Id="rId168" Type="http://schemas.openxmlformats.org/officeDocument/2006/relationships/image" Target="../media/image542.png"/><Relationship Id="rId51" Type="http://schemas.openxmlformats.org/officeDocument/2006/relationships/image" Target="../media/image425.png"/><Relationship Id="rId72" Type="http://schemas.openxmlformats.org/officeDocument/2006/relationships/image" Target="../media/image446.png"/><Relationship Id="rId93" Type="http://schemas.openxmlformats.org/officeDocument/2006/relationships/image" Target="../media/image467.png"/><Relationship Id="rId189" Type="http://schemas.openxmlformats.org/officeDocument/2006/relationships/image" Target="../media/image563.png"/><Relationship Id="rId3" Type="http://schemas.openxmlformats.org/officeDocument/2006/relationships/image" Target="../media/image119.png"/><Relationship Id="rId214" Type="http://schemas.openxmlformats.org/officeDocument/2006/relationships/image" Target="../media/image588.png"/><Relationship Id="rId235" Type="http://schemas.openxmlformats.org/officeDocument/2006/relationships/image" Target="../media/image609.png"/><Relationship Id="rId256" Type="http://schemas.openxmlformats.org/officeDocument/2006/relationships/image" Target="../media/image630.png"/><Relationship Id="rId116" Type="http://schemas.openxmlformats.org/officeDocument/2006/relationships/image" Target="../media/image490.png"/><Relationship Id="rId137" Type="http://schemas.openxmlformats.org/officeDocument/2006/relationships/image" Target="../media/image511.png"/><Relationship Id="rId158" Type="http://schemas.openxmlformats.org/officeDocument/2006/relationships/image" Target="../media/image532.png"/><Relationship Id="rId20" Type="http://schemas.openxmlformats.org/officeDocument/2006/relationships/image" Target="../media/image395.png"/><Relationship Id="rId41" Type="http://schemas.openxmlformats.org/officeDocument/2006/relationships/image" Target="../media/image415.png"/><Relationship Id="rId62" Type="http://schemas.openxmlformats.org/officeDocument/2006/relationships/image" Target="../media/image436.png"/><Relationship Id="rId83" Type="http://schemas.openxmlformats.org/officeDocument/2006/relationships/image" Target="../media/image457.png"/><Relationship Id="rId179" Type="http://schemas.openxmlformats.org/officeDocument/2006/relationships/image" Target="../media/image553.png"/><Relationship Id="rId190" Type="http://schemas.openxmlformats.org/officeDocument/2006/relationships/image" Target="../media/image564.png"/><Relationship Id="rId204" Type="http://schemas.openxmlformats.org/officeDocument/2006/relationships/image" Target="../media/image578.png"/><Relationship Id="rId225" Type="http://schemas.openxmlformats.org/officeDocument/2006/relationships/image" Target="../media/image599.png"/><Relationship Id="rId246" Type="http://schemas.openxmlformats.org/officeDocument/2006/relationships/image" Target="../media/image620.png"/><Relationship Id="rId106" Type="http://schemas.openxmlformats.org/officeDocument/2006/relationships/image" Target="../media/image480.png"/><Relationship Id="rId127" Type="http://schemas.openxmlformats.org/officeDocument/2006/relationships/image" Target="../media/image501.png"/><Relationship Id="rId10" Type="http://schemas.openxmlformats.org/officeDocument/2006/relationships/image" Target="../media/image385.png"/><Relationship Id="rId31" Type="http://schemas.openxmlformats.org/officeDocument/2006/relationships/image" Target="../media/image405.png"/><Relationship Id="rId52" Type="http://schemas.openxmlformats.org/officeDocument/2006/relationships/image" Target="../media/image426.png"/><Relationship Id="rId73" Type="http://schemas.openxmlformats.org/officeDocument/2006/relationships/image" Target="../media/image447.png"/><Relationship Id="rId94" Type="http://schemas.openxmlformats.org/officeDocument/2006/relationships/image" Target="../media/image468.png"/><Relationship Id="rId148" Type="http://schemas.openxmlformats.org/officeDocument/2006/relationships/image" Target="../media/image522.png"/><Relationship Id="rId169" Type="http://schemas.openxmlformats.org/officeDocument/2006/relationships/image" Target="../media/image543.png"/><Relationship Id="rId4" Type="http://schemas.openxmlformats.org/officeDocument/2006/relationships/image" Target="../media/image120.png"/><Relationship Id="rId180" Type="http://schemas.openxmlformats.org/officeDocument/2006/relationships/image" Target="../media/image554.png"/><Relationship Id="rId215" Type="http://schemas.openxmlformats.org/officeDocument/2006/relationships/image" Target="../media/image589.png"/><Relationship Id="rId236" Type="http://schemas.openxmlformats.org/officeDocument/2006/relationships/image" Target="../media/image610.png"/><Relationship Id="rId257" Type="http://schemas.openxmlformats.org/officeDocument/2006/relationships/image" Target="../media/image631.png"/><Relationship Id="rId42" Type="http://schemas.openxmlformats.org/officeDocument/2006/relationships/image" Target="../media/image416.png"/><Relationship Id="rId84" Type="http://schemas.openxmlformats.org/officeDocument/2006/relationships/image" Target="../media/image458.png"/><Relationship Id="rId138" Type="http://schemas.openxmlformats.org/officeDocument/2006/relationships/image" Target="../media/image512.png"/><Relationship Id="rId191" Type="http://schemas.openxmlformats.org/officeDocument/2006/relationships/image" Target="../media/image565.png"/><Relationship Id="rId205" Type="http://schemas.openxmlformats.org/officeDocument/2006/relationships/image" Target="../media/image579.png"/><Relationship Id="rId247" Type="http://schemas.openxmlformats.org/officeDocument/2006/relationships/image" Target="../media/image621.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2.png"/><Relationship Id="rId2" Type="http://schemas.openxmlformats.org/officeDocument/2006/relationships/image" Target="../media/image64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image" Target="../media/image643.png"/><Relationship Id="rId1" Type="http://schemas.openxmlformats.org/officeDocument/2006/relationships/slideLayout" Target="../slideLayouts/slideLayout10.xml"/><Relationship Id="rId4" Type="http://schemas.openxmlformats.org/officeDocument/2006/relationships/image" Target="../media/image645.png"/></Relationships>
</file>

<file path=ppt/slides/_rels/slide6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383.png"/><Relationship Id="rId2" Type="http://schemas.openxmlformats.org/officeDocument/2006/relationships/image" Target="../media/image118.png"/><Relationship Id="rId1" Type="http://schemas.openxmlformats.org/officeDocument/2006/relationships/slideLayout" Target="../slideLayouts/slideLayout10.xml"/><Relationship Id="rId6" Type="http://schemas.openxmlformats.org/officeDocument/2006/relationships/image" Target="../media/image38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646.png"/></Relationships>
</file>

<file path=ppt/slides/_rels/slide63.xml.rels><?xml version="1.0" encoding="UTF-8" standalone="yes"?>
<Relationships xmlns="http://schemas.openxmlformats.org/package/2006/relationships"><Relationship Id="rId3" Type="http://schemas.openxmlformats.org/officeDocument/2006/relationships/image" Target="../media/image645.png"/><Relationship Id="rId2" Type="http://schemas.openxmlformats.org/officeDocument/2006/relationships/image" Target="../media/image647.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383.png"/><Relationship Id="rId2" Type="http://schemas.openxmlformats.org/officeDocument/2006/relationships/image" Target="../media/image118.png"/><Relationship Id="rId1" Type="http://schemas.openxmlformats.org/officeDocument/2006/relationships/slideLayout" Target="../slideLayouts/slideLayout10.xml"/><Relationship Id="rId6" Type="http://schemas.openxmlformats.org/officeDocument/2006/relationships/image" Target="../media/image38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646.png"/></Relationships>
</file>

<file path=ppt/slides/_rels/slide6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383.png"/><Relationship Id="rId2" Type="http://schemas.openxmlformats.org/officeDocument/2006/relationships/image" Target="../media/image118.png"/><Relationship Id="rId1" Type="http://schemas.openxmlformats.org/officeDocument/2006/relationships/slideLayout" Target="../slideLayouts/slideLayout10.xml"/><Relationship Id="rId6" Type="http://schemas.openxmlformats.org/officeDocument/2006/relationships/image" Target="../media/image38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646.png"/></Relationships>
</file>

<file path=ppt/slides/_rels/slide69.xml.rels><?xml version="1.0" encoding="UTF-8" standalone="yes"?>
<Relationships xmlns="http://schemas.openxmlformats.org/package/2006/relationships"><Relationship Id="rId117" Type="http://schemas.openxmlformats.org/officeDocument/2006/relationships/image" Target="../media/image491.png"/><Relationship Id="rId21" Type="http://schemas.openxmlformats.org/officeDocument/2006/relationships/image" Target="../media/image396.png"/><Relationship Id="rId63" Type="http://schemas.openxmlformats.org/officeDocument/2006/relationships/image" Target="../media/image437.png"/><Relationship Id="rId159" Type="http://schemas.openxmlformats.org/officeDocument/2006/relationships/image" Target="../media/image533.png"/><Relationship Id="rId170" Type="http://schemas.openxmlformats.org/officeDocument/2006/relationships/image" Target="../media/image544.png"/><Relationship Id="rId226" Type="http://schemas.openxmlformats.org/officeDocument/2006/relationships/image" Target="../media/image600.png"/><Relationship Id="rId107" Type="http://schemas.openxmlformats.org/officeDocument/2006/relationships/image" Target="../media/image481.png"/><Relationship Id="rId268" Type="http://schemas.openxmlformats.org/officeDocument/2006/relationships/image" Target="../media/image649.png"/><Relationship Id="rId11" Type="http://schemas.openxmlformats.org/officeDocument/2006/relationships/image" Target="../media/image386.png"/><Relationship Id="rId32" Type="http://schemas.openxmlformats.org/officeDocument/2006/relationships/image" Target="../media/image406.png"/><Relationship Id="rId53" Type="http://schemas.openxmlformats.org/officeDocument/2006/relationships/image" Target="../media/image427.png"/><Relationship Id="rId74" Type="http://schemas.openxmlformats.org/officeDocument/2006/relationships/image" Target="../media/image448.png"/><Relationship Id="rId128" Type="http://schemas.openxmlformats.org/officeDocument/2006/relationships/image" Target="../media/image502.png"/><Relationship Id="rId149" Type="http://schemas.openxmlformats.org/officeDocument/2006/relationships/image" Target="../media/image523.png"/><Relationship Id="rId5" Type="http://schemas.openxmlformats.org/officeDocument/2006/relationships/image" Target="../media/image121.png"/><Relationship Id="rId95" Type="http://schemas.openxmlformats.org/officeDocument/2006/relationships/image" Target="../media/image469.png"/><Relationship Id="rId160" Type="http://schemas.openxmlformats.org/officeDocument/2006/relationships/image" Target="../media/image534.png"/><Relationship Id="rId181" Type="http://schemas.openxmlformats.org/officeDocument/2006/relationships/image" Target="../media/image555.png"/><Relationship Id="rId216" Type="http://schemas.openxmlformats.org/officeDocument/2006/relationships/image" Target="../media/image590.png"/><Relationship Id="rId237" Type="http://schemas.openxmlformats.org/officeDocument/2006/relationships/image" Target="../media/image611.png"/><Relationship Id="rId258" Type="http://schemas.openxmlformats.org/officeDocument/2006/relationships/image" Target="../media/image632.png"/><Relationship Id="rId22" Type="http://schemas.openxmlformats.org/officeDocument/2006/relationships/image" Target="../media/image397.png"/><Relationship Id="rId43" Type="http://schemas.openxmlformats.org/officeDocument/2006/relationships/image" Target="../media/image417.png"/><Relationship Id="rId64" Type="http://schemas.openxmlformats.org/officeDocument/2006/relationships/image" Target="../media/image438.png"/><Relationship Id="rId118" Type="http://schemas.openxmlformats.org/officeDocument/2006/relationships/image" Target="../media/image492.png"/><Relationship Id="rId139" Type="http://schemas.openxmlformats.org/officeDocument/2006/relationships/image" Target="../media/image513.png"/><Relationship Id="rId85" Type="http://schemas.openxmlformats.org/officeDocument/2006/relationships/image" Target="../media/image459.png"/><Relationship Id="rId150" Type="http://schemas.openxmlformats.org/officeDocument/2006/relationships/image" Target="../media/image524.png"/><Relationship Id="rId171" Type="http://schemas.openxmlformats.org/officeDocument/2006/relationships/image" Target="../media/image545.png"/><Relationship Id="rId192" Type="http://schemas.openxmlformats.org/officeDocument/2006/relationships/image" Target="../media/image566.png"/><Relationship Id="rId206" Type="http://schemas.openxmlformats.org/officeDocument/2006/relationships/image" Target="../media/image580.png"/><Relationship Id="rId227" Type="http://schemas.openxmlformats.org/officeDocument/2006/relationships/image" Target="../media/image601.png"/><Relationship Id="rId248" Type="http://schemas.openxmlformats.org/officeDocument/2006/relationships/image" Target="../media/image622.png"/><Relationship Id="rId12" Type="http://schemas.openxmlformats.org/officeDocument/2006/relationships/image" Target="../media/image387.png"/><Relationship Id="rId33" Type="http://schemas.openxmlformats.org/officeDocument/2006/relationships/image" Target="../media/image407.png"/><Relationship Id="rId108" Type="http://schemas.openxmlformats.org/officeDocument/2006/relationships/image" Target="../media/image482.png"/><Relationship Id="rId129" Type="http://schemas.openxmlformats.org/officeDocument/2006/relationships/image" Target="../media/image503.png"/><Relationship Id="rId54" Type="http://schemas.openxmlformats.org/officeDocument/2006/relationships/image" Target="../media/image428.png"/><Relationship Id="rId75" Type="http://schemas.openxmlformats.org/officeDocument/2006/relationships/image" Target="../media/image449.png"/><Relationship Id="rId96" Type="http://schemas.openxmlformats.org/officeDocument/2006/relationships/image" Target="../media/image470.png"/><Relationship Id="rId140" Type="http://schemas.openxmlformats.org/officeDocument/2006/relationships/image" Target="../media/image514.png"/><Relationship Id="rId161" Type="http://schemas.openxmlformats.org/officeDocument/2006/relationships/image" Target="../media/image535.png"/><Relationship Id="rId182" Type="http://schemas.openxmlformats.org/officeDocument/2006/relationships/image" Target="../media/image556.png"/><Relationship Id="rId217" Type="http://schemas.openxmlformats.org/officeDocument/2006/relationships/image" Target="../media/image591.png"/><Relationship Id="rId6" Type="http://schemas.openxmlformats.org/officeDocument/2006/relationships/image" Target="../media/image382.png"/><Relationship Id="rId238" Type="http://schemas.openxmlformats.org/officeDocument/2006/relationships/image" Target="../media/image612.png"/><Relationship Id="rId259" Type="http://schemas.openxmlformats.org/officeDocument/2006/relationships/image" Target="../media/image633.png"/><Relationship Id="rId23" Type="http://schemas.openxmlformats.org/officeDocument/2006/relationships/image" Target="../media/image398.png"/><Relationship Id="rId119" Type="http://schemas.openxmlformats.org/officeDocument/2006/relationships/image" Target="../media/image493.png"/><Relationship Id="rId44" Type="http://schemas.openxmlformats.org/officeDocument/2006/relationships/image" Target="../media/image418.png"/><Relationship Id="rId65" Type="http://schemas.openxmlformats.org/officeDocument/2006/relationships/image" Target="../media/image439.png"/><Relationship Id="rId86" Type="http://schemas.openxmlformats.org/officeDocument/2006/relationships/image" Target="../media/image460.png"/><Relationship Id="rId130" Type="http://schemas.openxmlformats.org/officeDocument/2006/relationships/image" Target="../media/image504.png"/><Relationship Id="rId151" Type="http://schemas.openxmlformats.org/officeDocument/2006/relationships/image" Target="../media/image525.png"/><Relationship Id="rId172" Type="http://schemas.openxmlformats.org/officeDocument/2006/relationships/image" Target="../media/image546.png"/><Relationship Id="rId193" Type="http://schemas.openxmlformats.org/officeDocument/2006/relationships/image" Target="../media/image567.png"/><Relationship Id="rId207" Type="http://schemas.openxmlformats.org/officeDocument/2006/relationships/image" Target="../media/image581.png"/><Relationship Id="rId228" Type="http://schemas.openxmlformats.org/officeDocument/2006/relationships/image" Target="../media/image602.png"/><Relationship Id="rId249" Type="http://schemas.openxmlformats.org/officeDocument/2006/relationships/image" Target="../media/image623.png"/><Relationship Id="rId13" Type="http://schemas.openxmlformats.org/officeDocument/2006/relationships/image" Target="../media/image388.png"/><Relationship Id="rId109" Type="http://schemas.openxmlformats.org/officeDocument/2006/relationships/image" Target="../media/image483.png"/><Relationship Id="rId260" Type="http://schemas.openxmlformats.org/officeDocument/2006/relationships/image" Target="../media/image634.png"/><Relationship Id="rId34" Type="http://schemas.openxmlformats.org/officeDocument/2006/relationships/image" Target="../media/image408.png"/><Relationship Id="rId55" Type="http://schemas.openxmlformats.org/officeDocument/2006/relationships/image" Target="../media/image429.png"/><Relationship Id="rId76" Type="http://schemas.openxmlformats.org/officeDocument/2006/relationships/image" Target="../media/image450.png"/><Relationship Id="rId97" Type="http://schemas.openxmlformats.org/officeDocument/2006/relationships/image" Target="../media/image471.png"/><Relationship Id="rId120" Type="http://schemas.openxmlformats.org/officeDocument/2006/relationships/image" Target="../media/image494.png"/><Relationship Id="rId141" Type="http://schemas.openxmlformats.org/officeDocument/2006/relationships/image" Target="../media/image515.png"/><Relationship Id="rId7" Type="http://schemas.openxmlformats.org/officeDocument/2006/relationships/image" Target="../media/image383.png"/><Relationship Id="rId162" Type="http://schemas.openxmlformats.org/officeDocument/2006/relationships/image" Target="../media/image536.png"/><Relationship Id="rId183" Type="http://schemas.openxmlformats.org/officeDocument/2006/relationships/image" Target="../media/image557.png"/><Relationship Id="rId218" Type="http://schemas.openxmlformats.org/officeDocument/2006/relationships/image" Target="../media/image592.png"/><Relationship Id="rId239" Type="http://schemas.openxmlformats.org/officeDocument/2006/relationships/image" Target="../media/image613.png"/><Relationship Id="rId250" Type="http://schemas.openxmlformats.org/officeDocument/2006/relationships/image" Target="../media/image624.png"/><Relationship Id="rId24" Type="http://schemas.openxmlformats.org/officeDocument/2006/relationships/image" Target="../media/image399.png"/><Relationship Id="rId45" Type="http://schemas.openxmlformats.org/officeDocument/2006/relationships/image" Target="../media/image419.png"/><Relationship Id="rId66" Type="http://schemas.openxmlformats.org/officeDocument/2006/relationships/image" Target="../media/image440.png"/><Relationship Id="rId87" Type="http://schemas.openxmlformats.org/officeDocument/2006/relationships/image" Target="../media/image461.png"/><Relationship Id="rId110" Type="http://schemas.openxmlformats.org/officeDocument/2006/relationships/image" Target="../media/image484.png"/><Relationship Id="rId131" Type="http://schemas.openxmlformats.org/officeDocument/2006/relationships/image" Target="../media/image505.png"/><Relationship Id="rId152" Type="http://schemas.openxmlformats.org/officeDocument/2006/relationships/image" Target="../media/image526.png"/><Relationship Id="rId173" Type="http://schemas.openxmlformats.org/officeDocument/2006/relationships/image" Target="../media/image547.png"/><Relationship Id="rId194" Type="http://schemas.openxmlformats.org/officeDocument/2006/relationships/image" Target="../media/image568.png"/><Relationship Id="rId208" Type="http://schemas.openxmlformats.org/officeDocument/2006/relationships/image" Target="../media/image582.png"/><Relationship Id="rId229" Type="http://schemas.openxmlformats.org/officeDocument/2006/relationships/image" Target="../media/image603.png"/><Relationship Id="rId240" Type="http://schemas.openxmlformats.org/officeDocument/2006/relationships/image" Target="../media/image614.png"/><Relationship Id="rId261" Type="http://schemas.openxmlformats.org/officeDocument/2006/relationships/image" Target="../media/image635.png"/><Relationship Id="rId14" Type="http://schemas.openxmlformats.org/officeDocument/2006/relationships/image" Target="../media/image389.png"/><Relationship Id="rId35" Type="http://schemas.openxmlformats.org/officeDocument/2006/relationships/image" Target="../media/image409.png"/><Relationship Id="rId56" Type="http://schemas.openxmlformats.org/officeDocument/2006/relationships/image" Target="../media/image430.png"/><Relationship Id="rId77" Type="http://schemas.openxmlformats.org/officeDocument/2006/relationships/image" Target="../media/image451.png"/><Relationship Id="rId100" Type="http://schemas.openxmlformats.org/officeDocument/2006/relationships/image" Target="../media/image474.png"/><Relationship Id="rId8" Type="http://schemas.openxmlformats.org/officeDocument/2006/relationships/image" Target="../media/image124.png"/><Relationship Id="rId98" Type="http://schemas.openxmlformats.org/officeDocument/2006/relationships/image" Target="../media/image472.png"/><Relationship Id="rId121" Type="http://schemas.openxmlformats.org/officeDocument/2006/relationships/image" Target="../media/image495.png"/><Relationship Id="rId142" Type="http://schemas.openxmlformats.org/officeDocument/2006/relationships/image" Target="../media/image516.png"/><Relationship Id="rId163" Type="http://schemas.openxmlformats.org/officeDocument/2006/relationships/image" Target="../media/image537.png"/><Relationship Id="rId184" Type="http://schemas.openxmlformats.org/officeDocument/2006/relationships/image" Target="../media/image558.png"/><Relationship Id="rId219" Type="http://schemas.openxmlformats.org/officeDocument/2006/relationships/image" Target="../media/image593.png"/><Relationship Id="rId230" Type="http://schemas.openxmlformats.org/officeDocument/2006/relationships/image" Target="../media/image604.png"/><Relationship Id="rId251" Type="http://schemas.openxmlformats.org/officeDocument/2006/relationships/image" Target="../media/image625.png"/><Relationship Id="rId25" Type="http://schemas.openxmlformats.org/officeDocument/2006/relationships/image" Target="../media/image141.png"/><Relationship Id="rId46" Type="http://schemas.openxmlformats.org/officeDocument/2006/relationships/image" Target="../media/image420.png"/><Relationship Id="rId67" Type="http://schemas.openxmlformats.org/officeDocument/2006/relationships/image" Target="../media/image441.png"/><Relationship Id="rId88" Type="http://schemas.openxmlformats.org/officeDocument/2006/relationships/image" Target="../media/image462.png"/><Relationship Id="rId111" Type="http://schemas.openxmlformats.org/officeDocument/2006/relationships/image" Target="../media/image485.png"/><Relationship Id="rId132" Type="http://schemas.openxmlformats.org/officeDocument/2006/relationships/image" Target="../media/image506.png"/><Relationship Id="rId153" Type="http://schemas.openxmlformats.org/officeDocument/2006/relationships/image" Target="../media/image527.png"/><Relationship Id="rId174" Type="http://schemas.openxmlformats.org/officeDocument/2006/relationships/image" Target="../media/image548.png"/><Relationship Id="rId195" Type="http://schemas.openxmlformats.org/officeDocument/2006/relationships/image" Target="../media/image569.png"/><Relationship Id="rId209" Type="http://schemas.openxmlformats.org/officeDocument/2006/relationships/image" Target="../media/image583.png"/><Relationship Id="rId220" Type="http://schemas.openxmlformats.org/officeDocument/2006/relationships/image" Target="../media/image594.png"/><Relationship Id="rId241" Type="http://schemas.openxmlformats.org/officeDocument/2006/relationships/image" Target="../media/image615.png"/><Relationship Id="rId15" Type="http://schemas.openxmlformats.org/officeDocument/2006/relationships/image" Target="../media/image390.png"/><Relationship Id="rId36" Type="http://schemas.openxmlformats.org/officeDocument/2006/relationships/image" Target="../media/image410.png"/><Relationship Id="rId57" Type="http://schemas.openxmlformats.org/officeDocument/2006/relationships/image" Target="../media/image431.png"/><Relationship Id="rId262" Type="http://schemas.openxmlformats.org/officeDocument/2006/relationships/image" Target="../media/image636.png"/><Relationship Id="rId78" Type="http://schemas.openxmlformats.org/officeDocument/2006/relationships/image" Target="../media/image452.png"/><Relationship Id="rId99" Type="http://schemas.openxmlformats.org/officeDocument/2006/relationships/image" Target="../media/image473.png"/><Relationship Id="rId101" Type="http://schemas.openxmlformats.org/officeDocument/2006/relationships/image" Target="../media/image475.png"/><Relationship Id="rId122" Type="http://schemas.openxmlformats.org/officeDocument/2006/relationships/image" Target="../media/image496.png"/><Relationship Id="rId143" Type="http://schemas.openxmlformats.org/officeDocument/2006/relationships/image" Target="../media/image517.png"/><Relationship Id="rId164" Type="http://schemas.openxmlformats.org/officeDocument/2006/relationships/image" Target="../media/image538.png"/><Relationship Id="rId185" Type="http://schemas.openxmlformats.org/officeDocument/2006/relationships/image" Target="../media/image559.png"/><Relationship Id="rId9" Type="http://schemas.openxmlformats.org/officeDocument/2006/relationships/image" Target="../media/image384.png"/><Relationship Id="rId210" Type="http://schemas.openxmlformats.org/officeDocument/2006/relationships/image" Target="../media/image584.png"/><Relationship Id="rId26" Type="http://schemas.openxmlformats.org/officeDocument/2006/relationships/image" Target="../media/image400.png"/><Relationship Id="rId231" Type="http://schemas.openxmlformats.org/officeDocument/2006/relationships/image" Target="../media/image605.png"/><Relationship Id="rId252" Type="http://schemas.openxmlformats.org/officeDocument/2006/relationships/image" Target="../media/image626.png"/><Relationship Id="rId47" Type="http://schemas.openxmlformats.org/officeDocument/2006/relationships/image" Target="../media/image421.png"/><Relationship Id="rId68" Type="http://schemas.openxmlformats.org/officeDocument/2006/relationships/image" Target="../media/image442.png"/><Relationship Id="rId89" Type="http://schemas.openxmlformats.org/officeDocument/2006/relationships/image" Target="../media/image463.png"/><Relationship Id="rId112" Type="http://schemas.openxmlformats.org/officeDocument/2006/relationships/image" Target="../media/image486.png"/><Relationship Id="rId133" Type="http://schemas.openxmlformats.org/officeDocument/2006/relationships/image" Target="../media/image507.png"/><Relationship Id="rId154" Type="http://schemas.openxmlformats.org/officeDocument/2006/relationships/image" Target="../media/image528.png"/><Relationship Id="rId175" Type="http://schemas.openxmlformats.org/officeDocument/2006/relationships/image" Target="../media/image549.png"/><Relationship Id="rId196" Type="http://schemas.openxmlformats.org/officeDocument/2006/relationships/image" Target="../media/image570.png"/><Relationship Id="rId200" Type="http://schemas.openxmlformats.org/officeDocument/2006/relationships/image" Target="../media/image574.png"/><Relationship Id="rId16" Type="http://schemas.openxmlformats.org/officeDocument/2006/relationships/image" Target="../media/image391.png"/><Relationship Id="rId221" Type="http://schemas.openxmlformats.org/officeDocument/2006/relationships/image" Target="../media/image595.png"/><Relationship Id="rId242" Type="http://schemas.openxmlformats.org/officeDocument/2006/relationships/image" Target="../media/image616.png"/><Relationship Id="rId263" Type="http://schemas.openxmlformats.org/officeDocument/2006/relationships/image" Target="../media/image637.png"/><Relationship Id="rId37" Type="http://schemas.openxmlformats.org/officeDocument/2006/relationships/image" Target="../media/image411.png"/><Relationship Id="rId58" Type="http://schemas.openxmlformats.org/officeDocument/2006/relationships/image" Target="../media/image432.png"/><Relationship Id="rId79" Type="http://schemas.openxmlformats.org/officeDocument/2006/relationships/image" Target="../media/image453.png"/><Relationship Id="rId102" Type="http://schemas.openxmlformats.org/officeDocument/2006/relationships/image" Target="../media/image476.png"/><Relationship Id="rId123" Type="http://schemas.openxmlformats.org/officeDocument/2006/relationships/image" Target="../media/image497.png"/><Relationship Id="rId144" Type="http://schemas.openxmlformats.org/officeDocument/2006/relationships/image" Target="../media/image518.png"/><Relationship Id="rId90" Type="http://schemas.openxmlformats.org/officeDocument/2006/relationships/image" Target="../media/image464.png"/><Relationship Id="rId165" Type="http://schemas.openxmlformats.org/officeDocument/2006/relationships/image" Target="../media/image539.png"/><Relationship Id="rId186" Type="http://schemas.openxmlformats.org/officeDocument/2006/relationships/image" Target="../media/image560.png"/><Relationship Id="rId211" Type="http://schemas.openxmlformats.org/officeDocument/2006/relationships/image" Target="../media/image585.png"/><Relationship Id="rId232" Type="http://schemas.openxmlformats.org/officeDocument/2006/relationships/image" Target="../media/image606.png"/><Relationship Id="rId253" Type="http://schemas.openxmlformats.org/officeDocument/2006/relationships/image" Target="../media/image627.png"/><Relationship Id="rId27" Type="http://schemas.openxmlformats.org/officeDocument/2006/relationships/image" Target="../media/image401.png"/><Relationship Id="rId48" Type="http://schemas.openxmlformats.org/officeDocument/2006/relationships/image" Target="../media/image422.png"/><Relationship Id="rId69" Type="http://schemas.openxmlformats.org/officeDocument/2006/relationships/image" Target="../media/image443.png"/><Relationship Id="rId113" Type="http://schemas.openxmlformats.org/officeDocument/2006/relationships/image" Target="../media/image487.png"/><Relationship Id="rId134" Type="http://schemas.openxmlformats.org/officeDocument/2006/relationships/image" Target="../media/image508.png"/><Relationship Id="rId80" Type="http://schemas.openxmlformats.org/officeDocument/2006/relationships/image" Target="../media/image454.png"/><Relationship Id="rId155" Type="http://schemas.openxmlformats.org/officeDocument/2006/relationships/image" Target="../media/image529.png"/><Relationship Id="rId176" Type="http://schemas.openxmlformats.org/officeDocument/2006/relationships/image" Target="../media/image550.png"/><Relationship Id="rId197" Type="http://schemas.openxmlformats.org/officeDocument/2006/relationships/image" Target="../media/image571.png"/><Relationship Id="rId201" Type="http://schemas.openxmlformats.org/officeDocument/2006/relationships/image" Target="../media/image575.png"/><Relationship Id="rId222" Type="http://schemas.openxmlformats.org/officeDocument/2006/relationships/image" Target="../media/image596.png"/><Relationship Id="rId243" Type="http://schemas.openxmlformats.org/officeDocument/2006/relationships/image" Target="../media/image617.png"/><Relationship Id="rId264" Type="http://schemas.openxmlformats.org/officeDocument/2006/relationships/image" Target="../media/image638.png"/><Relationship Id="rId17" Type="http://schemas.openxmlformats.org/officeDocument/2006/relationships/image" Target="../media/image392.png"/><Relationship Id="rId38" Type="http://schemas.openxmlformats.org/officeDocument/2006/relationships/image" Target="../media/image412.png"/><Relationship Id="rId59" Type="http://schemas.openxmlformats.org/officeDocument/2006/relationships/image" Target="../media/image433.png"/><Relationship Id="rId103" Type="http://schemas.openxmlformats.org/officeDocument/2006/relationships/image" Target="../media/image477.png"/><Relationship Id="rId124" Type="http://schemas.openxmlformats.org/officeDocument/2006/relationships/image" Target="../media/image498.png"/><Relationship Id="rId70" Type="http://schemas.openxmlformats.org/officeDocument/2006/relationships/image" Target="../media/image444.png"/><Relationship Id="rId91" Type="http://schemas.openxmlformats.org/officeDocument/2006/relationships/image" Target="../media/image465.png"/><Relationship Id="rId145" Type="http://schemas.openxmlformats.org/officeDocument/2006/relationships/image" Target="../media/image519.png"/><Relationship Id="rId166" Type="http://schemas.openxmlformats.org/officeDocument/2006/relationships/image" Target="../media/image540.png"/><Relationship Id="rId187" Type="http://schemas.openxmlformats.org/officeDocument/2006/relationships/image" Target="../media/image561.png"/><Relationship Id="rId1" Type="http://schemas.openxmlformats.org/officeDocument/2006/relationships/slideLayout" Target="../slideLayouts/slideLayout10.xml"/><Relationship Id="rId212" Type="http://schemas.openxmlformats.org/officeDocument/2006/relationships/image" Target="../media/image586.png"/><Relationship Id="rId233" Type="http://schemas.openxmlformats.org/officeDocument/2006/relationships/image" Target="../media/image607.png"/><Relationship Id="rId254" Type="http://schemas.openxmlformats.org/officeDocument/2006/relationships/image" Target="../media/image628.png"/><Relationship Id="rId28" Type="http://schemas.openxmlformats.org/officeDocument/2006/relationships/image" Target="../media/image402.png"/><Relationship Id="rId49" Type="http://schemas.openxmlformats.org/officeDocument/2006/relationships/image" Target="../media/image423.png"/><Relationship Id="rId114" Type="http://schemas.openxmlformats.org/officeDocument/2006/relationships/image" Target="../media/image488.png"/><Relationship Id="rId60" Type="http://schemas.openxmlformats.org/officeDocument/2006/relationships/image" Target="../media/image434.png"/><Relationship Id="rId81" Type="http://schemas.openxmlformats.org/officeDocument/2006/relationships/image" Target="../media/image455.png"/><Relationship Id="rId135" Type="http://schemas.openxmlformats.org/officeDocument/2006/relationships/image" Target="../media/image509.png"/><Relationship Id="rId156" Type="http://schemas.openxmlformats.org/officeDocument/2006/relationships/image" Target="../media/image530.png"/><Relationship Id="rId177" Type="http://schemas.openxmlformats.org/officeDocument/2006/relationships/image" Target="../media/image551.png"/><Relationship Id="rId198" Type="http://schemas.openxmlformats.org/officeDocument/2006/relationships/image" Target="../media/image572.png"/><Relationship Id="rId202" Type="http://schemas.openxmlformats.org/officeDocument/2006/relationships/image" Target="../media/image576.png"/><Relationship Id="rId223" Type="http://schemas.openxmlformats.org/officeDocument/2006/relationships/image" Target="../media/image597.png"/><Relationship Id="rId244" Type="http://schemas.openxmlformats.org/officeDocument/2006/relationships/image" Target="../media/image618.png"/><Relationship Id="rId18" Type="http://schemas.openxmlformats.org/officeDocument/2006/relationships/image" Target="../media/image393.png"/><Relationship Id="rId39" Type="http://schemas.openxmlformats.org/officeDocument/2006/relationships/image" Target="../media/image413.png"/><Relationship Id="rId265" Type="http://schemas.openxmlformats.org/officeDocument/2006/relationships/image" Target="../media/image639.png"/><Relationship Id="rId50" Type="http://schemas.openxmlformats.org/officeDocument/2006/relationships/image" Target="../media/image424.png"/><Relationship Id="rId104" Type="http://schemas.openxmlformats.org/officeDocument/2006/relationships/image" Target="../media/image478.png"/><Relationship Id="rId125" Type="http://schemas.openxmlformats.org/officeDocument/2006/relationships/image" Target="../media/image499.png"/><Relationship Id="rId146" Type="http://schemas.openxmlformats.org/officeDocument/2006/relationships/image" Target="../media/image520.png"/><Relationship Id="rId167" Type="http://schemas.openxmlformats.org/officeDocument/2006/relationships/image" Target="../media/image541.png"/><Relationship Id="rId188" Type="http://schemas.openxmlformats.org/officeDocument/2006/relationships/image" Target="../media/image562.png"/><Relationship Id="rId71" Type="http://schemas.openxmlformats.org/officeDocument/2006/relationships/image" Target="../media/image445.png"/><Relationship Id="rId92" Type="http://schemas.openxmlformats.org/officeDocument/2006/relationships/image" Target="../media/image466.png"/><Relationship Id="rId213" Type="http://schemas.openxmlformats.org/officeDocument/2006/relationships/image" Target="../media/image587.png"/><Relationship Id="rId234" Type="http://schemas.openxmlformats.org/officeDocument/2006/relationships/image" Target="../media/image608.png"/><Relationship Id="rId2" Type="http://schemas.openxmlformats.org/officeDocument/2006/relationships/image" Target="../media/image118.png"/><Relationship Id="rId29" Type="http://schemas.openxmlformats.org/officeDocument/2006/relationships/image" Target="../media/image403.png"/><Relationship Id="rId255" Type="http://schemas.openxmlformats.org/officeDocument/2006/relationships/image" Target="../media/image629.png"/><Relationship Id="rId40" Type="http://schemas.openxmlformats.org/officeDocument/2006/relationships/image" Target="../media/image414.png"/><Relationship Id="rId115" Type="http://schemas.openxmlformats.org/officeDocument/2006/relationships/image" Target="../media/image489.png"/><Relationship Id="rId136" Type="http://schemas.openxmlformats.org/officeDocument/2006/relationships/image" Target="../media/image510.png"/><Relationship Id="rId157" Type="http://schemas.openxmlformats.org/officeDocument/2006/relationships/image" Target="../media/image531.png"/><Relationship Id="rId178" Type="http://schemas.openxmlformats.org/officeDocument/2006/relationships/image" Target="../media/image552.png"/><Relationship Id="rId61" Type="http://schemas.openxmlformats.org/officeDocument/2006/relationships/image" Target="../media/image435.png"/><Relationship Id="rId82" Type="http://schemas.openxmlformats.org/officeDocument/2006/relationships/image" Target="../media/image456.png"/><Relationship Id="rId199" Type="http://schemas.openxmlformats.org/officeDocument/2006/relationships/image" Target="../media/image573.png"/><Relationship Id="rId203" Type="http://schemas.openxmlformats.org/officeDocument/2006/relationships/image" Target="../media/image577.png"/><Relationship Id="rId19" Type="http://schemas.openxmlformats.org/officeDocument/2006/relationships/image" Target="../media/image394.png"/><Relationship Id="rId224" Type="http://schemas.openxmlformats.org/officeDocument/2006/relationships/image" Target="../media/image598.png"/><Relationship Id="rId245" Type="http://schemas.openxmlformats.org/officeDocument/2006/relationships/image" Target="../media/image619.png"/><Relationship Id="rId266" Type="http://schemas.openxmlformats.org/officeDocument/2006/relationships/image" Target="../media/image640.png"/><Relationship Id="rId30" Type="http://schemas.openxmlformats.org/officeDocument/2006/relationships/image" Target="../media/image404.png"/><Relationship Id="rId105" Type="http://schemas.openxmlformats.org/officeDocument/2006/relationships/image" Target="../media/image479.png"/><Relationship Id="rId126" Type="http://schemas.openxmlformats.org/officeDocument/2006/relationships/image" Target="../media/image500.png"/><Relationship Id="rId147" Type="http://schemas.openxmlformats.org/officeDocument/2006/relationships/image" Target="../media/image521.png"/><Relationship Id="rId168" Type="http://schemas.openxmlformats.org/officeDocument/2006/relationships/image" Target="../media/image542.png"/><Relationship Id="rId51" Type="http://schemas.openxmlformats.org/officeDocument/2006/relationships/image" Target="../media/image425.png"/><Relationship Id="rId72" Type="http://schemas.openxmlformats.org/officeDocument/2006/relationships/image" Target="../media/image446.png"/><Relationship Id="rId93" Type="http://schemas.openxmlformats.org/officeDocument/2006/relationships/image" Target="../media/image467.png"/><Relationship Id="rId189" Type="http://schemas.openxmlformats.org/officeDocument/2006/relationships/image" Target="../media/image563.png"/><Relationship Id="rId3" Type="http://schemas.openxmlformats.org/officeDocument/2006/relationships/image" Target="../media/image119.png"/><Relationship Id="rId214" Type="http://schemas.openxmlformats.org/officeDocument/2006/relationships/image" Target="../media/image588.png"/><Relationship Id="rId235" Type="http://schemas.openxmlformats.org/officeDocument/2006/relationships/image" Target="../media/image609.png"/><Relationship Id="rId256" Type="http://schemas.openxmlformats.org/officeDocument/2006/relationships/image" Target="../media/image630.png"/><Relationship Id="rId116" Type="http://schemas.openxmlformats.org/officeDocument/2006/relationships/image" Target="../media/image490.png"/><Relationship Id="rId137" Type="http://schemas.openxmlformats.org/officeDocument/2006/relationships/image" Target="../media/image511.png"/><Relationship Id="rId158" Type="http://schemas.openxmlformats.org/officeDocument/2006/relationships/image" Target="../media/image532.png"/><Relationship Id="rId20" Type="http://schemas.openxmlformats.org/officeDocument/2006/relationships/image" Target="../media/image395.png"/><Relationship Id="rId41" Type="http://schemas.openxmlformats.org/officeDocument/2006/relationships/image" Target="../media/image415.png"/><Relationship Id="rId62" Type="http://schemas.openxmlformats.org/officeDocument/2006/relationships/image" Target="../media/image436.png"/><Relationship Id="rId83" Type="http://schemas.openxmlformats.org/officeDocument/2006/relationships/image" Target="../media/image457.png"/><Relationship Id="rId179" Type="http://schemas.openxmlformats.org/officeDocument/2006/relationships/image" Target="../media/image553.png"/><Relationship Id="rId190" Type="http://schemas.openxmlformats.org/officeDocument/2006/relationships/image" Target="../media/image564.png"/><Relationship Id="rId204" Type="http://schemas.openxmlformats.org/officeDocument/2006/relationships/image" Target="../media/image578.png"/><Relationship Id="rId225" Type="http://schemas.openxmlformats.org/officeDocument/2006/relationships/image" Target="../media/image599.png"/><Relationship Id="rId246" Type="http://schemas.openxmlformats.org/officeDocument/2006/relationships/image" Target="../media/image620.png"/><Relationship Id="rId267" Type="http://schemas.openxmlformats.org/officeDocument/2006/relationships/image" Target="../media/image648.png"/><Relationship Id="rId106" Type="http://schemas.openxmlformats.org/officeDocument/2006/relationships/image" Target="../media/image480.png"/><Relationship Id="rId127" Type="http://schemas.openxmlformats.org/officeDocument/2006/relationships/image" Target="../media/image501.png"/><Relationship Id="rId10" Type="http://schemas.openxmlformats.org/officeDocument/2006/relationships/image" Target="../media/image385.png"/><Relationship Id="rId31" Type="http://schemas.openxmlformats.org/officeDocument/2006/relationships/image" Target="../media/image405.png"/><Relationship Id="rId52" Type="http://schemas.openxmlformats.org/officeDocument/2006/relationships/image" Target="../media/image426.png"/><Relationship Id="rId73" Type="http://schemas.openxmlformats.org/officeDocument/2006/relationships/image" Target="../media/image447.png"/><Relationship Id="rId94" Type="http://schemas.openxmlformats.org/officeDocument/2006/relationships/image" Target="../media/image468.png"/><Relationship Id="rId148" Type="http://schemas.openxmlformats.org/officeDocument/2006/relationships/image" Target="../media/image522.png"/><Relationship Id="rId169" Type="http://schemas.openxmlformats.org/officeDocument/2006/relationships/image" Target="../media/image543.png"/><Relationship Id="rId4" Type="http://schemas.openxmlformats.org/officeDocument/2006/relationships/image" Target="../media/image120.png"/><Relationship Id="rId180" Type="http://schemas.openxmlformats.org/officeDocument/2006/relationships/image" Target="../media/image554.png"/><Relationship Id="rId215" Type="http://schemas.openxmlformats.org/officeDocument/2006/relationships/image" Target="../media/image589.png"/><Relationship Id="rId236" Type="http://schemas.openxmlformats.org/officeDocument/2006/relationships/image" Target="../media/image610.png"/><Relationship Id="rId257" Type="http://schemas.openxmlformats.org/officeDocument/2006/relationships/image" Target="../media/image631.png"/><Relationship Id="rId42" Type="http://schemas.openxmlformats.org/officeDocument/2006/relationships/image" Target="../media/image416.png"/><Relationship Id="rId84" Type="http://schemas.openxmlformats.org/officeDocument/2006/relationships/image" Target="../media/image458.png"/><Relationship Id="rId138" Type="http://schemas.openxmlformats.org/officeDocument/2006/relationships/image" Target="../media/image512.png"/><Relationship Id="rId191" Type="http://schemas.openxmlformats.org/officeDocument/2006/relationships/image" Target="../media/image565.png"/><Relationship Id="rId205" Type="http://schemas.openxmlformats.org/officeDocument/2006/relationships/image" Target="../media/image579.png"/><Relationship Id="rId247" Type="http://schemas.openxmlformats.org/officeDocument/2006/relationships/image" Target="../media/image6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74.xml.rels><?xml version="1.0" encoding="UTF-8" standalone="yes"?>
<Relationships xmlns="http://schemas.openxmlformats.org/package/2006/relationships"><Relationship Id="rId8" Type="http://schemas.openxmlformats.org/officeDocument/2006/relationships/image" Target="../media/image653.png"/><Relationship Id="rId3" Type="http://schemas.openxmlformats.org/officeDocument/2006/relationships/image" Target="../media/image652.png"/><Relationship Id="rId7" Type="http://schemas.openxmlformats.org/officeDocument/2006/relationships/image" Target="../media/image655.pn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654.png"/><Relationship Id="rId5" Type="http://schemas.openxmlformats.org/officeDocument/2006/relationships/image" Target="../media/image58.png"/><Relationship Id="rId4" Type="http://schemas.openxmlformats.org/officeDocument/2006/relationships/image" Target="../media/image651.png"/><Relationship Id="rId9" Type="http://schemas.openxmlformats.org/officeDocument/2006/relationships/image" Target="../media/image656.png"/></Relationships>
</file>

<file path=ppt/slides/_rels/slide7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663.png"/><Relationship Id="rId3" Type="http://schemas.openxmlformats.org/officeDocument/2006/relationships/image" Target="../media/image119.png"/><Relationship Id="rId7" Type="http://schemas.openxmlformats.org/officeDocument/2006/relationships/image" Target="../media/image659.png"/><Relationship Id="rId12" Type="http://schemas.openxmlformats.org/officeDocument/2006/relationships/image" Target="../media/image661.png"/><Relationship Id="rId2" Type="http://schemas.openxmlformats.org/officeDocument/2006/relationships/image" Target="../media/image118.png"/><Relationship Id="rId1" Type="http://schemas.openxmlformats.org/officeDocument/2006/relationships/slideLayout" Target="../slideLayouts/slideLayout10.xml"/><Relationship Id="rId6" Type="http://schemas.openxmlformats.org/officeDocument/2006/relationships/image" Target="../media/image658.png"/><Relationship Id="rId11" Type="http://schemas.openxmlformats.org/officeDocument/2006/relationships/image" Target="../media/image660.png"/><Relationship Id="rId5" Type="http://schemas.openxmlformats.org/officeDocument/2006/relationships/image" Target="../media/image121.png"/><Relationship Id="rId15" Type="http://schemas.openxmlformats.org/officeDocument/2006/relationships/image" Target="../media/image665.png"/><Relationship Id="rId10" Type="http://schemas.openxmlformats.org/officeDocument/2006/relationships/image" Target="../media/image657.png"/><Relationship Id="rId4" Type="http://schemas.openxmlformats.org/officeDocument/2006/relationships/image" Target="../media/image120.png"/><Relationship Id="rId9" Type="http://schemas.openxmlformats.org/officeDocument/2006/relationships/image" Target="../media/image646.png"/><Relationship Id="rId14" Type="http://schemas.openxmlformats.org/officeDocument/2006/relationships/image" Target="../media/image664.png"/></Relationships>
</file>

<file path=ppt/slides/_rels/slide76.xml.rels><?xml version="1.0" encoding="UTF-8" standalone="yes"?>
<Relationships xmlns="http://schemas.openxmlformats.org/package/2006/relationships"><Relationship Id="rId2" Type="http://schemas.openxmlformats.org/officeDocument/2006/relationships/image" Target="../media/image666.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673.png"/><Relationship Id="rId3" Type="http://schemas.openxmlformats.org/officeDocument/2006/relationships/image" Target="../media/image668.png"/><Relationship Id="rId7" Type="http://schemas.openxmlformats.org/officeDocument/2006/relationships/image" Target="../media/image667.png"/><Relationship Id="rId2" Type="http://schemas.openxmlformats.org/officeDocument/2006/relationships/image" Target="../media/image662.png"/><Relationship Id="rId1" Type="http://schemas.openxmlformats.org/officeDocument/2006/relationships/slideLayout" Target="../slideLayouts/slideLayout10.xml"/><Relationship Id="rId6" Type="http://schemas.openxmlformats.org/officeDocument/2006/relationships/image" Target="../media/image671.png"/><Relationship Id="rId5" Type="http://schemas.openxmlformats.org/officeDocument/2006/relationships/image" Target="../media/image670.png"/><Relationship Id="rId4" Type="http://schemas.openxmlformats.org/officeDocument/2006/relationships/image" Target="../media/image669.png"/></Relationships>
</file>

<file path=ppt/slides/_rels/slide79.xml.rels><?xml version="1.0" encoding="UTF-8" standalone="yes"?>
<Relationships xmlns="http://schemas.openxmlformats.org/package/2006/relationships"><Relationship Id="rId2" Type="http://schemas.openxmlformats.org/officeDocument/2006/relationships/image" Target="../media/image67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8" Type="http://schemas.openxmlformats.org/officeDocument/2006/relationships/image" Target="../media/image679.png"/><Relationship Id="rId13" Type="http://schemas.openxmlformats.org/officeDocument/2006/relationships/image" Target="../media/image684.png"/><Relationship Id="rId3" Type="http://schemas.openxmlformats.org/officeDocument/2006/relationships/image" Target="../media/image675.png"/><Relationship Id="rId7" Type="http://schemas.openxmlformats.org/officeDocument/2006/relationships/image" Target="../media/image678.png"/><Relationship Id="rId12" Type="http://schemas.openxmlformats.org/officeDocument/2006/relationships/image" Target="../media/image683.png"/><Relationship Id="rId2" Type="http://schemas.openxmlformats.org/officeDocument/2006/relationships/image" Target="../media/image662.png"/><Relationship Id="rId16" Type="http://schemas.openxmlformats.org/officeDocument/2006/relationships/image" Target="../media/image687.png"/><Relationship Id="rId1" Type="http://schemas.openxmlformats.org/officeDocument/2006/relationships/slideLayout" Target="../slideLayouts/slideLayout10.xml"/><Relationship Id="rId6" Type="http://schemas.openxmlformats.org/officeDocument/2006/relationships/image" Target="../media/image667.png"/><Relationship Id="rId11" Type="http://schemas.openxmlformats.org/officeDocument/2006/relationships/image" Target="../media/image682.png"/><Relationship Id="rId5" Type="http://schemas.openxmlformats.org/officeDocument/2006/relationships/image" Target="../media/image677.png"/><Relationship Id="rId15" Type="http://schemas.openxmlformats.org/officeDocument/2006/relationships/image" Target="../media/image686.png"/><Relationship Id="rId10" Type="http://schemas.openxmlformats.org/officeDocument/2006/relationships/image" Target="../media/image681.png"/><Relationship Id="rId4" Type="http://schemas.openxmlformats.org/officeDocument/2006/relationships/image" Target="../media/image676.png"/><Relationship Id="rId9" Type="http://schemas.openxmlformats.org/officeDocument/2006/relationships/image" Target="../media/image680.png"/><Relationship Id="rId14" Type="http://schemas.openxmlformats.org/officeDocument/2006/relationships/image" Target="../media/image685.png"/></Relationships>
</file>

<file path=ppt/slides/_rels/slide84.xml.rels><?xml version="1.0" encoding="UTF-8" standalone="yes"?>
<Relationships xmlns="http://schemas.openxmlformats.org/package/2006/relationships"><Relationship Id="rId3" Type="http://schemas.openxmlformats.org/officeDocument/2006/relationships/image" Target="../media/image689.png"/><Relationship Id="rId2" Type="http://schemas.openxmlformats.org/officeDocument/2006/relationships/image" Target="../media/image688.png"/><Relationship Id="rId1" Type="http://schemas.openxmlformats.org/officeDocument/2006/relationships/slideLayout" Target="../slideLayouts/slideLayout10.xml"/><Relationship Id="rId4" Type="http://schemas.openxmlformats.org/officeDocument/2006/relationships/image" Target="../media/image6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ytuł 10">
            <a:extLst>
              <a:ext uri="{FF2B5EF4-FFF2-40B4-BE49-F238E27FC236}">
                <a16:creationId xmlns:a16="http://schemas.microsoft.com/office/drawing/2014/main" id="{7824A3BA-DB72-0D5A-7D2D-F3DDCC0A5326}"/>
              </a:ext>
            </a:extLst>
          </p:cNvPr>
          <p:cNvSpPr>
            <a:spLocks noGrp="1"/>
          </p:cNvSpPr>
          <p:nvPr>
            <p:ph type="ctrTitle"/>
          </p:nvPr>
        </p:nvSpPr>
        <p:spPr/>
        <p:txBody>
          <a:bodyPr/>
          <a:lstStyle/>
          <a:p>
            <a:r>
              <a:rPr lang="pl-PL"/>
              <a:t>Transformers</a:t>
            </a:r>
          </a:p>
        </p:txBody>
      </p:sp>
      <p:sp>
        <p:nvSpPr>
          <p:cNvPr id="12" name="Podtytuł 11">
            <a:extLst>
              <a:ext uri="{FF2B5EF4-FFF2-40B4-BE49-F238E27FC236}">
                <a16:creationId xmlns:a16="http://schemas.microsoft.com/office/drawing/2014/main" id="{329B4879-CB77-3491-ADE9-53F68BDF1B17}"/>
              </a:ext>
            </a:extLst>
          </p:cNvPr>
          <p:cNvSpPr>
            <a:spLocks noGrp="1"/>
          </p:cNvSpPr>
          <p:nvPr>
            <p:ph type="subTitle" idx="1"/>
          </p:nvPr>
        </p:nvSpPr>
        <p:spPr/>
        <p:txBody>
          <a:bodyPr/>
          <a:lstStyle/>
          <a:p>
            <a:r>
              <a:rPr lang="pl-PL"/>
              <a:t>attention</a:t>
            </a:r>
          </a:p>
        </p:txBody>
      </p:sp>
    </p:spTree>
    <p:extLst>
      <p:ext uri="{BB962C8B-B14F-4D97-AF65-F5344CB8AC3E}">
        <p14:creationId xmlns:p14="http://schemas.microsoft.com/office/powerpoint/2010/main" val="3636626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54F81-E325-55DC-0EAC-3C99E0B64171}"/>
            </a:ext>
          </a:extLst>
        </p:cNvPr>
        <p:cNvGrpSpPr/>
        <p:nvPr/>
      </p:nvGrpSpPr>
      <p:grpSpPr>
        <a:xfrm>
          <a:off x="0" y="0"/>
          <a:ext cx="0" cy="0"/>
          <a:chOff x="0" y="0"/>
          <a:chExt cx="0" cy="0"/>
        </a:xfrm>
      </p:grpSpPr>
      <p:pic>
        <p:nvPicPr>
          <p:cNvPr id="4" name="Obraz 3">
            <a:extLst>
              <a:ext uri="{FF2B5EF4-FFF2-40B4-BE49-F238E27FC236}">
                <a16:creationId xmlns:a16="http://schemas.microsoft.com/office/drawing/2014/main" id="{0CE59EF7-ECD0-D4D2-8889-416342D88CD4}"/>
              </a:ext>
            </a:extLst>
          </p:cNvPr>
          <p:cNvPicPr>
            <a:picLocks noChangeAspect="1"/>
          </p:cNvPicPr>
          <p:nvPr/>
        </p:nvPicPr>
        <p:blipFill>
          <a:blip r:embed="rId2"/>
          <a:stretch>
            <a:fillRect/>
          </a:stretch>
        </p:blipFill>
        <p:spPr>
          <a:xfrm>
            <a:off x="3427668" y="1400422"/>
            <a:ext cx="2947834" cy="2273251"/>
          </a:xfrm>
          <a:prstGeom prst="rect">
            <a:avLst/>
          </a:prstGeom>
          <a:scene3d>
            <a:camera prst="orthographicFront">
              <a:rot lat="1200000" lon="18600000" rev="0"/>
            </a:camera>
            <a:lightRig rig="threePt" dir="t"/>
          </a:scene3d>
        </p:spPr>
      </p:pic>
      <p:sp>
        <p:nvSpPr>
          <p:cNvPr id="11" name="Prostokąt 10">
            <a:extLst>
              <a:ext uri="{FF2B5EF4-FFF2-40B4-BE49-F238E27FC236}">
                <a16:creationId xmlns:a16="http://schemas.microsoft.com/office/drawing/2014/main" id="{A570D359-1F9B-DE4F-6DAB-4A1DDFC99355}"/>
              </a:ext>
            </a:extLst>
          </p:cNvPr>
          <p:cNvSpPr/>
          <p:nvPr/>
        </p:nvSpPr>
        <p:spPr>
          <a:xfrm>
            <a:off x="2735186" y="1668743"/>
            <a:ext cx="5140860" cy="2558897"/>
          </a:xfrm>
          <a:prstGeom prst="rect">
            <a:avLst/>
          </a:prstGeom>
          <a:solidFill>
            <a:schemeClr val="bg1">
              <a:lumMod val="75000"/>
              <a:alpha val="46170"/>
            </a:schemeClr>
          </a:solidFill>
          <a:ln>
            <a:noFill/>
          </a:ln>
          <a:scene3d>
            <a:camera prst="isometricRightUp">
              <a:rot lat="1200000" lon="18600000" rev="0"/>
            </a:camera>
            <a:lightRig rig="threePt" dir="t"/>
          </a:scene3d>
          <a:sp3d extrusionH="355600" contourW="6350">
            <a:bevelT w="50800" h="635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Łuk 4">
            <a:extLst>
              <a:ext uri="{FF2B5EF4-FFF2-40B4-BE49-F238E27FC236}">
                <a16:creationId xmlns:a16="http://schemas.microsoft.com/office/drawing/2014/main" id="{451AD106-2FCA-D5BE-50D0-298C3C03EBB7}"/>
              </a:ext>
            </a:extLst>
          </p:cNvPr>
          <p:cNvSpPr/>
          <p:nvPr/>
        </p:nvSpPr>
        <p:spPr>
          <a:xfrm rot="8041142">
            <a:off x="3989589" y="2470667"/>
            <a:ext cx="2210017" cy="1080399"/>
          </a:xfrm>
          <a:prstGeom prst="arc">
            <a:avLst/>
          </a:prstGeom>
          <a:ln w="635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6" name="Łuk 5">
            <a:extLst>
              <a:ext uri="{FF2B5EF4-FFF2-40B4-BE49-F238E27FC236}">
                <a16:creationId xmlns:a16="http://schemas.microsoft.com/office/drawing/2014/main" id="{51E2767C-9C54-EBF5-9EDD-980CEABE0912}"/>
              </a:ext>
            </a:extLst>
          </p:cNvPr>
          <p:cNvSpPr/>
          <p:nvPr/>
        </p:nvSpPr>
        <p:spPr>
          <a:xfrm rot="8041142">
            <a:off x="3688350" y="2497351"/>
            <a:ext cx="2332230" cy="1077308"/>
          </a:xfrm>
          <a:prstGeom prst="arc">
            <a:avLst/>
          </a:prstGeom>
          <a:ln w="381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7" name="Łuk 6">
            <a:extLst>
              <a:ext uri="{FF2B5EF4-FFF2-40B4-BE49-F238E27FC236}">
                <a16:creationId xmlns:a16="http://schemas.microsoft.com/office/drawing/2014/main" id="{D3248F95-9578-4021-C30E-9CB0C24F10B7}"/>
              </a:ext>
            </a:extLst>
          </p:cNvPr>
          <p:cNvSpPr/>
          <p:nvPr/>
        </p:nvSpPr>
        <p:spPr>
          <a:xfrm rot="6930254">
            <a:off x="4360371" y="2909019"/>
            <a:ext cx="954934" cy="795906"/>
          </a:xfrm>
          <a:prstGeom prst="arc">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 name="Tytuł 1">
            <a:extLst>
              <a:ext uri="{FF2B5EF4-FFF2-40B4-BE49-F238E27FC236}">
                <a16:creationId xmlns:a16="http://schemas.microsoft.com/office/drawing/2014/main" id="{533477B3-3F62-1444-0475-BE07C3A7D0D9}"/>
              </a:ext>
            </a:extLst>
          </p:cNvPr>
          <p:cNvSpPr txBox="1">
            <a:spLocks/>
          </p:cNvSpPr>
          <p:nvPr/>
        </p:nvSpPr>
        <p:spPr>
          <a:xfrm>
            <a:off x="488908" y="1650072"/>
            <a:ext cx="3024051" cy="596740"/>
          </a:xfrm>
          <a:prstGeom prst="rect">
            <a:avLst/>
          </a:prstGeom>
        </p:spPr>
        <p:txBody>
          <a:bodyPr vert="horz" lIns="91440" tIns="45720" rIns="91440" bIns="45720" rtlCol="0" anchor="ctr">
            <a:normAutofit fontScale="60000" lnSpcReduction="20000"/>
          </a:bodyPr>
          <a:lstStyle>
            <a:lvl1pPr algn="ctr" defTabSz="685800" rtl="0" eaLnBrk="1" latinLnBrk="0" hangingPunct="1">
              <a:spcBef>
                <a:spcPct val="0"/>
              </a:spcBef>
              <a:buNone/>
              <a:defRPr sz="33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pl-PL"/>
              <a:t>Thus, our system should be able to cope with it…</a:t>
            </a:r>
          </a:p>
        </p:txBody>
      </p:sp>
    </p:spTree>
    <p:extLst>
      <p:ext uri="{BB962C8B-B14F-4D97-AF65-F5344CB8AC3E}">
        <p14:creationId xmlns:p14="http://schemas.microsoft.com/office/powerpoint/2010/main" val="394405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9B156-5F4D-969C-8517-73B511D67026}"/>
            </a:ext>
          </a:extLst>
        </p:cNvPr>
        <p:cNvGrpSpPr/>
        <p:nvPr/>
      </p:nvGrpSpPr>
      <p:grpSpPr>
        <a:xfrm>
          <a:off x="0" y="0"/>
          <a:ext cx="0" cy="0"/>
          <a:chOff x="0" y="0"/>
          <a:chExt cx="0" cy="0"/>
        </a:xfrm>
      </p:grpSpPr>
      <p:pic>
        <p:nvPicPr>
          <p:cNvPr id="15" name="Obraz 14">
            <a:extLst>
              <a:ext uri="{FF2B5EF4-FFF2-40B4-BE49-F238E27FC236}">
                <a16:creationId xmlns:a16="http://schemas.microsoft.com/office/drawing/2014/main" id="{2F8D0A8B-DCC9-7A68-E56F-8236347174D9}"/>
              </a:ext>
            </a:extLst>
          </p:cNvPr>
          <p:cNvPicPr>
            <a:picLocks noChangeAspect="1"/>
          </p:cNvPicPr>
          <p:nvPr/>
        </p:nvPicPr>
        <p:blipFill>
          <a:blip r:embed="rId2"/>
          <a:stretch>
            <a:fillRect/>
          </a:stretch>
        </p:blipFill>
        <p:spPr>
          <a:xfrm>
            <a:off x="3378631" y="2077652"/>
            <a:ext cx="5405034" cy="1948200"/>
          </a:xfrm>
          <a:prstGeom prst="rect">
            <a:avLst/>
          </a:prstGeom>
        </p:spPr>
      </p:pic>
      <p:sp>
        <p:nvSpPr>
          <p:cNvPr id="2" name="Tytuł 1">
            <a:extLst>
              <a:ext uri="{FF2B5EF4-FFF2-40B4-BE49-F238E27FC236}">
                <a16:creationId xmlns:a16="http://schemas.microsoft.com/office/drawing/2014/main" id="{3E58207E-B331-CF85-DE66-BE05595C214E}"/>
              </a:ext>
            </a:extLst>
          </p:cNvPr>
          <p:cNvSpPr>
            <a:spLocks noGrp="1"/>
          </p:cNvSpPr>
          <p:nvPr>
            <p:ph type="ctrTitle"/>
          </p:nvPr>
        </p:nvSpPr>
        <p:spPr/>
        <p:txBody>
          <a:bodyPr>
            <a:normAutofit fontScale="90000"/>
          </a:bodyPr>
          <a:lstStyle/>
          <a:p>
            <a:r>
              <a:rPr lang="pl-PL"/>
              <a:t>The meaning is embedded </a:t>
            </a:r>
            <a:br>
              <a:rPr lang="pl-PL"/>
            </a:br>
            <a:r>
              <a:rPr lang="pl-PL"/>
              <a:t>in the embedding</a:t>
            </a:r>
          </a:p>
        </p:txBody>
      </p:sp>
      <p:grpSp>
        <p:nvGrpSpPr>
          <p:cNvPr id="19" name="Grupa 18">
            <a:extLst>
              <a:ext uri="{FF2B5EF4-FFF2-40B4-BE49-F238E27FC236}">
                <a16:creationId xmlns:a16="http://schemas.microsoft.com/office/drawing/2014/main" id="{60F2A70E-A8B9-3887-AADE-0EA44513BD62}"/>
              </a:ext>
            </a:extLst>
          </p:cNvPr>
          <p:cNvGrpSpPr/>
          <p:nvPr/>
        </p:nvGrpSpPr>
        <p:grpSpPr>
          <a:xfrm>
            <a:off x="3450477" y="2580197"/>
            <a:ext cx="163869" cy="1363436"/>
            <a:chOff x="3450477" y="2581548"/>
            <a:chExt cx="163869" cy="1363436"/>
          </a:xfrm>
        </p:grpSpPr>
        <p:sp>
          <p:nvSpPr>
            <p:cNvPr id="16" name="Nawias otwierający 15">
              <a:extLst>
                <a:ext uri="{FF2B5EF4-FFF2-40B4-BE49-F238E27FC236}">
                  <a16:creationId xmlns:a16="http://schemas.microsoft.com/office/drawing/2014/main" id="{34DD41D7-A75B-334B-2D71-E70ADDA1FA32}"/>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7" name="Nawias otwierający 16">
              <a:extLst>
                <a:ext uri="{FF2B5EF4-FFF2-40B4-BE49-F238E27FC236}">
                  <a16:creationId xmlns:a16="http://schemas.microsoft.com/office/drawing/2014/main" id="{6842521C-1346-DA24-77AB-543157299022}"/>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sp>
        <p:nvSpPr>
          <p:cNvPr id="18" name="pole tekstowe 17">
            <a:extLst>
              <a:ext uri="{FF2B5EF4-FFF2-40B4-BE49-F238E27FC236}">
                <a16:creationId xmlns:a16="http://schemas.microsoft.com/office/drawing/2014/main" id="{F0C664F5-9CFA-8FF5-3A37-4137B732B93D}"/>
              </a:ext>
            </a:extLst>
          </p:cNvPr>
          <p:cNvSpPr txBox="1"/>
          <p:nvPr/>
        </p:nvSpPr>
        <p:spPr>
          <a:xfrm>
            <a:off x="4385854" y="3574301"/>
            <a:ext cx="184731" cy="369332"/>
          </a:xfrm>
          <a:prstGeom prst="rect">
            <a:avLst/>
          </a:prstGeom>
          <a:noFill/>
        </p:spPr>
        <p:txBody>
          <a:bodyPr wrap="none" rtlCol="0">
            <a:spAutoFit/>
          </a:bodyPr>
          <a:lstStyle/>
          <a:p>
            <a:pPr algn="l"/>
            <a:endPar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grpSp>
        <p:nvGrpSpPr>
          <p:cNvPr id="20" name="Grupa 19">
            <a:extLst>
              <a:ext uri="{FF2B5EF4-FFF2-40B4-BE49-F238E27FC236}">
                <a16:creationId xmlns:a16="http://schemas.microsoft.com/office/drawing/2014/main" id="{91637C32-AE77-ECAB-ED31-5C53E1C0751C}"/>
              </a:ext>
            </a:extLst>
          </p:cNvPr>
          <p:cNvGrpSpPr/>
          <p:nvPr/>
        </p:nvGrpSpPr>
        <p:grpSpPr>
          <a:xfrm>
            <a:off x="3742215" y="2580197"/>
            <a:ext cx="163869" cy="1363436"/>
            <a:chOff x="3450477" y="2581548"/>
            <a:chExt cx="163869" cy="1363436"/>
          </a:xfrm>
        </p:grpSpPr>
        <p:sp>
          <p:nvSpPr>
            <p:cNvPr id="21" name="Nawias otwierający 20">
              <a:extLst>
                <a:ext uri="{FF2B5EF4-FFF2-40B4-BE49-F238E27FC236}">
                  <a16:creationId xmlns:a16="http://schemas.microsoft.com/office/drawing/2014/main" id="{4DA6F0A5-69B9-7607-4E92-8C2CBF8E421D}"/>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2" name="Nawias otwierający 21">
              <a:extLst>
                <a:ext uri="{FF2B5EF4-FFF2-40B4-BE49-F238E27FC236}">
                  <a16:creationId xmlns:a16="http://schemas.microsoft.com/office/drawing/2014/main" id="{73ADD364-63B3-FAD6-6302-D735761113CE}"/>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23" name="Grupa 22">
            <a:extLst>
              <a:ext uri="{FF2B5EF4-FFF2-40B4-BE49-F238E27FC236}">
                <a16:creationId xmlns:a16="http://schemas.microsoft.com/office/drawing/2014/main" id="{AF2BAD69-F68C-5305-F236-9393DAC763A7}"/>
              </a:ext>
            </a:extLst>
          </p:cNvPr>
          <p:cNvGrpSpPr/>
          <p:nvPr/>
        </p:nvGrpSpPr>
        <p:grpSpPr>
          <a:xfrm>
            <a:off x="4021686" y="2580197"/>
            <a:ext cx="163869" cy="1363436"/>
            <a:chOff x="3450477" y="2581548"/>
            <a:chExt cx="163869" cy="1363436"/>
          </a:xfrm>
        </p:grpSpPr>
        <p:sp>
          <p:nvSpPr>
            <p:cNvPr id="24" name="Nawias otwierający 23">
              <a:extLst>
                <a:ext uri="{FF2B5EF4-FFF2-40B4-BE49-F238E27FC236}">
                  <a16:creationId xmlns:a16="http://schemas.microsoft.com/office/drawing/2014/main" id="{8FC0B150-B10B-BCD8-495D-6B98B5BF5CCE}"/>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5" name="Nawias otwierający 24">
              <a:extLst>
                <a:ext uri="{FF2B5EF4-FFF2-40B4-BE49-F238E27FC236}">
                  <a16:creationId xmlns:a16="http://schemas.microsoft.com/office/drawing/2014/main" id="{3435F114-CCA0-A1F5-4B0A-10796B7BC554}"/>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26" name="Grupa 25">
            <a:extLst>
              <a:ext uri="{FF2B5EF4-FFF2-40B4-BE49-F238E27FC236}">
                <a16:creationId xmlns:a16="http://schemas.microsoft.com/office/drawing/2014/main" id="{8B313ACE-8FA9-69F9-8151-B7FB0348A902}"/>
              </a:ext>
            </a:extLst>
          </p:cNvPr>
          <p:cNvGrpSpPr/>
          <p:nvPr/>
        </p:nvGrpSpPr>
        <p:grpSpPr>
          <a:xfrm>
            <a:off x="4301157" y="2580197"/>
            <a:ext cx="163869" cy="1363436"/>
            <a:chOff x="3450477" y="2581548"/>
            <a:chExt cx="163869" cy="1363436"/>
          </a:xfrm>
        </p:grpSpPr>
        <p:sp>
          <p:nvSpPr>
            <p:cNvPr id="27" name="Nawias otwierający 26">
              <a:extLst>
                <a:ext uri="{FF2B5EF4-FFF2-40B4-BE49-F238E27FC236}">
                  <a16:creationId xmlns:a16="http://schemas.microsoft.com/office/drawing/2014/main" id="{21A9632D-5841-F309-449D-724397C75496}"/>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8" name="Nawias otwierający 27">
              <a:extLst>
                <a:ext uri="{FF2B5EF4-FFF2-40B4-BE49-F238E27FC236}">
                  <a16:creationId xmlns:a16="http://schemas.microsoft.com/office/drawing/2014/main" id="{4DFBF7F3-7253-BE28-52CD-E81038F5F1DF}"/>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29" name="Grupa 28">
            <a:extLst>
              <a:ext uri="{FF2B5EF4-FFF2-40B4-BE49-F238E27FC236}">
                <a16:creationId xmlns:a16="http://schemas.microsoft.com/office/drawing/2014/main" id="{3B15B2E5-5269-CB4A-3E52-C191DF517C98}"/>
              </a:ext>
            </a:extLst>
          </p:cNvPr>
          <p:cNvGrpSpPr/>
          <p:nvPr/>
        </p:nvGrpSpPr>
        <p:grpSpPr>
          <a:xfrm>
            <a:off x="4585270" y="2580197"/>
            <a:ext cx="163869" cy="1363436"/>
            <a:chOff x="3450477" y="2581548"/>
            <a:chExt cx="163869" cy="1363436"/>
          </a:xfrm>
        </p:grpSpPr>
        <p:sp>
          <p:nvSpPr>
            <p:cNvPr id="30" name="Nawias otwierający 29">
              <a:extLst>
                <a:ext uri="{FF2B5EF4-FFF2-40B4-BE49-F238E27FC236}">
                  <a16:creationId xmlns:a16="http://schemas.microsoft.com/office/drawing/2014/main" id="{E296317A-F8B8-F7B7-2AE1-3A1CE5ADBE3F}"/>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1" name="Nawias otwierający 30">
              <a:extLst>
                <a:ext uri="{FF2B5EF4-FFF2-40B4-BE49-F238E27FC236}">
                  <a16:creationId xmlns:a16="http://schemas.microsoft.com/office/drawing/2014/main" id="{3AAA886E-30CD-A296-C1DB-6717650F097C}"/>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32" name="Grupa 31">
            <a:extLst>
              <a:ext uri="{FF2B5EF4-FFF2-40B4-BE49-F238E27FC236}">
                <a16:creationId xmlns:a16="http://schemas.microsoft.com/office/drawing/2014/main" id="{E185B031-0553-B96A-BBBD-7E824AD09E16}"/>
              </a:ext>
            </a:extLst>
          </p:cNvPr>
          <p:cNvGrpSpPr/>
          <p:nvPr/>
        </p:nvGrpSpPr>
        <p:grpSpPr>
          <a:xfrm>
            <a:off x="4874025" y="2580197"/>
            <a:ext cx="163869" cy="1363436"/>
            <a:chOff x="3450477" y="2581548"/>
            <a:chExt cx="163869" cy="1363436"/>
          </a:xfrm>
        </p:grpSpPr>
        <p:sp>
          <p:nvSpPr>
            <p:cNvPr id="33" name="Nawias otwierający 32">
              <a:extLst>
                <a:ext uri="{FF2B5EF4-FFF2-40B4-BE49-F238E27FC236}">
                  <a16:creationId xmlns:a16="http://schemas.microsoft.com/office/drawing/2014/main" id="{96C56769-FB4E-C3B4-2878-8498548BF042}"/>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4" name="Nawias otwierający 33">
              <a:extLst>
                <a:ext uri="{FF2B5EF4-FFF2-40B4-BE49-F238E27FC236}">
                  <a16:creationId xmlns:a16="http://schemas.microsoft.com/office/drawing/2014/main" id="{FFB8FD67-5A7F-B4AF-5CB5-E9AED73FD497}"/>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36" name="Grupa 35">
            <a:extLst>
              <a:ext uri="{FF2B5EF4-FFF2-40B4-BE49-F238E27FC236}">
                <a16:creationId xmlns:a16="http://schemas.microsoft.com/office/drawing/2014/main" id="{5113FC67-BB44-1AAB-B478-94EA6FE67A3B}"/>
              </a:ext>
            </a:extLst>
          </p:cNvPr>
          <p:cNvGrpSpPr/>
          <p:nvPr/>
        </p:nvGrpSpPr>
        <p:grpSpPr>
          <a:xfrm>
            <a:off x="5159427" y="2580197"/>
            <a:ext cx="163869" cy="1363436"/>
            <a:chOff x="3450477" y="2581548"/>
            <a:chExt cx="163869" cy="1363436"/>
          </a:xfrm>
        </p:grpSpPr>
        <p:sp>
          <p:nvSpPr>
            <p:cNvPr id="37" name="Nawias otwierający 36">
              <a:extLst>
                <a:ext uri="{FF2B5EF4-FFF2-40B4-BE49-F238E27FC236}">
                  <a16:creationId xmlns:a16="http://schemas.microsoft.com/office/drawing/2014/main" id="{7503AA61-D345-209E-98B2-57C20075D31D}"/>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8" name="Nawias otwierający 37">
              <a:extLst>
                <a:ext uri="{FF2B5EF4-FFF2-40B4-BE49-F238E27FC236}">
                  <a16:creationId xmlns:a16="http://schemas.microsoft.com/office/drawing/2014/main" id="{77E82B95-470F-EBB4-ECC7-67DF02C55811}"/>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39" name="Grupa 38">
            <a:extLst>
              <a:ext uri="{FF2B5EF4-FFF2-40B4-BE49-F238E27FC236}">
                <a16:creationId xmlns:a16="http://schemas.microsoft.com/office/drawing/2014/main" id="{350AD3D4-6F89-8EB9-37C2-F1B884C86B76}"/>
              </a:ext>
            </a:extLst>
          </p:cNvPr>
          <p:cNvGrpSpPr/>
          <p:nvPr/>
        </p:nvGrpSpPr>
        <p:grpSpPr>
          <a:xfrm>
            <a:off x="5441241" y="2580197"/>
            <a:ext cx="163869" cy="1363436"/>
            <a:chOff x="3450477" y="2581548"/>
            <a:chExt cx="163869" cy="1363436"/>
          </a:xfrm>
        </p:grpSpPr>
        <p:sp>
          <p:nvSpPr>
            <p:cNvPr id="40" name="Nawias otwierający 39">
              <a:extLst>
                <a:ext uri="{FF2B5EF4-FFF2-40B4-BE49-F238E27FC236}">
                  <a16:creationId xmlns:a16="http://schemas.microsoft.com/office/drawing/2014/main" id="{7487D7A9-A864-6DFE-42E9-2943971E10A4}"/>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1" name="Nawias otwierający 40">
              <a:extLst>
                <a:ext uri="{FF2B5EF4-FFF2-40B4-BE49-F238E27FC236}">
                  <a16:creationId xmlns:a16="http://schemas.microsoft.com/office/drawing/2014/main" id="{E2FEEBBB-64AE-A255-3909-688FB16433CF}"/>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42" name="Grupa 41">
            <a:extLst>
              <a:ext uri="{FF2B5EF4-FFF2-40B4-BE49-F238E27FC236}">
                <a16:creationId xmlns:a16="http://schemas.microsoft.com/office/drawing/2014/main" id="{5D716B6A-32A2-181D-4A04-C2CF6DCE55E5}"/>
              </a:ext>
            </a:extLst>
          </p:cNvPr>
          <p:cNvGrpSpPr/>
          <p:nvPr/>
        </p:nvGrpSpPr>
        <p:grpSpPr>
          <a:xfrm>
            <a:off x="6008580" y="2580197"/>
            <a:ext cx="163869" cy="1363436"/>
            <a:chOff x="3450477" y="2581548"/>
            <a:chExt cx="163869" cy="1363436"/>
          </a:xfrm>
        </p:grpSpPr>
        <p:sp>
          <p:nvSpPr>
            <p:cNvPr id="43" name="Nawias otwierający 42">
              <a:extLst>
                <a:ext uri="{FF2B5EF4-FFF2-40B4-BE49-F238E27FC236}">
                  <a16:creationId xmlns:a16="http://schemas.microsoft.com/office/drawing/2014/main" id="{80B4D8B3-7AF7-0A59-7131-4EA4E610AD66}"/>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4" name="Nawias otwierający 43">
              <a:extLst>
                <a:ext uri="{FF2B5EF4-FFF2-40B4-BE49-F238E27FC236}">
                  <a16:creationId xmlns:a16="http://schemas.microsoft.com/office/drawing/2014/main" id="{ABECD890-D37C-5C09-A898-4D1A93271071}"/>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45" name="Grupa 44">
            <a:extLst>
              <a:ext uri="{FF2B5EF4-FFF2-40B4-BE49-F238E27FC236}">
                <a16:creationId xmlns:a16="http://schemas.microsoft.com/office/drawing/2014/main" id="{C9031CDD-EB43-36CF-D5D3-AD4202B57BCC}"/>
              </a:ext>
            </a:extLst>
          </p:cNvPr>
          <p:cNvGrpSpPr/>
          <p:nvPr/>
        </p:nvGrpSpPr>
        <p:grpSpPr>
          <a:xfrm>
            <a:off x="6297168" y="2580197"/>
            <a:ext cx="163869" cy="1363436"/>
            <a:chOff x="3450477" y="2581548"/>
            <a:chExt cx="163869" cy="1363436"/>
          </a:xfrm>
        </p:grpSpPr>
        <p:sp>
          <p:nvSpPr>
            <p:cNvPr id="46" name="Nawias otwierający 45">
              <a:extLst>
                <a:ext uri="{FF2B5EF4-FFF2-40B4-BE49-F238E27FC236}">
                  <a16:creationId xmlns:a16="http://schemas.microsoft.com/office/drawing/2014/main" id="{22C5F37D-F2B4-93D7-0E44-ED926958B634}"/>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7" name="Nawias otwierający 46">
              <a:extLst>
                <a:ext uri="{FF2B5EF4-FFF2-40B4-BE49-F238E27FC236}">
                  <a16:creationId xmlns:a16="http://schemas.microsoft.com/office/drawing/2014/main" id="{A902421E-570B-E448-D985-0FD6577A5819}"/>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48" name="Grupa 47">
            <a:extLst>
              <a:ext uri="{FF2B5EF4-FFF2-40B4-BE49-F238E27FC236}">
                <a16:creationId xmlns:a16="http://schemas.microsoft.com/office/drawing/2014/main" id="{5D37DC10-74FA-67B8-052F-B67775F52738}"/>
              </a:ext>
            </a:extLst>
          </p:cNvPr>
          <p:cNvGrpSpPr/>
          <p:nvPr/>
        </p:nvGrpSpPr>
        <p:grpSpPr>
          <a:xfrm>
            <a:off x="6575796" y="2580197"/>
            <a:ext cx="163869" cy="1363436"/>
            <a:chOff x="3450477" y="2581548"/>
            <a:chExt cx="163869" cy="1363436"/>
          </a:xfrm>
        </p:grpSpPr>
        <p:sp>
          <p:nvSpPr>
            <p:cNvPr id="49" name="Nawias otwierający 48">
              <a:extLst>
                <a:ext uri="{FF2B5EF4-FFF2-40B4-BE49-F238E27FC236}">
                  <a16:creationId xmlns:a16="http://schemas.microsoft.com/office/drawing/2014/main" id="{D0450504-E88E-0AFA-D1E8-E4993857F352}"/>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50" name="Nawias otwierający 49">
              <a:extLst>
                <a:ext uri="{FF2B5EF4-FFF2-40B4-BE49-F238E27FC236}">
                  <a16:creationId xmlns:a16="http://schemas.microsoft.com/office/drawing/2014/main" id="{4E416055-69B6-420C-EB4B-8CBA7D91521F}"/>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51" name="Grupa 50">
            <a:extLst>
              <a:ext uri="{FF2B5EF4-FFF2-40B4-BE49-F238E27FC236}">
                <a16:creationId xmlns:a16="http://schemas.microsoft.com/office/drawing/2014/main" id="{29293F6C-7342-ABBC-B0D2-F0F4A617ECD8}"/>
              </a:ext>
            </a:extLst>
          </p:cNvPr>
          <p:cNvGrpSpPr/>
          <p:nvPr/>
        </p:nvGrpSpPr>
        <p:grpSpPr>
          <a:xfrm>
            <a:off x="6858884" y="2580197"/>
            <a:ext cx="163869" cy="1363436"/>
            <a:chOff x="3450477" y="2581548"/>
            <a:chExt cx="163869" cy="1363436"/>
          </a:xfrm>
        </p:grpSpPr>
        <p:sp>
          <p:nvSpPr>
            <p:cNvPr id="52" name="Nawias otwierający 51">
              <a:extLst>
                <a:ext uri="{FF2B5EF4-FFF2-40B4-BE49-F238E27FC236}">
                  <a16:creationId xmlns:a16="http://schemas.microsoft.com/office/drawing/2014/main" id="{56BC42DF-A830-A5D2-350F-681178C2FABB}"/>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53" name="Nawias otwierający 52">
              <a:extLst>
                <a:ext uri="{FF2B5EF4-FFF2-40B4-BE49-F238E27FC236}">
                  <a16:creationId xmlns:a16="http://schemas.microsoft.com/office/drawing/2014/main" id="{09ECAB1F-5433-6776-76FE-65946ACDD863}"/>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54" name="Grupa 53">
            <a:extLst>
              <a:ext uri="{FF2B5EF4-FFF2-40B4-BE49-F238E27FC236}">
                <a16:creationId xmlns:a16="http://schemas.microsoft.com/office/drawing/2014/main" id="{1C7AF1A6-9FCB-78E8-AA2F-C571CA837601}"/>
              </a:ext>
            </a:extLst>
          </p:cNvPr>
          <p:cNvGrpSpPr/>
          <p:nvPr/>
        </p:nvGrpSpPr>
        <p:grpSpPr>
          <a:xfrm>
            <a:off x="7141972" y="2580197"/>
            <a:ext cx="163869" cy="1363436"/>
            <a:chOff x="3450477" y="2581548"/>
            <a:chExt cx="163869" cy="1363436"/>
          </a:xfrm>
        </p:grpSpPr>
        <p:sp>
          <p:nvSpPr>
            <p:cNvPr id="55" name="Nawias otwierający 54">
              <a:extLst>
                <a:ext uri="{FF2B5EF4-FFF2-40B4-BE49-F238E27FC236}">
                  <a16:creationId xmlns:a16="http://schemas.microsoft.com/office/drawing/2014/main" id="{2C8433B3-AE25-9827-0184-ABD6FF2BD1D8}"/>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56" name="Nawias otwierający 55">
              <a:extLst>
                <a:ext uri="{FF2B5EF4-FFF2-40B4-BE49-F238E27FC236}">
                  <a16:creationId xmlns:a16="http://schemas.microsoft.com/office/drawing/2014/main" id="{A7C95B56-355A-AB7D-EE54-C93263F038DC}"/>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57" name="Grupa 56">
            <a:extLst>
              <a:ext uri="{FF2B5EF4-FFF2-40B4-BE49-F238E27FC236}">
                <a16:creationId xmlns:a16="http://schemas.microsoft.com/office/drawing/2014/main" id="{B3D60E35-B4B9-457A-604F-509F9596F64A}"/>
              </a:ext>
            </a:extLst>
          </p:cNvPr>
          <p:cNvGrpSpPr/>
          <p:nvPr/>
        </p:nvGrpSpPr>
        <p:grpSpPr>
          <a:xfrm>
            <a:off x="7425060" y="2580197"/>
            <a:ext cx="163869" cy="1363436"/>
            <a:chOff x="3450477" y="2581548"/>
            <a:chExt cx="163869" cy="1363436"/>
          </a:xfrm>
        </p:grpSpPr>
        <p:sp>
          <p:nvSpPr>
            <p:cNvPr id="58" name="Nawias otwierający 57">
              <a:extLst>
                <a:ext uri="{FF2B5EF4-FFF2-40B4-BE49-F238E27FC236}">
                  <a16:creationId xmlns:a16="http://schemas.microsoft.com/office/drawing/2014/main" id="{FD99B751-4CE8-A099-7324-0EDAC2397E61}"/>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59" name="Nawias otwierający 58">
              <a:extLst>
                <a:ext uri="{FF2B5EF4-FFF2-40B4-BE49-F238E27FC236}">
                  <a16:creationId xmlns:a16="http://schemas.microsoft.com/office/drawing/2014/main" id="{EA89179B-2136-944D-1634-3F8CEB9C963A}"/>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60" name="Grupa 59">
            <a:extLst>
              <a:ext uri="{FF2B5EF4-FFF2-40B4-BE49-F238E27FC236}">
                <a16:creationId xmlns:a16="http://schemas.microsoft.com/office/drawing/2014/main" id="{1A0AB988-0131-4CEC-EADA-642166B5CC1A}"/>
              </a:ext>
            </a:extLst>
          </p:cNvPr>
          <p:cNvGrpSpPr/>
          <p:nvPr/>
        </p:nvGrpSpPr>
        <p:grpSpPr>
          <a:xfrm>
            <a:off x="4874025" y="2581548"/>
            <a:ext cx="163869" cy="1363436"/>
            <a:chOff x="3450477" y="2581548"/>
            <a:chExt cx="163869" cy="1363436"/>
          </a:xfrm>
        </p:grpSpPr>
        <p:sp>
          <p:nvSpPr>
            <p:cNvPr id="61" name="Nawias otwierający 60">
              <a:extLst>
                <a:ext uri="{FF2B5EF4-FFF2-40B4-BE49-F238E27FC236}">
                  <a16:creationId xmlns:a16="http://schemas.microsoft.com/office/drawing/2014/main" id="{A920DCDA-8150-3CD0-7BAD-D0FAD242D450}"/>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62" name="Nawias otwierający 61">
              <a:extLst>
                <a:ext uri="{FF2B5EF4-FFF2-40B4-BE49-F238E27FC236}">
                  <a16:creationId xmlns:a16="http://schemas.microsoft.com/office/drawing/2014/main" id="{BDACDCC3-2BC7-5EB3-4444-E2BFDE1445C6}"/>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63" name="Grupa 62">
            <a:extLst>
              <a:ext uri="{FF2B5EF4-FFF2-40B4-BE49-F238E27FC236}">
                <a16:creationId xmlns:a16="http://schemas.microsoft.com/office/drawing/2014/main" id="{B6363B59-A9EC-6B6A-72B8-EA85951A5FDF}"/>
              </a:ext>
            </a:extLst>
          </p:cNvPr>
          <p:cNvGrpSpPr/>
          <p:nvPr/>
        </p:nvGrpSpPr>
        <p:grpSpPr>
          <a:xfrm>
            <a:off x="7716798" y="2580197"/>
            <a:ext cx="163869" cy="1363436"/>
            <a:chOff x="3450477" y="2581548"/>
            <a:chExt cx="163869" cy="1363436"/>
          </a:xfrm>
        </p:grpSpPr>
        <p:sp>
          <p:nvSpPr>
            <p:cNvPr id="64" name="Nawias otwierający 63">
              <a:extLst>
                <a:ext uri="{FF2B5EF4-FFF2-40B4-BE49-F238E27FC236}">
                  <a16:creationId xmlns:a16="http://schemas.microsoft.com/office/drawing/2014/main" id="{0CADFD6A-6A64-B028-DC96-4254E2E8A245}"/>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65" name="Nawias otwierający 64">
              <a:extLst>
                <a:ext uri="{FF2B5EF4-FFF2-40B4-BE49-F238E27FC236}">
                  <a16:creationId xmlns:a16="http://schemas.microsoft.com/office/drawing/2014/main" id="{AC956BC3-67C3-D320-4956-F2B64F9A43B2}"/>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66" name="Grupa 65">
            <a:extLst>
              <a:ext uri="{FF2B5EF4-FFF2-40B4-BE49-F238E27FC236}">
                <a16:creationId xmlns:a16="http://schemas.microsoft.com/office/drawing/2014/main" id="{4BA97994-2049-EF50-5A95-596057D81855}"/>
              </a:ext>
            </a:extLst>
          </p:cNvPr>
          <p:cNvGrpSpPr/>
          <p:nvPr/>
        </p:nvGrpSpPr>
        <p:grpSpPr>
          <a:xfrm>
            <a:off x="8001097" y="2580197"/>
            <a:ext cx="163869" cy="1363436"/>
            <a:chOff x="3450477" y="2581548"/>
            <a:chExt cx="163869" cy="1363436"/>
          </a:xfrm>
        </p:grpSpPr>
        <p:sp>
          <p:nvSpPr>
            <p:cNvPr id="67" name="Nawias otwierający 66">
              <a:extLst>
                <a:ext uri="{FF2B5EF4-FFF2-40B4-BE49-F238E27FC236}">
                  <a16:creationId xmlns:a16="http://schemas.microsoft.com/office/drawing/2014/main" id="{9D7C7A41-1706-1423-6E16-FFC8DA1B37BA}"/>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68" name="Nawias otwierający 67">
              <a:extLst>
                <a:ext uri="{FF2B5EF4-FFF2-40B4-BE49-F238E27FC236}">
                  <a16:creationId xmlns:a16="http://schemas.microsoft.com/office/drawing/2014/main" id="{1859CE3E-DFB5-758C-1DA3-8E706ED21B56}"/>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69" name="Grupa 68">
            <a:extLst>
              <a:ext uri="{FF2B5EF4-FFF2-40B4-BE49-F238E27FC236}">
                <a16:creationId xmlns:a16="http://schemas.microsoft.com/office/drawing/2014/main" id="{8C6B6BC1-C27E-7325-8C70-BAD34B0F4488}"/>
              </a:ext>
            </a:extLst>
          </p:cNvPr>
          <p:cNvGrpSpPr/>
          <p:nvPr/>
        </p:nvGrpSpPr>
        <p:grpSpPr>
          <a:xfrm>
            <a:off x="8280936" y="2580197"/>
            <a:ext cx="163869" cy="1363436"/>
            <a:chOff x="3450477" y="2581548"/>
            <a:chExt cx="163869" cy="1363436"/>
          </a:xfrm>
        </p:grpSpPr>
        <p:sp>
          <p:nvSpPr>
            <p:cNvPr id="70" name="Nawias otwierający 69">
              <a:extLst>
                <a:ext uri="{FF2B5EF4-FFF2-40B4-BE49-F238E27FC236}">
                  <a16:creationId xmlns:a16="http://schemas.microsoft.com/office/drawing/2014/main" id="{DB3B22CE-A88B-034E-9904-F892996171FC}"/>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71" name="Nawias otwierający 70">
              <a:extLst>
                <a:ext uri="{FF2B5EF4-FFF2-40B4-BE49-F238E27FC236}">
                  <a16:creationId xmlns:a16="http://schemas.microsoft.com/office/drawing/2014/main" id="{F4ED471C-C706-E3C0-297E-0A5BF5CC2C87}"/>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72" name="Grupa 71">
            <a:extLst>
              <a:ext uri="{FF2B5EF4-FFF2-40B4-BE49-F238E27FC236}">
                <a16:creationId xmlns:a16="http://schemas.microsoft.com/office/drawing/2014/main" id="{61FB8801-A8EE-5D21-B1B6-ED6C18049BA7}"/>
              </a:ext>
            </a:extLst>
          </p:cNvPr>
          <p:cNvGrpSpPr/>
          <p:nvPr/>
        </p:nvGrpSpPr>
        <p:grpSpPr>
          <a:xfrm>
            <a:off x="8566750" y="2571750"/>
            <a:ext cx="163869" cy="1363436"/>
            <a:chOff x="3450477" y="2581548"/>
            <a:chExt cx="163869" cy="1363436"/>
          </a:xfrm>
        </p:grpSpPr>
        <p:sp>
          <p:nvSpPr>
            <p:cNvPr id="73" name="Nawias otwierający 72">
              <a:extLst>
                <a:ext uri="{FF2B5EF4-FFF2-40B4-BE49-F238E27FC236}">
                  <a16:creationId xmlns:a16="http://schemas.microsoft.com/office/drawing/2014/main" id="{E012E060-BFAC-9342-B012-FF202C86186A}"/>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74" name="Nawias otwierający 73">
              <a:extLst>
                <a:ext uri="{FF2B5EF4-FFF2-40B4-BE49-F238E27FC236}">
                  <a16:creationId xmlns:a16="http://schemas.microsoft.com/office/drawing/2014/main" id="{7372B527-1489-35B8-C2BE-25B7D8971815}"/>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spTree>
    <p:extLst>
      <p:ext uri="{BB962C8B-B14F-4D97-AF65-F5344CB8AC3E}">
        <p14:creationId xmlns:p14="http://schemas.microsoft.com/office/powerpoint/2010/main" val="2456613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BBD14-2F0D-E803-752F-3BDCE6E38CA2}"/>
            </a:ext>
          </a:extLst>
        </p:cNvPr>
        <p:cNvGrpSpPr/>
        <p:nvPr/>
      </p:nvGrpSpPr>
      <p:grpSpPr>
        <a:xfrm>
          <a:off x="0" y="0"/>
          <a:ext cx="0" cy="0"/>
          <a:chOff x="0" y="0"/>
          <a:chExt cx="0" cy="0"/>
        </a:xfrm>
      </p:grpSpPr>
      <p:pic>
        <p:nvPicPr>
          <p:cNvPr id="15" name="Obraz 14">
            <a:extLst>
              <a:ext uri="{FF2B5EF4-FFF2-40B4-BE49-F238E27FC236}">
                <a16:creationId xmlns:a16="http://schemas.microsoft.com/office/drawing/2014/main" id="{25221B39-6B5B-731D-0ABE-E1FAA1FC54E1}"/>
              </a:ext>
            </a:extLst>
          </p:cNvPr>
          <p:cNvPicPr>
            <a:picLocks noChangeAspect="1"/>
          </p:cNvPicPr>
          <p:nvPr/>
        </p:nvPicPr>
        <p:blipFill>
          <a:blip r:embed="rId2"/>
          <a:stretch>
            <a:fillRect/>
          </a:stretch>
        </p:blipFill>
        <p:spPr>
          <a:xfrm>
            <a:off x="3378631" y="2077652"/>
            <a:ext cx="5405034" cy="1948200"/>
          </a:xfrm>
          <a:prstGeom prst="rect">
            <a:avLst/>
          </a:prstGeom>
        </p:spPr>
      </p:pic>
      <p:sp>
        <p:nvSpPr>
          <p:cNvPr id="2" name="Tytuł 1">
            <a:extLst>
              <a:ext uri="{FF2B5EF4-FFF2-40B4-BE49-F238E27FC236}">
                <a16:creationId xmlns:a16="http://schemas.microsoft.com/office/drawing/2014/main" id="{1B9BD654-72FC-BBC5-4632-E5CF3B91256B}"/>
              </a:ext>
            </a:extLst>
          </p:cNvPr>
          <p:cNvSpPr>
            <a:spLocks noGrp="1"/>
          </p:cNvSpPr>
          <p:nvPr>
            <p:ph type="ctrTitle"/>
          </p:nvPr>
        </p:nvSpPr>
        <p:spPr/>
        <p:txBody>
          <a:bodyPr>
            <a:normAutofit fontScale="90000"/>
          </a:bodyPr>
          <a:lstStyle/>
          <a:p>
            <a:r>
              <a:rPr lang="pl-PL"/>
              <a:t>Initial embeddings are „pure”: embedding matrix doesn’t take into account the context</a:t>
            </a:r>
          </a:p>
        </p:txBody>
      </p:sp>
      <p:grpSp>
        <p:nvGrpSpPr>
          <p:cNvPr id="19" name="Grupa 18">
            <a:extLst>
              <a:ext uri="{FF2B5EF4-FFF2-40B4-BE49-F238E27FC236}">
                <a16:creationId xmlns:a16="http://schemas.microsoft.com/office/drawing/2014/main" id="{9D41276D-5D44-908E-7A7B-A347EE723CA5}"/>
              </a:ext>
            </a:extLst>
          </p:cNvPr>
          <p:cNvGrpSpPr/>
          <p:nvPr/>
        </p:nvGrpSpPr>
        <p:grpSpPr>
          <a:xfrm>
            <a:off x="3450477" y="2580197"/>
            <a:ext cx="163869" cy="1363436"/>
            <a:chOff x="3450477" y="2581548"/>
            <a:chExt cx="163869" cy="1363436"/>
          </a:xfrm>
        </p:grpSpPr>
        <p:sp>
          <p:nvSpPr>
            <p:cNvPr id="16" name="Nawias otwierający 15">
              <a:extLst>
                <a:ext uri="{FF2B5EF4-FFF2-40B4-BE49-F238E27FC236}">
                  <a16:creationId xmlns:a16="http://schemas.microsoft.com/office/drawing/2014/main" id="{B18FF63B-E214-736A-CE8E-6FA322131153}"/>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7" name="Nawias otwierający 16">
              <a:extLst>
                <a:ext uri="{FF2B5EF4-FFF2-40B4-BE49-F238E27FC236}">
                  <a16:creationId xmlns:a16="http://schemas.microsoft.com/office/drawing/2014/main" id="{7FCB2E6B-7635-D354-6DB5-6EF7D5564F18}"/>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sp>
        <p:nvSpPr>
          <p:cNvPr id="18" name="pole tekstowe 17">
            <a:extLst>
              <a:ext uri="{FF2B5EF4-FFF2-40B4-BE49-F238E27FC236}">
                <a16:creationId xmlns:a16="http://schemas.microsoft.com/office/drawing/2014/main" id="{41A76284-95F7-4A97-04B8-79EE693F1287}"/>
              </a:ext>
            </a:extLst>
          </p:cNvPr>
          <p:cNvSpPr txBox="1"/>
          <p:nvPr/>
        </p:nvSpPr>
        <p:spPr>
          <a:xfrm>
            <a:off x="4385854" y="3574301"/>
            <a:ext cx="184731" cy="369332"/>
          </a:xfrm>
          <a:prstGeom prst="rect">
            <a:avLst/>
          </a:prstGeom>
          <a:noFill/>
        </p:spPr>
        <p:txBody>
          <a:bodyPr wrap="none" rtlCol="0">
            <a:spAutoFit/>
          </a:bodyPr>
          <a:lstStyle/>
          <a:p>
            <a:pPr algn="l"/>
            <a:endPar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grpSp>
        <p:nvGrpSpPr>
          <p:cNvPr id="20" name="Grupa 19">
            <a:extLst>
              <a:ext uri="{FF2B5EF4-FFF2-40B4-BE49-F238E27FC236}">
                <a16:creationId xmlns:a16="http://schemas.microsoft.com/office/drawing/2014/main" id="{A0372FAF-7CED-F383-E2D3-D5CF58A282FD}"/>
              </a:ext>
            </a:extLst>
          </p:cNvPr>
          <p:cNvGrpSpPr/>
          <p:nvPr/>
        </p:nvGrpSpPr>
        <p:grpSpPr>
          <a:xfrm>
            <a:off x="3742215" y="2580197"/>
            <a:ext cx="163869" cy="1363436"/>
            <a:chOff x="3450477" y="2581548"/>
            <a:chExt cx="163869" cy="1363436"/>
          </a:xfrm>
        </p:grpSpPr>
        <p:sp>
          <p:nvSpPr>
            <p:cNvPr id="21" name="Nawias otwierający 20">
              <a:extLst>
                <a:ext uri="{FF2B5EF4-FFF2-40B4-BE49-F238E27FC236}">
                  <a16:creationId xmlns:a16="http://schemas.microsoft.com/office/drawing/2014/main" id="{8ED846F9-DF6F-8C02-A388-9A1E879C09BD}"/>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2" name="Nawias otwierający 21">
              <a:extLst>
                <a:ext uri="{FF2B5EF4-FFF2-40B4-BE49-F238E27FC236}">
                  <a16:creationId xmlns:a16="http://schemas.microsoft.com/office/drawing/2014/main" id="{439392DF-6EE2-5FEE-7C64-CAD9C62F80C2}"/>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23" name="Grupa 22">
            <a:extLst>
              <a:ext uri="{FF2B5EF4-FFF2-40B4-BE49-F238E27FC236}">
                <a16:creationId xmlns:a16="http://schemas.microsoft.com/office/drawing/2014/main" id="{C0C3F952-98C2-D011-0C25-9F692210864C}"/>
              </a:ext>
            </a:extLst>
          </p:cNvPr>
          <p:cNvGrpSpPr/>
          <p:nvPr/>
        </p:nvGrpSpPr>
        <p:grpSpPr>
          <a:xfrm>
            <a:off x="4021686" y="2580197"/>
            <a:ext cx="163869" cy="1363436"/>
            <a:chOff x="3450477" y="2581548"/>
            <a:chExt cx="163869" cy="1363436"/>
          </a:xfrm>
        </p:grpSpPr>
        <p:sp>
          <p:nvSpPr>
            <p:cNvPr id="24" name="Nawias otwierający 23">
              <a:extLst>
                <a:ext uri="{FF2B5EF4-FFF2-40B4-BE49-F238E27FC236}">
                  <a16:creationId xmlns:a16="http://schemas.microsoft.com/office/drawing/2014/main" id="{08B36758-4972-0EED-6843-A52007DD6C35}"/>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5" name="Nawias otwierający 24">
              <a:extLst>
                <a:ext uri="{FF2B5EF4-FFF2-40B4-BE49-F238E27FC236}">
                  <a16:creationId xmlns:a16="http://schemas.microsoft.com/office/drawing/2014/main" id="{4F3F1B17-8064-BD90-FD24-87CAEAC4C614}"/>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26" name="Grupa 25">
            <a:extLst>
              <a:ext uri="{FF2B5EF4-FFF2-40B4-BE49-F238E27FC236}">
                <a16:creationId xmlns:a16="http://schemas.microsoft.com/office/drawing/2014/main" id="{BF788683-836F-BD33-636F-34C5E80400C5}"/>
              </a:ext>
            </a:extLst>
          </p:cNvPr>
          <p:cNvGrpSpPr/>
          <p:nvPr/>
        </p:nvGrpSpPr>
        <p:grpSpPr>
          <a:xfrm>
            <a:off x="4301157" y="2580197"/>
            <a:ext cx="163869" cy="1363436"/>
            <a:chOff x="3450477" y="2581548"/>
            <a:chExt cx="163869" cy="1363436"/>
          </a:xfrm>
        </p:grpSpPr>
        <p:sp>
          <p:nvSpPr>
            <p:cNvPr id="27" name="Nawias otwierający 26">
              <a:extLst>
                <a:ext uri="{FF2B5EF4-FFF2-40B4-BE49-F238E27FC236}">
                  <a16:creationId xmlns:a16="http://schemas.microsoft.com/office/drawing/2014/main" id="{B7AF7305-747F-E771-E657-8C2D6B3C7B5E}"/>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8" name="Nawias otwierający 27">
              <a:extLst>
                <a:ext uri="{FF2B5EF4-FFF2-40B4-BE49-F238E27FC236}">
                  <a16:creationId xmlns:a16="http://schemas.microsoft.com/office/drawing/2014/main" id="{09428D5F-141D-3D40-2663-86DF2116AEDD}"/>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29" name="Grupa 28">
            <a:extLst>
              <a:ext uri="{FF2B5EF4-FFF2-40B4-BE49-F238E27FC236}">
                <a16:creationId xmlns:a16="http://schemas.microsoft.com/office/drawing/2014/main" id="{C38F0204-154A-DBF6-7BF7-82AAD197709F}"/>
              </a:ext>
            </a:extLst>
          </p:cNvPr>
          <p:cNvGrpSpPr/>
          <p:nvPr/>
        </p:nvGrpSpPr>
        <p:grpSpPr>
          <a:xfrm>
            <a:off x="4585270" y="2580197"/>
            <a:ext cx="163869" cy="1363436"/>
            <a:chOff x="3450477" y="2581548"/>
            <a:chExt cx="163869" cy="1363436"/>
          </a:xfrm>
        </p:grpSpPr>
        <p:sp>
          <p:nvSpPr>
            <p:cNvPr id="30" name="Nawias otwierający 29">
              <a:extLst>
                <a:ext uri="{FF2B5EF4-FFF2-40B4-BE49-F238E27FC236}">
                  <a16:creationId xmlns:a16="http://schemas.microsoft.com/office/drawing/2014/main" id="{D203B193-E2F5-AAB3-F702-3F595F5CBC80}"/>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1" name="Nawias otwierający 30">
              <a:extLst>
                <a:ext uri="{FF2B5EF4-FFF2-40B4-BE49-F238E27FC236}">
                  <a16:creationId xmlns:a16="http://schemas.microsoft.com/office/drawing/2014/main" id="{6CDCB8DD-FA8D-5259-7DF8-D380814D4110}"/>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32" name="Grupa 31">
            <a:extLst>
              <a:ext uri="{FF2B5EF4-FFF2-40B4-BE49-F238E27FC236}">
                <a16:creationId xmlns:a16="http://schemas.microsoft.com/office/drawing/2014/main" id="{130C3EF9-AF02-45BE-C861-8197CE0EF15D}"/>
              </a:ext>
            </a:extLst>
          </p:cNvPr>
          <p:cNvGrpSpPr/>
          <p:nvPr/>
        </p:nvGrpSpPr>
        <p:grpSpPr>
          <a:xfrm>
            <a:off x="4874025" y="2580197"/>
            <a:ext cx="163869" cy="1363436"/>
            <a:chOff x="3450477" y="2581548"/>
            <a:chExt cx="163869" cy="1363436"/>
          </a:xfrm>
        </p:grpSpPr>
        <p:sp>
          <p:nvSpPr>
            <p:cNvPr id="33" name="Nawias otwierający 32">
              <a:extLst>
                <a:ext uri="{FF2B5EF4-FFF2-40B4-BE49-F238E27FC236}">
                  <a16:creationId xmlns:a16="http://schemas.microsoft.com/office/drawing/2014/main" id="{B6D339E9-40C9-4ADD-8B05-D40B78F7192B}"/>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4" name="Nawias otwierający 33">
              <a:extLst>
                <a:ext uri="{FF2B5EF4-FFF2-40B4-BE49-F238E27FC236}">
                  <a16:creationId xmlns:a16="http://schemas.microsoft.com/office/drawing/2014/main" id="{25832086-02B1-FA31-4B54-5DA33E59C8A7}"/>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36" name="Grupa 35">
            <a:extLst>
              <a:ext uri="{FF2B5EF4-FFF2-40B4-BE49-F238E27FC236}">
                <a16:creationId xmlns:a16="http://schemas.microsoft.com/office/drawing/2014/main" id="{4BEE2FB5-5BE7-434B-04F2-67A1C2CAEC2A}"/>
              </a:ext>
            </a:extLst>
          </p:cNvPr>
          <p:cNvGrpSpPr/>
          <p:nvPr/>
        </p:nvGrpSpPr>
        <p:grpSpPr>
          <a:xfrm>
            <a:off x="5159427" y="2580197"/>
            <a:ext cx="163869" cy="1363436"/>
            <a:chOff x="3450477" y="2581548"/>
            <a:chExt cx="163869" cy="1363436"/>
          </a:xfrm>
        </p:grpSpPr>
        <p:sp>
          <p:nvSpPr>
            <p:cNvPr id="37" name="Nawias otwierający 36">
              <a:extLst>
                <a:ext uri="{FF2B5EF4-FFF2-40B4-BE49-F238E27FC236}">
                  <a16:creationId xmlns:a16="http://schemas.microsoft.com/office/drawing/2014/main" id="{D7B7A6A5-8DEA-85F0-EC0D-055952C7356A}"/>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8" name="Nawias otwierający 37">
              <a:extLst>
                <a:ext uri="{FF2B5EF4-FFF2-40B4-BE49-F238E27FC236}">
                  <a16:creationId xmlns:a16="http://schemas.microsoft.com/office/drawing/2014/main" id="{C5400D3A-350F-F51E-915D-BBBF52FCEB79}"/>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39" name="Grupa 38">
            <a:extLst>
              <a:ext uri="{FF2B5EF4-FFF2-40B4-BE49-F238E27FC236}">
                <a16:creationId xmlns:a16="http://schemas.microsoft.com/office/drawing/2014/main" id="{652FD930-C476-FAE4-0743-E1222B3327BE}"/>
              </a:ext>
            </a:extLst>
          </p:cNvPr>
          <p:cNvGrpSpPr/>
          <p:nvPr/>
        </p:nvGrpSpPr>
        <p:grpSpPr>
          <a:xfrm>
            <a:off x="5441241" y="2580197"/>
            <a:ext cx="163869" cy="1363436"/>
            <a:chOff x="3450477" y="2581548"/>
            <a:chExt cx="163869" cy="1363436"/>
          </a:xfrm>
        </p:grpSpPr>
        <p:sp>
          <p:nvSpPr>
            <p:cNvPr id="40" name="Nawias otwierający 39">
              <a:extLst>
                <a:ext uri="{FF2B5EF4-FFF2-40B4-BE49-F238E27FC236}">
                  <a16:creationId xmlns:a16="http://schemas.microsoft.com/office/drawing/2014/main" id="{A15D8DCE-A39D-EE89-B27F-A7A7EFC6286F}"/>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1" name="Nawias otwierający 40">
              <a:extLst>
                <a:ext uri="{FF2B5EF4-FFF2-40B4-BE49-F238E27FC236}">
                  <a16:creationId xmlns:a16="http://schemas.microsoft.com/office/drawing/2014/main" id="{0937D838-F040-6558-7EDE-EEB18945747B}"/>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42" name="Grupa 41">
            <a:extLst>
              <a:ext uri="{FF2B5EF4-FFF2-40B4-BE49-F238E27FC236}">
                <a16:creationId xmlns:a16="http://schemas.microsoft.com/office/drawing/2014/main" id="{8FF86C44-227D-F972-1C05-59DE7FFB1357}"/>
              </a:ext>
            </a:extLst>
          </p:cNvPr>
          <p:cNvGrpSpPr/>
          <p:nvPr/>
        </p:nvGrpSpPr>
        <p:grpSpPr>
          <a:xfrm>
            <a:off x="6008580" y="2580197"/>
            <a:ext cx="163869" cy="1363436"/>
            <a:chOff x="3450477" y="2581548"/>
            <a:chExt cx="163869" cy="1363436"/>
          </a:xfrm>
        </p:grpSpPr>
        <p:sp>
          <p:nvSpPr>
            <p:cNvPr id="43" name="Nawias otwierający 42">
              <a:extLst>
                <a:ext uri="{FF2B5EF4-FFF2-40B4-BE49-F238E27FC236}">
                  <a16:creationId xmlns:a16="http://schemas.microsoft.com/office/drawing/2014/main" id="{662F53F7-2AC4-953A-0080-141682D242B0}"/>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4" name="Nawias otwierający 43">
              <a:extLst>
                <a:ext uri="{FF2B5EF4-FFF2-40B4-BE49-F238E27FC236}">
                  <a16:creationId xmlns:a16="http://schemas.microsoft.com/office/drawing/2014/main" id="{405FA6D1-8397-1B44-5A04-3C3124DF7034}"/>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45" name="Grupa 44">
            <a:extLst>
              <a:ext uri="{FF2B5EF4-FFF2-40B4-BE49-F238E27FC236}">
                <a16:creationId xmlns:a16="http://schemas.microsoft.com/office/drawing/2014/main" id="{53764174-C166-80A3-FA80-009807E30FE0}"/>
              </a:ext>
            </a:extLst>
          </p:cNvPr>
          <p:cNvGrpSpPr/>
          <p:nvPr/>
        </p:nvGrpSpPr>
        <p:grpSpPr>
          <a:xfrm>
            <a:off x="6297168" y="2580197"/>
            <a:ext cx="163869" cy="1363436"/>
            <a:chOff x="3450477" y="2581548"/>
            <a:chExt cx="163869" cy="1363436"/>
          </a:xfrm>
        </p:grpSpPr>
        <p:sp>
          <p:nvSpPr>
            <p:cNvPr id="46" name="Nawias otwierający 45">
              <a:extLst>
                <a:ext uri="{FF2B5EF4-FFF2-40B4-BE49-F238E27FC236}">
                  <a16:creationId xmlns:a16="http://schemas.microsoft.com/office/drawing/2014/main" id="{46B2AE1E-09C4-C702-A029-44E8D179D7C1}"/>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7" name="Nawias otwierający 46">
              <a:extLst>
                <a:ext uri="{FF2B5EF4-FFF2-40B4-BE49-F238E27FC236}">
                  <a16:creationId xmlns:a16="http://schemas.microsoft.com/office/drawing/2014/main" id="{E810DD35-12BE-9365-2B7B-FCF7D468F5E2}"/>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48" name="Grupa 47">
            <a:extLst>
              <a:ext uri="{FF2B5EF4-FFF2-40B4-BE49-F238E27FC236}">
                <a16:creationId xmlns:a16="http://schemas.microsoft.com/office/drawing/2014/main" id="{5647E258-91F8-B691-9B53-E0F8B20780D1}"/>
              </a:ext>
            </a:extLst>
          </p:cNvPr>
          <p:cNvGrpSpPr/>
          <p:nvPr/>
        </p:nvGrpSpPr>
        <p:grpSpPr>
          <a:xfrm>
            <a:off x="6575796" y="2580197"/>
            <a:ext cx="163869" cy="1363436"/>
            <a:chOff x="3450477" y="2581548"/>
            <a:chExt cx="163869" cy="1363436"/>
          </a:xfrm>
        </p:grpSpPr>
        <p:sp>
          <p:nvSpPr>
            <p:cNvPr id="49" name="Nawias otwierający 48">
              <a:extLst>
                <a:ext uri="{FF2B5EF4-FFF2-40B4-BE49-F238E27FC236}">
                  <a16:creationId xmlns:a16="http://schemas.microsoft.com/office/drawing/2014/main" id="{67903A47-DD2D-2866-CC34-F9E037F87D36}"/>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50" name="Nawias otwierający 49">
              <a:extLst>
                <a:ext uri="{FF2B5EF4-FFF2-40B4-BE49-F238E27FC236}">
                  <a16:creationId xmlns:a16="http://schemas.microsoft.com/office/drawing/2014/main" id="{8AF4B3AA-E198-F984-FA4E-F25A2244155E}"/>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51" name="Grupa 50">
            <a:extLst>
              <a:ext uri="{FF2B5EF4-FFF2-40B4-BE49-F238E27FC236}">
                <a16:creationId xmlns:a16="http://schemas.microsoft.com/office/drawing/2014/main" id="{B6D77806-B6E5-5FCF-AC99-19624384BF68}"/>
              </a:ext>
            </a:extLst>
          </p:cNvPr>
          <p:cNvGrpSpPr/>
          <p:nvPr/>
        </p:nvGrpSpPr>
        <p:grpSpPr>
          <a:xfrm>
            <a:off x="6858884" y="2580197"/>
            <a:ext cx="163869" cy="1363436"/>
            <a:chOff x="3450477" y="2581548"/>
            <a:chExt cx="163869" cy="1363436"/>
          </a:xfrm>
        </p:grpSpPr>
        <p:sp>
          <p:nvSpPr>
            <p:cNvPr id="52" name="Nawias otwierający 51">
              <a:extLst>
                <a:ext uri="{FF2B5EF4-FFF2-40B4-BE49-F238E27FC236}">
                  <a16:creationId xmlns:a16="http://schemas.microsoft.com/office/drawing/2014/main" id="{BDB94A90-5A91-0647-C22D-8CA5247BB92F}"/>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53" name="Nawias otwierający 52">
              <a:extLst>
                <a:ext uri="{FF2B5EF4-FFF2-40B4-BE49-F238E27FC236}">
                  <a16:creationId xmlns:a16="http://schemas.microsoft.com/office/drawing/2014/main" id="{3D5828FF-6156-D0C4-1D1A-228A4AE4A0A8}"/>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54" name="Grupa 53">
            <a:extLst>
              <a:ext uri="{FF2B5EF4-FFF2-40B4-BE49-F238E27FC236}">
                <a16:creationId xmlns:a16="http://schemas.microsoft.com/office/drawing/2014/main" id="{B0D598F1-F9D3-55ED-7561-D5812AFDC7AD}"/>
              </a:ext>
            </a:extLst>
          </p:cNvPr>
          <p:cNvGrpSpPr/>
          <p:nvPr/>
        </p:nvGrpSpPr>
        <p:grpSpPr>
          <a:xfrm>
            <a:off x="7141972" y="2580197"/>
            <a:ext cx="163869" cy="1363436"/>
            <a:chOff x="3450477" y="2581548"/>
            <a:chExt cx="163869" cy="1363436"/>
          </a:xfrm>
        </p:grpSpPr>
        <p:sp>
          <p:nvSpPr>
            <p:cNvPr id="55" name="Nawias otwierający 54">
              <a:extLst>
                <a:ext uri="{FF2B5EF4-FFF2-40B4-BE49-F238E27FC236}">
                  <a16:creationId xmlns:a16="http://schemas.microsoft.com/office/drawing/2014/main" id="{B12029F8-092F-5D33-9ED4-80AA7E9ECBB4}"/>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56" name="Nawias otwierający 55">
              <a:extLst>
                <a:ext uri="{FF2B5EF4-FFF2-40B4-BE49-F238E27FC236}">
                  <a16:creationId xmlns:a16="http://schemas.microsoft.com/office/drawing/2014/main" id="{E22840A6-54F3-ADEB-03A7-4826C1C7D14C}"/>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57" name="Grupa 56">
            <a:extLst>
              <a:ext uri="{FF2B5EF4-FFF2-40B4-BE49-F238E27FC236}">
                <a16:creationId xmlns:a16="http://schemas.microsoft.com/office/drawing/2014/main" id="{68B2F133-7850-278C-7509-D8EBEEA26F89}"/>
              </a:ext>
            </a:extLst>
          </p:cNvPr>
          <p:cNvGrpSpPr/>
          <p:nvPr/>
        </p:nvGrpSpPr>
        <p:grpSpPr>
          <a:xfrm>
            <a:off x="7425060" y="2580197"/>
            <a:ext cx="163869" cy="1363436"/>
            <a:chOff x="3450477" y="2581548"/>
            <a:chExt cx="163869" cy="1363436"/>
          </a:xfrm>
        </p:grpSpPr>
        <p:sp>
          <p:nvSpPr>
            <p:cNvPr id="58" name="Nawias otwierający 57">
              <a:extLst>
                <a:ext uri="{FF2B5EF4-FFF2-40B4-BE49-F238E27FC236}">
                  <a16:creationId xmlns:a16="http://schemas.microsoft.com/office/drawing/2014/main" id="{B968EB6A-013A-38E7-3C3D-6D2BF6730941}"/>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59" name="Nawias otwierający 58">
              <a:extLst>
                <a:ext uri="{FF2B5EF4-FFF2-40B4-BE49-F238E27FC236}">
                  <a16:creationId xmlns:a16="http://schemas.microsoft.com/office/drawing/2014/main" id="{1C16C12F-AB32-9035-A21C-6660D40D158E}"/>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60" name="Grupa 59">
            <a:extLst>
              <a:ext uri="{FF2B5EF4-FFF2-40B4-BE49-F238E27FC236}">
                <a16:creationId xmlns:a16="http://schemas.microsoft.com/office/drawing/2014/main" id="{358BC3AE-619E-9761-9A1C-4475980D6A5C}"/>
              </a:ext>
            </a:extLst>
          </p:cNvPr>
          <p:cNvGrpSpPr/>
          <p:nvPr/>
        </p:nvGrpSpPr>
        <p:grpSpPr>
          <a:xfrm>
            <a:off x="4874025" y="2581548"/>
            <a:ext cx="163869" cy="1363436"/>
            <a:chOff x="3450477" y="2581548"/>
            <a:chExt cx="163869" cy="1363436"/>
          </a:xfrm>
        </p:grpSpPr>
        <p:sp>
          <p:nvSpPr>
            <p:cNvPr id="61" name="Nawias otwierający 60">
              <a:extLst>
                <a:ext uri="{FF2B5EF4-FFF2-40B4-BE49-F238E27FC236}">
                  <a16:creationId xmlns:a16="http://schemas.microsoft.com/office/drawing/2014/main" id="{ED85DA8A-4684-7E3B-E767-77C5B6F698B2}"/>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62" name="Nawias otwierający 61">
              <a:extLst>
                <a:ext uri="{FF2B5EF4-FFF2-40B4-BE49-F238E27FC236}">
                  <a16:creationId xmlns:a16="http://schemas.microsoft.com/office/drawing/2014/main" id="{0F22BDD3-697F-CF33-7F74-91C8D4DF2AF4}"/>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63" name="Grupa 62">
            <a:extLst>
              <a:ext uri="{FF2B5EF4-FFF2-40B4-BE49-F238E27FC236}">
                <a16:creationId xmlns:a16="http://schemas.microsoft.com/office/drawing/2014/main" id="{E1B3C067-0576-1714-4FC2-CAD53B363150}"/>
              </a:ext>
            </a:extLst>
          </p:cNvPr>
          <p:cNvGrpSpPr/>
          <p:nvPr/>
        </p:nvGrpSpPr>
        <p:grpSpPr>
          <a:xfrm>
            <a:off x="7716798" y="2580197"/>
            <a:ext cx="163869" cy="1363436"/>
            <a:chOff x="3450477" y="2581548"/>
            <a:chExt cx="163869" cy="1363436"/>
          </a:xfrm>
        </p:grpSpPr>
        <p:sp>
          <p:nvSpPr>
            <p:cNvPr id="64" name="Nawias otwierający 63">
              <a:extLst>
                <a:ext uri="{FF2B5EF4-FFF2-40B4-BE49-F238E27FC236}">
                  <a16:creationId xmlns:a16="http://schemas.microsoft.com/office/drawing/2014/main" id="{FE6E92F3-4610-FF5A-BE77-02FDE94A37D9}"/>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65" name="Nawias otwierający 64">
              <a:extLst>
                <a:ext uri="{FF2B5EF4-FFF2-40B4-BE49-F238E27FC236}">
                  <a16:creationId xmlns:a16="http://schemas.microsoft.com/office/drawing/2014/main" id="{2CD55D1E-9926-2E7D-A495-54DD045B9942}"/>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66" name="Grupa 65">
            <a:extLst>
              <a:ext uri="{FF2B5EF4-FFF2-40B4-BE49-F238E27FC236}">
                <a16:creationId xmlns:a16="http://schemas.microsoft.com/office/drawing/2014/main" id="{7CB4E5A4-B67D-9600-3FEB-62FB7DD08DA8}"/>
              </a:ext>
            </a:extLst>
          </p:cNvPr>
          <p:cNvGrpSpPr/>
          <p:nvPr/>
        </p:nvGrpSpPr>
        <p:grpSpPr>
          <a:xfrm>
            <a:off x="8001097" y="2580197"/>
            <a:ext cx="163869" cy="1363436"/>
            <a:chOff x="3450477" y="2581548"/>
            <a:chExt cx="163869" cy="1363436"/>
          </a:xfrm>
        </p:grpSpPr>
        <p:sp>
          <p:nvSpPr>
            <p:cNvPr id="67" name="Nawias otwierający 66">
              <a:extLst>
                <a:ext uri="{FF2B5EF4-FFF2-40B4-BE49-F238E27FC236}">
                  <a16:creationId xmlns:a16="http://schemas.microsoft.com/office/drawing/2014/main" id="{6FB747C1-EEEF-6EF8-F4AD-4EA663F64132}"/>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68" name="Nawias otwierający 67">
              <a:extLst>
                <a:ext uri="{FF2B5EF4-FFF2-40B4-BE49-F238E27FC236}">
                  <a16:creationId xmlns:a16="http://schemas.microsoft.com/office/drawing/2014/main" id="{880E2572-D4FF-F3A9-2344-6453DFD17127}"/>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69" name="Grupa 68">
            <a:extLst>
              <a:ext uri="{FF2B5EF4-FFF2-40B4-BE49-F238E27FC236}">
                <a16:creationId xmlns:a16="http://schemas.microsoft.com/office/drawing/2014/main" id="{601A7622-1632-7B5F-66A2-0C4A3EDC048B}"/>
              </a:ext>
            </a:extLst>
          </p:cNvPr>
          <p:cNvGrpSpPr/>
          <p:nvPr/>
        </p:nvGrpSpPr>
        <p:grpSpPr>
          <a:xfrm>
            <a:off x="8280936" y="2580197"/>
            <a:ext cx="163869" cy="1363436"/>
            <a:chOff x="3450477" y="2581548"/>
            <a:chExt cx="163869" cy="1363436"/>
          </a:xfrm>
        </p:grpSpPr>
        <p:sp>
          <p:nvSpPr>
            <p:cNvPr id="70" name="Nawias otwierający 69">
              <a:extLst>
                <a:ext uri="{FF2B5EF4-FFF2-40B4-BE49-F238E27FC236}">
                  <a16:creationId xmlns:a16="http://schemas.microsoft.com/office/drawing/2014/main" id="{F17083AB-D067-A09B-D31B-217CFC191B24}"/>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71" name="Nawias otwierający 70">
              <a:extLst>
                <a:ext uri="{FF2B5EF4-FFF2-40B4-BE49-F238E27FC236}">
                  <a16:creationId xmlns:a16="http://schemas.microsoft.com/office/drawing/2014/main" id="{C08B15CF-5D58-3311-1EC8-310ABC4AD6A5}"/>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grpSp>
        <p:nvGrpSpPr>
          <p:cNvPr id="72" name="Grupa 71">
            <a:extLst>
              <a:ext uri="{FF2B5EF4-FFF2-40B4-BE49-F238E27FC236}">
                <a16:creationId xmlns:a16="http://schemas.microsoft.com/office/drawing/2014/main" id="{AA3B0B95-F70E-15A9-107A-EDB1C531206E}"/>
              </a:ext>
            </a:extLst>
          </p:cNvPr>
          <p:cNvGrpSpPr/>
          <p:nvPr/>
        </p:nvGrpSpPr>
        <p:grpSpPr>
          <a:xfrm>
            <a:off x="8566750" y="2571750"/>
            <a:ext cx="163869" cy="1363436"/>
            <a:chOff x="3450477" y="2581548"/>
            <a:chExt cx="163869" cy="1363436"/>
          </a:xfrm>
        </p:grpSpPr>
        <p:sp>
          <p:nvSpPr>
            <p:cNvPr id="73" name="Nawias otwierający 72">
              <a:extLst>
                <a:ext uri="{FF2B5EF4-FFF2-40B4-BE49-F238E27FC236}">
                  <a16:creationId xmlns:a16="http://schemas.microsoft.com/office/drawing/2014/main" id="{30DFC8E2-0F54-B136-13C3-F2476A6E22D0}"/>
                </a:ext>
              </a:extLst>
            </p:cNvPr>
            <p:cNvSpPr/>
            <p:nvPr/>
          </p:nvSpPr>
          <p:spPr>
            <a:xfrm>
              <a:off x="3450477"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74" name="Nawias otwierający 73">
              <a:extLst>
                <a:ext uri="{FF2B5EF4-FFF2-40B4-BE49-F238E27FC236}">
                  <a16:creationId xmlns:a16="http://schemas.microsoft.com/office/drawing/2014/main" id="{244B6036-D2AB-C11C-D447-825A9278C0E1}"/>
                </a:ext>
              </a:extLst>
            </p:cNvPr>
            <p:cNvSpPr/>
            <p:nvPr/>
          </p:nvSpPr>
          <p:spPr>
            <a:xfrm flipH="1">
              <a:off x="3596346" y="2581548"/>
              <a:ext cx="18000" cy="1363436"/>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spTree>
    <p:extLst>
      <p:ext uri="{BB962C8B-B14F-4D97-AF65-F5344CB8AC3E}">
        <p14:creationId xmlns:p14="http://schemas.microsoft.com/office/powerpoint/2010/main" val="41222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EDA9-59E8-B98D-2665-115EA2CB8B5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5B56D8A5-753E-BFD1-362C-08BFC4707BB4}"/>
              </a:ext>
            </a:extLst>
          </p:cNvPr>
          <p:cNvSpPr>
            <a:spLocks noGrp="1"/>
          </p:cNvSpPr>
          <p:nvPr>
            <p:ph type="ctrTitle"/>
          </p:nvPr>
        </p:nvSpPr>
        <p:spPr/>
        <p:txBody>
          <a:bodyPr>
            <a:normAutofit fontScale="90000"/>
          </a:bodyPr>
          <a:lstStyle/>
          <a:p>
            <a:r>
              <a:rPr lang="pl-PL"/>
              <a:t>In case of our sentence, we expect sth like this…</a:t>
            </a:r>
          </a:p>
        </p:txBody>
      </p:sp>
      <p:pic>
        <p:nvPicPr>
          <p:cNvPr id="3" name="Obraz 2">
            <a:extLst>
              <a:ext uri="{FF2B5EF4-FFF2-40B4-BE49-F238E27FC236}">
                <a16:creationId xmlns:a16="http://schemas.microsoft.com/office/drawing/2014/main" id="{CCE55055-2F61-A834-E402-9A8600C47441}"/>
              </a:ext>
            </a:extLst>
          </p:cNvPr>
          <p:cNvPicPr>
            <a:picLocks noChangeAspect="1"/>
          </p:cNvPicPr>
          <p:nvPr/>
        </p:nvPicPr>
        <p:blipFill>
          <a:blip r:embed="rId2"/>
          <a:stretch>
            <a:fillRect/>
          </a:stretch>
        </p:blipFill>
        <p:spPr>
          <a:xfrm>
            <a:off x="4478182" y="644577"/>
            <a:ext cx="2292751" cy="1763861"/>
          </a:xfrm>
          <a:prstGeom prst="rect">
            <a:avLst/>
          </a:prstGeom>
        </p:spPr>
      </p:pic>
      <p:grpSp>
        <p:nvGrpSpPr>
          <p:cNvPr id="12" name="Grupa 11">
            <a:extLst>
              <a:ext uri="{FF2B5EF4-FFF2-40B4-BE49-F238E27FC236}">
                <a16:creationId xmlns:a16="http://schemas.microsoft.com/office/drawing/2014/main" id="{D7121280-6850-144B-9E36-C4EB8BDC89A1}"/>
              </a:ext>
            </a:extLst>
          </p:cNvPr>
          <p:cNvGrpSpPr/>
          <p:nvPr/>
        </p:nvGrpSpPr>
        <p:grpSpPr>
          <a:xfrm>
            <a:off x="4556561" y="2888304"/>
            <a:ext cx="2214372" cy="1364400"/>
            <a:chOff x="4550074" y="2171700"/>
            <a:chExt cx="2214372" cy="1364400"/>
          </a:xfrm>
        </p:grpSpPr>
        <p:pic>
          <p:nvPicPr>
            <p:cNvPr id="5" name="Obraz 4">
              <a:extLst>
                <a:ext uri="{FF2B5EF4-FFF2-40B4-BE49-F238E27FC236}">
                  <a16:creationId xmlns:a16="http://schemas.microsoft.com/office/drawing/2014/main" id="{1A7C4E17-45FE-CFD3-4229-218FF99D2587}"/>
                </a:ext>
              </a:extLst>
            </p:cNvPr>
            <p:cNvPicPr>
              <a:picLocks noChangeAspect="1"/>
            </p:cNvPicPr>
            <p:nvPr/>
          </p:nvPicPr>
          <p:blipFill>
            <a:blip r:embed="rId3"/>
            <a:stretch>
              <a:fillRect/>
            </a:stretch>
          </p:blipFill>
          <p:spPr>
            <a:xfrm>
              <a:off x="6242074" y="2171700"/>
              <a:ext cx="181248" cy="1364400"/>
            </a:xfrm>
            <a:prstGeom prst="rect">
              <a:avLst/>
            </a:prstGeom>
          </p:spPr>
        </p:pic>
        <p:pic>
          <p:nvPicPr>
            <p:cNvPr id="6" name="Obraz 5">
              <a:extLst>
                <a:ext uri="{FF2B5EF4-FFF2-40B4-BE49-F238E27FC236}">
                  <a16:creationId xmlns:a16="http://schemas.microsoft.com/office/drawing/2014/main" id="{B782E59B-3B84-7488-619D-046CB272D0AB}"/>
                </a:ext>
              </a:extLst>
            </p:cNvPr>
            <p:cNvPicPr>
              <a:picLocks noChangeAspect="1"/>
            </p:cNvPicPr>
            <p:nvPr/>
          </p:nvPicPr>
          <p:blipFill>
            <a:blip r:embed="rId4"/>
            <a:stretch>
              <a:fillRect/>
            </a:stretch>
          </p:blipFill>
          <p:spPr>
            <a:xfrm>
              <a:off x="4875865" y="2171700"/>
              <a:ext cx="162914" cy="1364400"/>
            </a:xfrm>
            <a:prstGeom prst="rect">
              <a:avLst/>
            </a:prstGeom>
          </p:spPr>
        </p:pic>
        <p:pic>
          <p:nvPicPr>
            <p:cNvPr id="7" name="Obraz 6">
              <a:extLst>
                <a:ext uri="{FF2B5EF4-FFF2-40B4-BE49-F238E27FC236}">
                  <a16:creationId xmlns:a16="http://schemas.microsoft.com/office/drawing/2014/main" id="{18599297-C179-122B-FE98-A809DCAE54BF}"/>
                </a:ext>
              </a:extLst>
            </p:cNvPr>
            <p:cNvPicPr>
              <a:picLocks noChangeAspect="1"/>
            </p:cNvPicPr>
            <p:nvPr/>
          </p:nvPicPr>
          <p:blipFill>
            <a:blip r:embed="rId5"/>
            <a:stretch>
              <a:fillRect/>
            </a:stretch>
          </p:blipFill>
          <p:spPr>
            <a:xfrm>
              <a:off x="5905429" y="2171700"/>
              <a:ext cx="169267" cy="1364400"/>
            </a:xfrm>
            <a:prstGeom prst="rect">
              <a:avLst/>
            </a:prstGeom>
          </p:spPr>
        </p:pic>
        <p:pic>
          <p:nvPicPr>
            <p:cNvPr id="8" name="Obraz 7">
              <a:extLst>
                <a:ext uri="{FF2B5EF4-FFF2-40B4-BE49-F238E27FC236}">
                  <a16:creationId xmlns:a16="http://schemas.microsoft.com/office/drawing/2014/main" id="{F021EEF0-3EE5-E9CA-6D9D-DD5C5223E2B7}"/>
                </a:ext>
              </a:extLst>
            </p:cNvPr>
            <p:cNvPicPr>
              <a:picLocks noChangeAspect="1"/>
            </p:cNvPicPr>
            <p:nvPr/>
          </p:nvPicPr>
          <p:blipFill>
            <a:blip r:embed="rId6"/>
            <a:stretch>
              <a:fillRect/>
            </a:stretch>
          </p:blipFill>
          <p:spPr>
            <a:xfrm>
              <a:off x="5206157" y="2171700"/>
              <a:ext cx="181920" cy="1364400"/>
            </a:xfrm>
            <a:prstGeom prst="rect">
              <a:avLst/>
            </a:prstGeom>
          </p:spPr>
        </p:pic>
        <p:pic>
          <p:nvPicPr>
            <p:cNvPr id="9" name="Obraz 8">
              <a:extLst>
                <a:ext uri="{FF2B5EF4-FFF2-40B4-BE49-F238E27FC236}">
                  <a16:creationId xmlns:a16="http://schemas.microsoft.com/office/drawing/2014/main" id="{FD4FA3F6-3281-5258-B424-4413E2B9C610}"/>
                </a:ext>
              </a:extLst>
            </p:cNvPr>
            <p:cNvPicPr>
              <a:picLocks noChangeAspect="1"/>
            </p:cNvPicPr>
            <p:nvPr/>
          </p:nvPicPr>
          <p:blipFill>
            <a:blip r:embed="rId7"/>
            <a:stretch>
              <a:fillRect/>
            </a:stretch>
          </p:blipFill>
          <p:spPr>
            <a:xfrm>
              <a:off x="5555455" y="2171700"/>
              <a:ext cx="182596" cy="1364400"/>
            </a:xfrm>
            <a:prstGeom prst="rect">
              <a:avLst/>
            </a:prstGeom>
          </p:spPr>
        </p:pic>
        <p:pic>
          <p:nvPicPr>
            <p:cNvPr id="10" name="Obraz 9">
              <a:extLst>
                <a:ext uri="{FF2B5EF4-FFF2-40B4-BE49-F238E27FC236}">
                  <a16:creationId xmlns:a16="http://schemas.microsoft.com/office/drawing/2014/main" id="{2F4FDA18-0968-2626-634B-7C7243689746}"/>
                </a:ext>
              </a:extLst>
            </p:cNvPr>
            <p:cNvPicPr>
              <a:picLocks noChangeAspect="1"/>
            </p:cNvPicPr>
            <p:nvPr/>
          </p:nvPicPr>
          <p:blipFill>
            <a:blip r:embed="rId8"/>
            <a:stretch>
              <a:fillRect/>
            </a:stretch>
          </p:blipFill>
          <p:spPr>
            <a:xfrm>
              <a:off x="6590702" y="2171700"/>
              <a:ext cx="173744" cy="1364400"/>
            </a:xfrm>
            <a:prstGeom prst="rect">
              <a:avLst/>
            </a:prstGeom>
          </p:spPr>
        </p:pic>
        <p:pic>
          <p:nvPicPr>
            <p:cNvPr id="11" name="Obraz 10">
              <a:extLst>
                <a:ext uri="{FF2B5EF4-FFF2-40B4-BE49-F238E27FC236}">
                  <a16:creationId xmlns:a16="http://schemas.microsoft.com/office/drawing/2014/main" id="{717430A6-E5F6-4B29-D71C-69BE2B7DA98C}"/>
                </a:ext>
              </a:extLst>
            </p:cNvPr>
            <p:cNvPicPr>
              <a:picLocks noChangeAspect="1"/>
            </p:cNvPicPr>
            <p:nvPr/>
          </p:nvPicPr>
          <p:blipFill>
            <a:blip r:embed="rId9"/>
            <a:stretch>
              <a:fillRect/>
            </a:stretch>
          </p:blipFill>
          <p:spPr>
            <a:xfrm>
              <a:off x="4550074" y="2171700"/>
              <a:ext cx="158413" cy="1364400"/>
            </a:xfrm>
            <a:prstGeom prst="rect">
              <a:avLst/>
            </a:prstGeom>
          </p:spPr>
        </p:pic>
      </p:grpSp>
      <p:sp>
        <p:nvSpPr>
          <p:cNvPr id="13" name="Łuk 12">
            <a:extLst>
              <a:ext uri="{FF2B5EF4-FFF2-40B4-BE49-F238E27FC236}">
                <a16:creationId xmlns:a16="http://schemas.microsoft.com/office/drawing/2014/main" id="{729493FC-284D-9FDE-9CF2-B1F01A795F41}"/>
              </a:ext>
            </a:extLst>
          </p:cNvPr>
          <p:cNvSpPr/>
          <p:nvPr/>
        </p:nvSpPr>
        <p:spPr>
          <a:xfrm rot="18890401">
            <a:off x="4363565" y="315355"/>
            <a:ext cx="1970894" cy="2106165"/>
          </a:xfrm>
          <a:prstGeom prst="arc">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4" name="Łuk 13">
            <a:extLst>
              <a:ext uri="{FF2B5EF4-FFF2-40B4-BE49-F238E27FC236}">
                <a16:creationId xmlns:a16="http://schemas.microsoft.com/office/drawing/2014/main" id="{8C79DEAC-E0D0-B465-CF59-0D19BFF8CCA2}"/>
              </a:ext>
            </a:extLst>
          </p:cNvPr>
          <p:cNvSpPr/>
          <p:nvPr/>
        </p:nvSpPr>
        <p:spPr>
          <a:xfrm rot="18890401">
            <a:off x="4925660" y="593310"/>
            <a:ext cx="408267" cy="436288"/>
          </a:xfrm>
          <a:prstGeom prst="arc">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5" name="Łuk 34">
            <a:extLst>
              <a:ext uri="{FF2B5EF4-FFF2-40B4-BE49-F238E27FC236}">
                <a16:creationId xmlns:a16="http://schemas.microsoft.com/office/drawing/2014/main" id="{11A4394C-A254-B213-2C8C-C0BE3C98433E}"/>
              </a:ext>
            </a:extLst>
          </p:cNvPr>
          <p:cNvSpPr/>
          <p:nvPr/>
        </p:nvSpPr>
        <p:spPr>
          <a:xfrm rot="18890401">
            <a:off x="4787716" y="334246"/>
            <a:ext cx="1816561" cy="1941238"/>
          </a:xfrm>
          <a:prstGeom prst="arc">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75" name="Łuk 74">
            <a:extLst>
              <a:ext uri="{FF2B5EF4-FFF2-40B4-BE49-F238E27FC236}">
                <a16:creationId xmlns:a16="http://schemas.microsoft.com/office/drawing/2014/main" id="{648F89C4-D623-2F04-C750-B02296411776}"/>
              </a:ext>
            </a:extLst>
          </p:cNvPr>
          <p:cNvSpPr/>
          <p:nvPr/>
        </p:nvSpPr>
        <p:spPr>
          <a:xfrm rot="18890401">
            <a:off x="5548869" y="578080"/>
            <a:ext cx="607724" cy="649434"/>
          </a:xfrm>
          <a:prstGeom prst="arc">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cxnSp>
        <p:nvCxnSpPr>
          <p:cNvPr id="77" name="Łącznik prosty ze strzałką 76">
            <a:extLst>
              <a:ext uri="{FF2B5EF4-FFF2-40B4-BE49-F238E27FC236}">
                <a16:creationId xmlns:a16="http://schemas.microsoft.com/office/drawing/2014/main" id="{1E53963B-F457-DCA2-1197-C4D467C5B319}"/>
              </a:ext>
            </a:extLst>
          </p:cNvPr>
          <p:cNvCxnSpPr>
            <a:stCxn id="3" idx="2"/>
          </p:cNvCxnSpPr>
          <p:nvPr/>
        </p:nvCxnSpPr>
        <p:spPr>
          <a:xfrm flipH="1">
            <a:off x="5623560" y="2408438"/>
            <a:ext cx="998" cy="4013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16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wipe(up)">
                                      <p:cBhvr>
                                        <p:cTn id="24" dur="500"/>
                                        <p:tgtEl>
                                          <p:spTgt spid="77"/>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5" grpId="0" animBg="1"/>
      <p:bldP spid="7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8DFE3-3A23-C0A4-F466-539A3F145BE0}"/>
            </a:ext>
          </a:extLst>
        </p:cNvPr>
        <p:cNvGrpSpPr/>
        <p:nvPr/>
      </p:nvGrpSpPr>
      <p:grpSpPr>
        <a:xfrm>
          <a:off x="0" y="0"/>
          <a:ext cx="0" cy="0"/>
          <a:chOff x="0" y="0"/>
          <a:chExt cx="0" cy="0"/>
        </a:xfrm>
      </p:grpSpPr>
      <p:pic>
        <p:nvPicPr>
          <p:cNvPr id="12" name="Wideo 11" descr="Głowa piesa">
            <a:extLst>
              <a:ext uri="{FF2B5EF4-FFF2-40B4-BE49-F238E27FC236}">
                <a16:creationId xmlns:a16="http://schemas.microsoft.com/office/drawing/2014/main" id="{7A484A57-16B9-8989-F64D-FF2FFD5F457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b="284"/>
          <a:stretch/>
        </p:blipFill>
        <p:spPr>
          <a:xfrm>
            <a:off x="-2285" y="10"/>
            <a:ext cx="9143999" cy="5143490"/>
          </a:xfrm>
          <a:prstGeom prst="rect">
            <a:avLst/>
          </a:prstGeom>
        </p:spPr>
      </p:pic>
      <p:sp>
        <p:nvSpPr>
          <p:cNvPr id="2" name="Tytuł 1">
            <a:extLst>
              <a:ext uri="{FF2B5EF4-FFF2-40B4-BE49-F238E27FC236}">
                <a16:creationId xmlns:a16="http://schemas.microsoft.com/office/drawing/2014/main" id="{42319A00-27A4-FBED-8DA3-FD81B7035FA0}"/>
              </a:ext>
            </a:extLst>
          </p:cNvPr>
          <p:cNvSpPr>
            <a:spLocks noGrp="1"/>
          </p:cNvSpPr>
          <p:nvPr>
            <p:ph type="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defTabSz="914400">
              <a:lnSpc>
                <a:spcPct val="90000"/>
              </a:lnSpc>
            </a:pPr>
            <a:r>
              <a:rPr lang="en-US" sz="3900">
                <a:solidFill>
                  <a:srgbClr val="FFFFFF"/>
                </a:solidFill>
                <a:latin typeface="+mj-lt"/>
                <a:ea typeface="+mj-ea"/>
                <a:cs typeface="+mj-cs"/>
              </a:rPr>
              <a:t>How?</a:t>
            </a:r>
          </a:p>
        </p:txBody>
      </p:sp>
    </p:spTree>
    <p:extLst>
      <p:ext uri="{BB962C8B-B14F-4D97-AF65-F5344CB8AC3E}">
        <p14:creationId xmlns:p14="http://schemas.microsoft.com/office/powerpoint/2010/main" val="390381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A4487720-449B-BE7D-88EA-B8DEBBFDD3BB}"/>
              </a:ext>
            </a:extLst>
          </p:cNvPr>
          <p:cNvSpPr txBox="1"/>
          <p:nvPr/>
        </p:nvSpPr>
        <p:spPr>
          <a:xfrm>
            <a:off x="764146" y="1674253"/>
            <a:ext cx="2671998" cy="923330"/>
          </a:xfrm>
          <a:prstGeom prst="rect">
            <a:avLst/>
          </a:prstGeom>
          <a:noFill/>
        </p:spPr>
        <p:txBody>
          <a:bodyPr wrap="square" rtlCol="0">
            <a:spAutoFit/>
          </a:bodyPr>
          <a:lstStyle/>
          <a:p>
            <a:pPr algn="l"/>
            <a:r>
              <a:rPr lang="pl-PL" b="1">
                <a:latin typeface="Helvetica Neue Condensed" panose="02000503000000020004" pitchFamily="2" charset="0"/>
                <a:ea typeface="Helvetica Neue Condensed" panose="02000503000000020004" pitchFamily="2" charset="0"/>
                <a:cs typeface="Helvetica Neue Condensed" panose="02000503000000020004" pitchFamily="2" charset="0"/>
              </a:rPr>
              <a:t>A word in context </a:t>
            </a:r>
            <a:br>
              <a:rPr lang="pl-PL"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pl-PL" b="1">
                <a:latin typeface="Helvetica Neue Condensed" panose="02000503000000020004" pitchFamily="2" charset="0"/>
                <a:ea typeface="Helvetica Neue Condensed" panose="02000503000000020004" pitchFamily="2" charset="0"/>
                <a:cs typeface="Helvetica Neue Condensed" panose="02000503000000020004" pitchFamily="2" charset="0"/>
              </a:rPr>
              <a:t>carries a different meaning </a:t>
            </a:r>
            <a:br>
              <a:rPr lang="pl-PL"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pl-PL" b="1">
                <a:latin typeface="Helvetica Neue Condensed" panose="02000503000000020004" pitchFamily="2" charset="0"/>
                <a:ea typeface="Helvetica Neue Condensed" panose="02000503000000020004" pitchFamily="2" charset="0"/>
                <a:cs typeface="Helvetica Neue Condensed" panose="02000503000000020004" pitchFamily="2" charset="0"/>
              </a:rPr>
              <a:t>than the word in isolation</a:t>
            </a:r>
            <a:endPar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pic>
        <p:nvPicPr>
          <p:cNvPr id="5" name="Obraz 4">
            <a:extLst>
              <a:ext uri="{FF2B5EF4-FFF2-40B4-BE49-F238E27FC236}">
                <a16:creationId xmlns:a16="http://schemas.microsoft.com/office/drawing/2014/main" id="{708E8FF3-B10A-B0E2-1BAB-004D85E42618}"/>
              </a:ext>
            </a:extLst>
          </p:cNvPr>
          <p:cNvPicPr>
            <a:picLocks noChangeAspect="1"/>
          </p:cNvPicPr>
          <p:nvPr/>
        </p:nvPicPr>
        <p:blipFill>
          <a:blip r:embed="rId2"/>
          <a:stretch>
            <a:fillRect/>
          </a:stretch>
        </p:blipFill>
        <p:spPr>
          <a:xfrm>
            <a:off x="4221957" y="896240"/>
            <a:ext cx="4475463" cy="3168553"/>
          </a:xfrm>
          <a:prstGeom prst="rect">
            <a:avLst/>
          </a:prstGeom>
        </p:spPr>
      </p:pic>
    </p:spTree>
    <p:extLst>
      <p:ext uri="{BB962C8B-B14F-4D97-AF65-F5344CB8AC3E}">
        <p14:creationId xmlns:p14="http://schemas.microsoft.com/office/powerpoint/2010/main" val="195768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CF9D9-3EF7-39D0-C628-9E391CE2B9FA}"/>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9AD1C4FF-E048-1A59-A320-D5FF179B2205}"/>
              </a:ext>
            </a:extLst>
          </p:cNvPr>
          <p:cNvSpPr txBox="1"/>
          <p:nvPr/>
        </p:nvSpPr>
        <p:spPr>
          <a:xfrm>
            <a:off x="764146" y="1674253"/>
            <a:ext cx="2671998" cy="1200329"/>
          </a:xfrm>
          <a:prstGeom prst="rect">
            <a:avLst/>
          </a:prstGeom>
          <a:noFill/>
        </p:spPr>
        <p:txBody>
          <a:bodyPr wrap="square" rtlCol="0">
            <a:spAutoFit/>
          </a:bodyPr>
          <a:lstStyle/>
          <a:p>
            <a:pPr algn="l"/>
            <a:r>
              <a:rPr lang="pl-PL" b="1">
                <a:latin typeface="Helvetica Neue Condensed" panose="02000503000000020004" pitchFamily="2" charset="0"/>
                <a:ea typeface="Helvetica Neue Condensed" panose="02000503000000020004" pitchFamily="2" charset="0"/>
                <a:cs typeface="Helvetica Neue Condensed" panose="02000503000000020004" pitchFamily="2" charset="0"/>
              </a:rPr>
              <a:t>A word's embedding in context differs from its original standalone embedding.</a:t>
            </a:r>
            <a:endPar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2" name="pole tekstowe 1">
            <a:extLst>
              <a:ext uri="{FF2B5EF4-FFF2-40B4-BE49-F238E27FC236}">
                <a16:creationId xmlns:a16="http://schemas.microsoft.com/office/drawing/2014/main" id="{F5095545-09A3-C9E5-5538-B86733F1BF71}"/>
              </a:ext>
            </a:extLst>
          </p:cNvPr>
          <p:cNvSpPr txBox="1"/>
          <p:nvPr/>
        </p:nvSpPr>
        <p:spPr>
          <a:xfrm>
            <a:off x="3736466" y="506140"/>
            <a:ext cx="603883"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Make</a:t>
            </a:r>
          </a:p>
        </p:txBody>
      </p:sp>
      <p:sp>
        <p:nvSpPr>
          <p:cNvPr id="3" name="pole tekstowe 2">
            <a:extLst>
              <a:ext uri="{FF2B5EF4-FFF2-40B4-BE49-F238E27FC236}">
                <a16:creationId xmlns:a16="http://schemas.microsoft.com/office/drawing/2014/main" id="{4D452722-7F93-ADA9-DDBC-5ECF15912604}"/>
              </a:ext>
            </a:extLst>
          </p:cNvPr>
          <p:cNvSpPr txBox="1"/>
          <p:nvPr/>
        </p:nvSpPr>
        <p:spPr>
          <a:xfrm>
            <a:off x="4584022" y="509155"/>
            <a:ext cx="732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pl-PL" sz="1400" dirty="0" err="1">
                <a:ea typeface="Helvetica Neue Condensed" panose="02000503000000020004" pitchFamily="2" charset="0"/>
                <a:cs typeface="Helvetica Neue Condensed" panose="02000503000000020004" pitchFamily="2" charset="0"/>
              </a:rPr>
              <a:t>Great</a:t>
            </a:r>
          </a:p>
        </p:txBody>
      </p:sp>
      <p:pic>
        <p:nvPicPr>
          <p:cNvPr id="11" name="Obraz 10">
            <a:extLst>
              <a:ext uri="{FF2B5EF4-FFF2-40B4-BE49-F238E27FC236}">
                <a16:creationId xmlns:a16="http://schemas.microsoft.com/office/drawing/2014/main" id="{428027D8-BBEB-3AFC-F25A-9D483A65FBFB}"/>
              </a:ext>
            </a:extLst>
          </p:cNvPr>
          <p:cNvPicPr>
            <a:picLocks noChangeAspect="1"/>
          </p:cNvPicPr>
          <p:nvPr/>
        </p:nvPicPr>
        <p:blipFill>
          <a:blip r:embed="rId2"/>
          <a:srcRect r="28594"/>
          <a:stretch/>
        </p:blipFill>
        <p:spPr>
          <a:xfrm>
            <a:off x="3812717" y="1363755"/>
            <a:ext cx="4248766" cy="3642937"/>
          </a:xfrm>
          <a:prstGeom prst="rect">
            <a:avLst/>
          </a:prstGeom>
        </p:spPr>
      </p:pic>
      <p:cxnSp>
        <p:nvCxnSpPr>
          <p:cNvPr id="12" name="Łącznik prosty ze strzałką 11">
            <a:extLst>
              <a:ext uri="{FF2B5EF4-FFF2-40B4-BE49-F238E27FC236}">
                <a16:creationId xmlns:a16="http://schemas.microsoft.com/office/drawing/2014/main" id="{4CE38715-9272-D369-BD05-E4EB4AF2F068}"/>
              </a:ext>
            </a:extLst>
          </p:cNvPr>
          <p:cNvCxnSpPr>
            <a:cxnSpLocks/>
            <a:stCxn id="2" idx="2"/>
          </p:cNvCxnSpPr>
          <p:nvPr/>
        </p:nvCxnSpPr>
        <p:spPr>
          <a:xfrm>
            <a:off x="4038408" y="813917"/>
            <a:ext cx="0" cy="54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6E856EF0-4F90-35E1-BD8B-3226581C82BD}"/>
              </a:ext>
            </a:extLst>
          </p:cNvPr>
          <p:cNvCxnSpPr>
            <a:cxnSpLocks/>
            <a:stCxn id="3" idx="2"/>
          </p:cNvCxnSpPr>
          <p:nvPr/>
        </p:nvCxnSpPr>
        <p:spPr>
          <a:xfrm>
            <a:off x="4950413" y="816932"/>
            <a:ext cx="0" cy="542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upa 25">
            <a:extLst>
              <a:ext uri="{FF2B5EF4-FFF2-40B4-BE49-F238E27FC236}">
                <a16:creationId xmlns:a16="http://schemas.microsoft.com/office/drawing/2014/main" id="{2BF5746A-F889-1E2F-82DC-6B92315196F6}"/>
              </a:ext>
            </a:extLst>
          </p:cNvPr>
          <p:cNvGrpSpPr/>
          <p:nvPr/>
        </p:nvGrpSpPr>
        <p:grpSpPr>
          <a:xfrm>
            <a:off x="5533866" y="506140"/>
            <a:ext cx="683200" cy="853595"/>
            <a:chOff x="5705317" y="506140"/>
            <a:chExt cx="683200" cy="853595"/>
          </a:xfrm>
        </p:grpSpPr>
        <p:sp>
          <p:nvSpPr>
            <p:cNvPr id="4" name="pole tekstowe 3">
              <a:extLst>
                <a:ext uri="{FF2B5EF4-FFF2-40B4-BE49-F238E27FC236}">
                  <a16:creationId xmlns:a16="http://schemas.microsoft.com/office/drawing/2014/main" id="{2E810927-E7CC-08AB-5823-4ACFAA703E47}"/>
                </a:ext>
              </a:extLst>
            </p:cNvPr>
            <p:cNvSpPr txBox="1"/>
            <p:nvPr/>
          </p:nvSpPr>
          <p:spPr>
            <a:xfrm>
              <a:off x="5705317" y="506140"/>
              <a:ext cx="683200"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Britain</a:t>
              </a:r>
            </a:p>
          </p:txBody>
        </p:sp>
        <p:cxnSp>
          <p:nvCxnSpPr>
            <p:cNvPr id="14" name="Łącznik prosty ze strzałką 13">
              <a:extLst>
                <a:ext uri="{FF2B5EF4-FFF2-40B4-BE49-F238E27FC236}">
                  <a16:creationId xmlns:a16="http://schemas.microsoft.com/office/drawing/2014/main" id="{8449BE57-9B73-60A2-4E43-6ED99F1EA327}"/>
                </a:ext>
              </a:extLst>
            </p:cNvPr>
            <p:cNvCxnSpPr>
              <a:cxnSpLocks/>
            </p:cNvCxnSpPr>
            <p:nvPr/>
          </p:nvCxnSpPr>
          <p:spPr>
            <a:xfrm>
              <a:off x="6028648" y="817937"/>
              <a:ext cx="0" cy="54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upa 26">
            <a:extLst>
              <a:ext uri="{FF2B5EF4-FFF2-40B4-BE49-F238E27FC236}">
                <a16:creationId xmlns:a16="http://schemas.microsoft.com/office/drawing/2014/main" id="{6AD636EB-862D-9BFC-5737-7E7C66D0D83D}"/>
              </a:ext>
            </a:extLst>
          </p:cNvPr>
          <p:cNvGrpSpPr/>
          <p:nvPr/>
        </p:nvGrpSpPr>
        <p:grpSpPr>
          <a:xfrm>
            <a:off x="6456570" y="506140"/>
            <a:ext cx="601447" cy="853595"/>
            <a:chOff x="6456570" y="506140"/>
            <a:chExt cx="601447" cy="853595"/>
          </a:xfrm>
        </p:grpSpPr>
        <p:sp>
          <p:nvSpPr>
            <p:cNvPr id="7" name="pole tekstowe 6">
              <a:extLst>
                <a:ext uri="{FF2B5EF4-FFF2-40B4-BE49-F238E27FC236}">
                  <a16:creationId xmlns:a16="http://schemas.microsoft.com/office/drawing/2014/main" id="{63175B65-C35E-FC31-F237-2BFE0D72D274}"/>
                </a:ext>
              </a:extLst>
            </p:cNvPr>
            <p:cNvSpPr txBox="1"/>
            <p:nvPr/>
          </p:nvSpPr>
          <p:spPr>
            <a:xfrm>
              <a:off x="6456570" y="506140"/>
              <a:ext cx="601447"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Great</a:t>
              </a:r>
            </a:p>
          </p:txBody>
        </p:sp>
        <p:cxnSp>
          <p:nvCxnSpPr>
            <p:cNvPr id="15" name="Łącznik prosty ze strzałką 14">
              <a:extLst>
                <a:ext uri="{FF2B5EF4-FFF2-40B4-BE49-F238E27FC236}">
                  <a16:creationId xmlns:a16="http://schemas.microsoft.com/office/drawing/2014/main" id="{70886B30-0029-CEDF-9F8B-EDD70E9D9AA9}"/>
                </a:ext>
              </a:extLst>
            </p:cNvPr>
            <p:cNvCxnSpPr>
              <a:cxnSpLocks/>
            </p:cNvCxnSpPr>
            <p:nvPr/>
          </p:nvCxnSpPr>
          <p:spPr>
            <a:xfrm>
              <a:off x="6753630" y="817937"/>
              <a:ext cx="0" cy="54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a 24">
            <a:extLst>
              <a:ext uri="{FF2B5EF4-FFF2-40B4-BE49-F238E27FC236}">
                <a16:creationId xmlns:a16="http://schemas.microsoft.com/office/drawing/2014/main" id="{B97078F0-FE21-E4DB-EF51-D80A664BEA92}"/>
              </a:ext>
            </a:extLst>
          </p:cNvPr>
          <p:cNvGrpSpPr/>
          <p:nvPr/>
        </p:nvGrpSpPr>
        <p:grpSpPr>
          <a:xfrm>
            <a:off x="7384414" y="506139"/>
            <a:ext cx="605037" cy="853596"/>
            <a:chOff x="7162956" y="506139"/>
            <a:chExt cx="605037" cy="853596"/>
          </a:xfrm>
        </p:grpSpPr>
        <p:sp>
          <p:nvSpPr>
            <p:cNvPr id="8" name="pole tekstowe 7">
              <a:extLst>
                <a:ext uri="{FF2B5EF4-FFF2-40B4-BE49-F238E27FC236}">
                  <a16:creationId xmlns:a16="http://schemas.microsoft.com/office/drawing/2014/main" id="{818DE430-DE7A-B861-B442-B3B87A1AC9F6}"/>
                </a:ext>
              </a:extLst>
            </p:cNvPr>
            <p:cNvSpPr txBox="1"/>
            <p:nvPr/>
          </p:nvSpPr>
          <p:spPr>
            <a:xfrm>
              <a:off x="7162956" y="506139"/>
              <a:ext cx="605037"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Again</a:t>
              </a:r>
            </a:p>
          </p:txBody>
        </p:sp>
        <p:cxnSp>
          <p:nvCxnSpPr>
            <p:cNvPr id="16" name="Łącznik prosty ze strzałką 15">
              <a:extLst>
                <a:ext uri="{FF2B5EF4-FFF2-40B4-BE49-F238E27FC236}">
                  <a16:creationId xmlns:a16="http://schemas.microsoft.com/office/drawing/2014/main" id="{5F0F23EF-6529-3AEB-BA3E-7F9DEE59F2FA}"/>
                </a:ext>
              </a:extLst>
            </p:cNvPr>
            <p:cNvCxnSpPr>
              <a:cxnSpLocks/>
            </p:cNvCxnSpPr>
            <p:nvPr/>
          </p:nvCxnSpPr>
          <p:spPr>
            <a:xfrm>
              <a:off x="7450332" y="817937"/>
              <a:ext cx="0" cy="54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Prostokąt 27">
            <a:extLst>
              <a:ext uri="{FF2B5EF4-FFF2-40B4-BE49-F238E27FC236}">
                <a16:creationId xmlns:a16="http://schemas.microsoft.com/office/drawing/2014/main" id="{F1B678B6-93D9-77FD-737F-4A1C5062E974}"/>
              </a:ext>
            </a:extLst>
          </p:cNvPr>
          <p:cNvSpPr/>
          <p:nvPr/>
        </p:nvSpPr>
        <p:spPr>
          <a:xfrm>
            <a:off x="3812717" y="1359735"/>
            <a:ext cx="527632" cy="3698040"/>
          </a:xfrm>
          <a:prstGeom prst="rect">
            <a:avLst/>
          </a:prstGeom>
          <a:solidFill>
            <a:schemeClr val="bg1">
              <a:alpha val="8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Prostokąt 28">
            <a:extLst>
              <a:ext uri="{FF2B5EF4-FFF2-40B4-BE49-F238E27FC236}">
                <a16:creationId xmlns:a16="http://schemas.microsoft.com/office/drawing/2014/main" id="{AB748C8B-7CF9-4B63-016D-72B28151E448}"/>
              </a:ext>
            </a:extLst>
          </p:cNvPr>
          <p:cNvSpPr/>
          <p:nvPr/>
        </p:nvSpPr>
        <p:spPr>
          <a:xfrm>
            <a:off x="5513966" y="1363377"/>
            <a:ext cx="527632" cy="3698040"/>
          </a:xfrm>
          <a:prstGeom prst="rect">
            <a:avLst/>
          </a:prstGeom>
          <a:solidFill>
            <a:schemeClr val="bg1">
              <a:alpha val="8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29">
            <a:extLst>
              <a:ext uri="{FF2B5EF4-FFF2-40B4-BE49-F238E27FC236}">
                <a16:creationId xmlns:a16="http://schemas.microsoft.com/office/drawing/2014/main" id="{68DED28D-4125-C8E1-C26C-27DDF952A254}"/>
              </a:ext>
            </a:extLst>
          </p:cNvPr>
          <p:cNvSpPr/>
          <p:nvPr/>
        </p:nvSpPr>
        <p:spPr>
          <a:xfrm>
            <a:off x="7362235" y="1359735"/>
            <a:ext cx="527632" cy="3698040"/>
          </a:xfrm>
          <a:prstGeom prst="rect">
            <a:avLst/>
          </a:prstGeom>
          <a:solidFill>
            <a:schemeClr val="bg1">
              <a:alpha val="8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341397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7694-91CE-E38C-B395-DCE7BE1A057B}"/>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75B5CA56-87C4-341B-4734-5B8633DF535E}"/>
              </a:ext>
            </a:extLst>
          </p:cNvPr>
          <p:cNvSpPr txBox="1"/>
          <p:nvPr/>
        </p:nvSpPr>
        <p:spPr>
          <a:xfrm>
            <a:off x="764145" y="1674253"/>
            <a:ext cx="3048571" cy="1754326"/>
          </a:xfrm>
          <a:prstGeom prst="rect">
            <a:avLst/>
          </a:prstGeom>
          <a:noFill/>
        </p:spPr>
        <p:txBody>
          <a:bodyPr wrap="square" rtlCol="0">
            <a:spAutoFit/>
          </a:bodyPr>
          <a:lstStyle/>
          <a:p>
            <a:r>
              <a:rPr lang="pl-PL"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We </a:t>
            </a:r>
            <a:r>
              <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need</a:t>
            </a:r>
            <a:r>
              <a:rPr lang="pl-PL"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 </a:t>
            </a:r>
            <a:r>
              <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mechanism</a:t>
            </a:r>
            <a:r>
              <a:rPr lang="pl-PL"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pl-PL"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to </a:t>
            </a:r>
            <a:r>
              <a:rPr lang="pl-PL"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transform</a:t>
            </a:r>
            <a:r>
              <a:rPr lang="pl-PL"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an</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original</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word</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embedding</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into</a:t>
            </a:r>
            <a:r>
              <a:rPr lang="pl-PL"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a:t>
            </a:r>
          </a:p>
          <a:p>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an</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embedding</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appropriate</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to </a:t>
            </a:r>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its</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specific</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pl-PL"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context</a:t>
            </a:r>
            <a:r>
              <a:rPr lang="pl-PL" b="1" dirty="0">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t>
            </a:r>
          </a:p>
        </p:txBody>
      </p:sp>
      <p:sp>
        <p:nvSpPr>
          <p:cNvPr id="2" name="pole tekstowe 1">
            <a:extLst>
              <a:ext uri="{FF2B5EF4-FFF2-40B4-BE49-F238E27FC236}">
                <a16:creationId xmlns:a16="http://schemas.microsoft.com/office/drawing/2014/main" id="{D653A6BD-01C3-C1A1-E650-BC0945F1BF66}"/>
              </a:ext>
            </a:extLst>
          </p:cNvPr>
          <p:cNvSpPr txBox="1"/>
          <p:nvPr/>
        </p:nvSpPr>
        <p:spPr>
          <a:xfrm>
            <a:off x="3736466" y="506140"/>
            <a:ext cx="603883"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Make</a:t>
            </a:r>
          </a:p>
        </p:txBody>
      </p:sp>
      <p:sp>
        <p:nvSpPr>
          <p:cNvPr id="3" name="pole tekstowe 2">
            <a:extLst>
              <a:ext uri="{FF2B5EF4-FFF2-40B4-BE49-F238E27FC236}">
                <a16:creationId xmlns:a16="http://schemas.microsoft.com/office/drawing/2014/main" id="{E095DE1B-FFB7-767D-6A88-ECF9B0DE9E08}"/>
              </a:ext>
            </a:extLst>
          </p:cNvPr>
          <p:cNvSpPr txBox="1"/>
          <p:nvPr/>
        </p:nvSpPr>
        <p:spPr>
          <a:xfrm>
            <a:off x="4584022" y="509155"/>
            <a:ext cx="732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pl-PL" sz="1400" dirty="0" err="1">
                <a:ea typeface="Helvetica Neue Condensed" panose="02000503000000020004" pitchFamily="2" charset="0"/>
                <a:cs typeface="Helvetica Neue Condensed" panose="02000503000000020004" pitchFamily="2" charset="0"/>
              </a:rPr>
              <a:t>Great</a:t>
            </a:r>
          </a:p>
        </p:txBody>
      </p:sp>
      <p:pic>
        <p:nvPicPr>
          <p:cNvPr id="11" name="Obraz 10">
            <a:extLst>
              <a:ext uri="{FF2B5EF4-FFF2-40B4-BE49-F238E27FC236}">
                <a16:creationId xmlns:a16="http://schemas.microsoft.com/office/drawing/2014/main" id="{68A6BC84-810A-F6AE-0022-D17FCF7FE6CF}"/>
              </a:ext>
            </a:extLst>
          </p:cNvPr>
          <p:cNvPicPr>
            <a:picLocks noChangeAspect="1"/>
          </p:cNvPicPr>
          <p:nvPr/>
        </p:nvPicPr>
        <p:blipFill>
          <a:blip r:embed="rId2"/>
          <a:srcRect r="28594"/>
          <a:stretch/>
        </p:blipFill>
        <p:spPr>
          <a:xfrm>
            <a:off x="3812717" y="1363755"/>
            <a:ext cx="4248766" cy="3642937"/>
          </a:xfrm>
          <a:prstGeom prst="rect">
            <a:avLst/>
          </a:prstGeom>
        </p:spPr>
      </p:pic>
      <p:cxnSp>
        <p:nvCxnSpPr>
          <p:cNvPr id="12" name="Łącznik prosty ze strzałką 11">
            <a:extLst>
              <a:ext uri="{FF2B5EF4-FFF2-40B4-BE49-F238E27FC236}">
                <a16:creationId xmlns:a16="http://schemas.microsoft.com/office/drawing/2014/main" id="{27018B99-3962-EBBF-DE52-6246FF71C0CF}"/>
              </a:ext>
            </a:extLst>
          </p:cNvPr>
          <p:cNvCxnSpPr>
            <a:cxnSpLocks/>
            <a:stCxn id="2" idx="2"/>
          </p:cNvCxnSpPr>
          <p:nvPr/>
        </p:nvCxnSpPr>
        <p:spPr>
          <a:xfrm>
            <a:off x="4038408" y="813917"/>
            <a:ext cx="0" cy="54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84AB0EBB-8F7D-C5B1-73BC-39741B06B93C}"/>
              </a:ext>
            </a:extLst>
          </p:cNvPr>
          <p:cNvCxnSpPr>
            <a:cxnSpLocks/>
            <a:stCxn id="3" idx="2"/>
          </p:cNvCxnSpPr>
          <p:nvPr/>
        </p:nvCxnSpPr>
        <p:spPr>
          <a:xfrm>
            <a:off x="4950413" y="816932"/>
            <a:ext cx="0" cy="542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upa 25">
            <a:extLst>
              <a:ext uri="{FF2B5EF4-FFF2-40B4-BE49-F238E27FC236}">
                <a16:creationId xmlns:a16="http://schemas.microsoft.com/office/drawing/2014/main" id="{01BCEB4E-9BA2-3B78-3037-7EA948302EE8}"/>
              </a:ext>
            </a:extLst>
          </p:cNvPr>
          <p:cNvGrpSpPr/>
          <p:nvPr/>
        </p:nvGrpSpPr>
        <p:grpSpPr>
          <a:xfrm>
            <a:off x="5533866" y="506140"/>
            <a:ext cx="683200" cy="853595"/>
            <a:chOff x="5705317" y="506140"/>
            <a:chExt cx="683200" cy="853595"/>
          </a:xfrm>
        </p:grpSpPr>
        <p:sp>
          <p:nvSpPr>
            <p:cNvPr id="4" name="pole tekstowe 3">
              <a:extLst>
                <a:ext uri="{FF2B5EF4-FFF2-40B4-BE49-F238E27FC236}">
                  <a16:creationId xmlns:a16="http://schemas.microsoft.com/office/drawing/2014/main" id="{187B76D5-4C01-7A33-4222-5FC97603F064}"/>
                </a:ext>
              </a:extLst>
            </p:cNvPr>
            <p:cNvSpPr txBox="1"/>
            <p:nvPr/>
          </p:nvSpPr>
          <p:spPr>
            <a:xfrm>
              <a:off x="5705317" y="506140"/>
              <a:ext cx="683200"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Britain</a:t>
              </a:r>
            </a:p>
          </p:txBody>
        </p:sp>
        <p:cxnSp>
          <p:nvCxnSpPr>
            <p:cNvPr id="14" name="Łącznik prosty ze strzałką 13">
              <a:extLst>
                <a:ext uri="{FF2B5EF4-FFF2-40B4-BE49-F238E27FC236}">
                  <a16:creationId xmlns:a16="http://schemas.microsoft.com/office/drawing/2014/main" id="{EFCAD9BB-6E47-2D8F-F38B-135972D00931}"/>
                </a:ext>
              </a:extLst>
            </p:cNvPr>
            <p:cNvCxnSpPr>
              <a:cxnSpLocks/>
            </p:cNvCxnSpPr>
            <p:nvPr/>
          </p:nvCxnSpPr>
          <p:spPr>
            <a:xfrm>
              <a:off x="6028648" y="817937"/>
              <a:ext cx="0" cy="54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upa 26">
            <a:extLst>
              <a:ext uri="{FF2B5EF4-FFF2-40B4-BE49-F238E27FC236}">
                <a16:creationId xmlns:a16="http://schemas.microsoft.com/office/drawing/2014/main" id="{5F4C564F-4A7C-A71D-E72A-57EE18BCB4EB}"/>
              </a:ext>
            </a:extLst>
          </p:cNvPr>
          <p:cNvGrpSpPr/>
          <p:nvPr/>
        </p:nvGrpSpPr>
        <p:grpSpPr>
          <a:xfrm>
            <a:off x="6456570" y="506140"/>
            <a:ext cx="601447" cy="853595"/>
            <a:chOff x="6456570" y="506140"/>
            <a:chExt cx="601447" cy="853595"/>
          </a:xfrm>
        </p:grpSpPr>
        <p:sp>
          <p:nvSpPr>
            <p:cNvPr id="7" name="pole tekstowe 6">
              <a:extLst>
                <a:ext uri="{FF2B5EF4-FFF2-40B4-BE49-F238E27FC236}">
                  <a16:creationId xmlns:a16="http://schemas.microsoft.com/office/drawing/2014/main" id="{D92D044D-8344-43A8-E8C5-CC8284BB4556}"/>
                </a:ext>
              </a:extLst>
            </p:cNvPr>
            <p:cNvSpPr txBox="1"/>
            <p:nvPr/>
          </p:nvSpPr>
          <p:spPr>
            <a:xfrm>
              <a:off x="6456570" y="506140"/>
              <a:ext cx="601447"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Great</a:t>
              </a:r>
            </a:p>
          </p:txBody>
        </p:sp>
        <p:cxnSp>
          <p:nvCxnSpPr>
            <p:cNvPr id="15" name="Łącznik prosty ze strzałką 14">
              <a:extLst>
                <a:ext uri="{FF2B5EF4-FFF2-40B4-BE49-F238E27FC236}">
                  <a16:creationId xmlns:a16="http://schemas.microsoft.com/office/drawing/2014/main" id="{E1EDE38F-51DD-DB2B-5196-608BAE44F02D}"/>
                </a:ext>
              </a:extLst>
            </p:cNvPr>
            <p:cNvCxnSpPr>
              <a:cxnSpLocks/>
            </p:cNvCxnSpPr>
            <p:nvPr/>
          </p:nvCxnSpPr>
          <p:spPr>
            <a:xfrm>
              <a:off x="6753630" y="817937"/>
              <a:ext cx="0" cy="54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a 24">
            <a:extLst>
              <a:ext uri="{FF2B5EF4-FFF2-40B4-BE49-F238E27FC236}">
                <a16:creationId xmlns:a16="http://schemas.microsoft.com/office/drawing/2014/main" id="{161F9FC5-8CDD-D0EF-A126-8A8A77901BDD}"/>
              </a:ext>
            </a:extLst>
          </p:cNvPr>
          <p:cNvGrpSpPr/>
          <p:nvPr/>
        </p:nvGrpSpPr>
        <p:grpSpPr>
          <a:xfrm>
            <a:off x="7384414" y="506139"/>
            <a:ext cx="605037" cy="853596"/>
            <a:chOff x="7162956" y="506139"/>
            <a:chExt cx="605037" cy="853596"/>
          </a:xfrm>
        </p:grpSpPr>
        <p:sp>
          <p:nvSpPr>
            <p:cNvPr id="8" name="pole tekstowe 7">
              <a:extLst>
                <a:ext uri="{FF2B5EF4-FFF2-40B4-BE49-F238E27FC236}">
                  <a16:creationId xmlns:a16="http://schemas.microsoft.com/office/drawing/2014/main" id="{A5DE2D27-9C68-9582-EDAF-B700D5BEBDC8}"/>
                </a:ext>
              </a:extLst>
            </p:cNvPr>
            <p:cNvSpPr txBox="1"/>
            <p:nvPr/>
          </p:nvSpPr>
          <p:spPr>
            <a:xfrm>
              <a:off x="7162956" y="506139"/>
              <a:ext cx="605037"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Again</a:t>
              </a:r>
            </a:p>
          </p:txBody>
        </p:sp>
        <p:cxnSp>
          <p:nvCxnSpPr>
            <p:cNvPr id="16" name="Łącznik prosty ze strzałką 15">
              <a:extLst>
                <a:ext uri="{FF2B5EF4-FFF2-40B4-BE49-F238E27FC236}">
                  <a16:creationId xmlns:a16="http://schemas.microsoft.com/office/drawing/2014/main" id="{F0DE730B-3DBA-5BEC-551E-31FE21B96AB5}"/>
                </a:ext>
              </a:extLst>
            </p:cNvPr>
            <p:cNvCxnSpPr>
              <a:cxnSpLocks/>
            </p:cNvCxnSpPr>
            <p:nvPr/>
          </p:nvCxnSpPr>
          <p:spPr>
            <a:xfrm>
              <a:off x="7450332" y="817937"/>
              <a:ext cx="0" cy="54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Prostokąt 27">
            <a:extLst>
              <a:ext uri="{FF2B5EF4-FFF2-40B4-BE49-F238E27FC236}">
                <a16:creationId xmlns:a16="http://schemas.microsoft.com/office/drawing/2014/main" id="{EF6BD5CA-4F2B-2604-03F7-C4A6ADE34832}"/>
              </a:ext>
            </a:extLst>
          </p:cNvPr>
          <p:cNvSpPr/>
          <p:nvPr/>
        </p:nvSpPr>
        <p:spPr>
          <a:xfrm>
            <a:off x="3812717" y="1359735"/>
            <a:ext cx="527632" cy="3698040"/>
          </a:xfrm>
          <a:prstGeom prst="rect">
            <a:avLst/>
          </a:prstGeom>
          <a:solidFill>
            <a:schemeClr val="bg1">
              <a:alpha val="8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Prostokąt 28">
            <a:extLst>
              <a:ext uri="{FF2B5EF4-FFF2-40B4-BE49-F238E27FC236}">
                <a16:creationId xmlns:a16="http://schemas.microsoft.com/office/drawing/2014/main" id="{CF06575D-C371-DD57-B48C-0A89F0D0B073}"/>
              </a:ext>
            </a:extLst>
          </p:cNvPr>
          <p:cNvSpPr/>
          <p:nvPr/>
        </p:nvSpPr>
        <p:spPr>
          <a:xfrm>
            <a:off x="5513966" y="1363377"/>
            <a:ext cx="527632" cy="3698040"/>
          </a:xfrm>
          <a:prstGeom prst="rect">
            <a:avLst/>
          </a:prstGeom>
          <a:solidFill>
            <a:schemeClr val="bg1">
              <a:alpha val="8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29">
            <a:extLst>
              <a:ext uri="{FF2B5EF4-FFF2-40B4-BE49-F238E27FC236}">
                <a16:creationId xmlns:a16="http://schemas.microsoft.com/office/drawing/2014/main" id="{52A486C2-3F83-E70D-4A39-37067501A1A9}"/>
              </a:ext>
            </a:extLst>
          </p:cNvPr>
          <p:cNvSpPr/>
          <p:nvPr/>
        </p:nvSpPr>
        <p:spPr>
          <a:xfrm>
            <a:off x="7362235" y="1359735"/>
            <a:ext cx="527632" cy="3698040"/>
          </a:xfrm>
          <a:prstGeom prst="rect">
            <a:avLst/>
          </a:prstGeom>
          <a:solidFill>
            <a:schemeClr val="bg1">
              <a:alpha val="8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34334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15F8A-AE5A-5EDD-C2E9-6BBCC7445ABE}"/>
            </a:ext>
          </a:extLst>
        </p:cNvPr>
        <p:cNvGrpSpPr/>
        <p:nvPr/>
      </p:nvGrpSpPr>
      <p:grpSpPr>
        <a:xfrm>
          <a:off x="0" y="0"/>
          <a:ext cx="0" cy="0"/>
          <a:chOff x="0" y="0"/>
          <a:chExt cx="0" cy="0"/>
        </a:xfrm>
      </p:grpSpPr>
      <p:sp>
        <p:nvSpPr>
          <p:cNvPr id="6" name="pole tekstowe 5">
            <a:extLst>
              <a:ext uri="{FF2B5EF4-FFF2-40B4-BE49-F238E27FC236}">
                <a16:creationId xmlns:a16="http://schemas.microsoft.com/office/drawing/2014/main" id="{93C1AA26-9C5B-D0C6-73B7-20449F3AA268}"/>
              </a:ext>
            </a:extLst>
          </p:cNvPr>
          <p:cNvSpPr txBox="1"/>
          <p:nvPr/>
        </p:nvSpPr>
        <p:spPr>
          <a:xfrm>
            <a:off x="764145" y="1674253"/>
            <a:ext cx="3048571" cy="1200329"/>
          </a:xfrm>
          <a:prstGeom prst="rect">
            <a:avLst/>
          </a:prstGeom>
          <a:noFill/>
        </p:spPr>
        <p:txBody>
          <a:bodyPr wrap="square" rtlCol="0">
            <a:spAutoFit/>
          </a:bodyPr>
          <a:lstStyle/>
          <a:p>
            <a:r>
              <a:rPr lang="pl-PL" b="1">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Attention process</a:t>
            </a:r>
            <a:br>
              <a:rPr lang="pl-PL"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pl-PL" b="1">
                <a:latin typeface="Helvetica Neue Condensed" panose="02000503000000020004" pitchFamily="2" charset="0"/>
                <a:ea typeface="Helvetica Neue Condensed" panose="02000503000000020004" pitchFamily="2" charset="0"/>
                <a:cs typeface="Helvetica Neue Condensed" panose="02000503000000020004" pitchFamily="2" charset="0"/>
              </a:rPr>
              <a:t>enable each one of these vectors soak up a meaning from other vectors</a:t>
            </a:r>
            <a:endParaRPr lang="pl-PL"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2" name="pole tekstowe 1">
            <a:extLst>
              <a:ext uri="{FF2B5EF4-FFF2-40B4-BE49-F238E27FC236}">
                <a16:creationId xmlns:a16="http://schemas.microsoft.com/office/drawing/2014/main" id="{1443638E-A3F4-CB8C-E197-6FDC529476A9}"/>
              </a:ext>
            </a:extLst>
          </p:cNvPr>
          <p:cNvSpPr txBox="1"/>
          <p:nvPr/>
        </p:nvSpPr>
        <p:spPr>
          <a:xfrm>
            <a:off x="3736466" y="506140"/>
            <a:ext cx="603883"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Make</a:t>
            </a:r>
          </a:p>
        </p:txBody>
      </p:sp>
      <p:sp>
        <p:nvSpPr>
          <p:cNvPr id="3" name="pole tekstowe 2">
            <a:extLst>
              <a:ext uri="{FF2B5EF4-FFF2-40B4-BE49-F238E27FC236}">
                <a16:creationId xmlns:a16="http://schemas.microsoft.com/office/drawing/2014/main" id="{29CF3BC9-5FB8-A061-3D04-2BEFBAF8C154}"/>
              </a:ext>
            </a:extLst>
          </p:cNvPr>
          <p:cNvSpPr txBox="1"/>
          <p:nvPr/>
        </p:nvSpPr>
        <p:spPr>
          <a:xfrm>
            <a:off x="4584022" y="509155"/>
            <a:ext cx="7327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pl-PL" sz="1400" dirty="0" err="1">
                <a:ea typeface="Helvetica Neue Condensed" panose="02000503000000020004" pitchFamily="2" charset="0"/>
                <a:cs typeface="Helvetica Neue Condensed" panose="02000503000000020004" pitchFamily="2" charset="0"/>
              </a:rPr>
              <a:t>Great</a:t>
            </a:r>
          </a:p>
        </p:txBody>
      </p:sp>
      <p:pic>
        <p:nvPicPr>
          <p:cNvPr id="11" name="Obraz 10">
            <a:extLst>
              <a:ext uri="{FF2B5EF4-FFF2-40B4-BE49-F238E27FC236}">
                <a16:creationId xmlns:a16="http://schemas.microsoft.com/office/drawing/2014/main" id="{96F850D1-BB99-0C28-4618-A84F8A864DC2}"/>
              </a:ext>
            </a:extLst>
          </p:cNvPr>
          <p:cNvPicPr>
            <a:picLocks noChangeAspect="1"/>
          </p:cNvPicPr>
          <p:nvPr/>
        </p:nvPicPr>
        <p:blipFill>
          <a:blip r:embed="rId2"/>
          <a:srcRect r="28594"/>
          <a:stretch/>
        </p:blipFill>
        <p:spPr>
          <a:xfrm>
            <a:off x="3812717" y="1363755"/>
            <a:ext cx="4248766" cy="3642937"/>
          </a:xfrm>
          <a:prstGeom prst="rect">
            <a:avLst/>
          </a:prstGeom>
        </p:spPr>
      </p:pic>
      <p:cxnSp>
        <p:nvCxnSpPr>
          <p:cNvPr id="12" name="Łącznik prosty ze strzałką 11">
            <a:extLst>
              <a:ext uri="{FF2B5EF4-FFF2-40B4-BE49-F238E27FC236}">
                <a16:creationId xmlns:a16="http://schemas.microsoft.com/office/drawing/2014/main" id="{6C9AC28B-BAE3-4880-51EE-9239B1D4777D}"/>
              </a:ext>
            </a:extLst>
          </p:cNvPr>
          <p:cNvCxnSpPr>
            <a:cxnSpLocks/>
            <a:stCxn id="2" idx="2"/>
          </p:cNvCxnSpPr>
          <p:nvPr/>
        </p:nvCxnSpPr>
        <p:spPr>
          <a:xfrm>
            <a:off x="4038408" y="813917"/>
            <a:ext cx="0" cy="549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44EB94D3-17C2-8D8A-6ADF-B991B143DF73}"/>
              </a:ext>
            </a:extLst>
          </p:cNvPr>
          <p:cNvCxnSpPr>
            <a:cxnSpLocks/>
            <a:stCxn id="3" idx="2"/>
          </p:cNvCxnSpPr>
          <p:nvPr/>
        </p:nvCxnSpPr>
        <p:spPr>
          <a:xfrm>
            <a:off x="4950413" y="816932"/>
            <a:ext cx="0" cy="542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upa 25">
            <a:extLst>
              <a:ext uri="{FF2B5EF4-FFF2-40B4-BE49-F238E27FC236}">
                <a16:creationId xmlns:a16="http://schemas.microsoft.com/office/drawing/2014/main" id="{1336FAF3-5A69-8363-BA5E-014B035CFBEE}"/>
              </a:ext>
            </a:extLst>
          </p:cNvPr>
          <p:cNvGrpSpPr/>
          <p:nvPr/>
        </p:nvGrpSpPr>
        <p:grpSpPr>
          <a:xfrm>
            <a:off x="5533866" y="506140"/>
            <a:ext cx="683200" cy="853595"/>
            <a:chOff x="5705317" y="506140"/>
            <a:chExt cx="683200" cy="853595"/>
          </a:xfrm>
        </p:grpSpPr>
        <p:sp>
          <p:nvSpPr>
            <p:cNvPr id="4" name="pole tekstowe 3">
              <a:extLst>
                <a:ext uri="{FF2B5EF4-FFF2-40B4-BE49-F238E27FC236}">
                  <a16:creationId xmlns:a16="http://schemas.microsoft.com/office/drawing/2014/main" id="{859AE459-E8BE-2A0D-C923-A87533DE84CD}"/>
                </a:ext>
              </a:extLst>
            </p:cNvPr>
            <p:cNvSpPr txBox="1"/>
            <p:nvPr/>
          </p:nvSpPr>
          <p:spPr>
            <a:xfrm>
              <a:off x="5705317" y="506140"/>
              <a:ext cx="683200"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Britain</a:t>
              </a:r>
            </a:p>
          </p:txBody>
        </p:sp>
        <p:cxnSp>
          <p:nvCxnSpPr>
            <p:cNvPr id="14" name="Łącznik prosty ze strzałką 13">
              <a:extLst>
                <a:ext uri="{FF2B5EF4-FFF2-40B4-BE49-F238E27FC236}">
                  <a16:creationId xmlns:a16="http://schemas.microsoft.com/office/drawing/2014/main" id="{DB06F236-1558-BA9C-C1B5-428DE9F46FAA}"/>
                </a:ext>
              </a:extLst>
            </p:cNvPr>
            <p:cNvCxnSpPr>
              <a:cxnSpLocks/>
            </p:cNvCxnSpPr>
            <p:nvPr/>
          </p:nvCxnSpPr>
          <p:spPr>
            <a:xfrm>
              <a:off x="6028648" y="817937"/>
              <a:ext cx="0" cy="54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upa 26">
            <a:extLst>
              <a:ext uri="{FF2B5EF4-FFF2-40B4-BE49-F238E27FC236}">
                <a16:creationId xmlns:a16="http://schemas.microsoft.com/office/drawing/2014/main" id="{E8B412DB-5AD1-74B3-6F36-5D25EE537089}"/>
              </a:ext>
            </a:extLst>
          </p:cNvPr>
          <p:cNvGrpSpPr/>
          <p:nvPr/>
        </p:nvGrpSpPr>
        <p:grpSpPr>
          <a:xfrm>
            <a:off x="6456570" y="506140"/>
            <a:ext cx="601447" cy="853595"/>
            <a:chOff x="6456570" y="506140"/>
            <a:chExt cx="601447" cy="853595"/>
          </a:xfrm>
        </p:grpSpPr>
        <p:sp>
          <p:nvSpPr>
            <p:cNvPr id="7" name="pole tekstowe 6">
              <a:extLst>
                <a:ext uri="{FF2B5EF4-FFF2-40B4-BE49-F238E27FC236}">
                  <a16:creationId xmlns:a16="http://schemas.microsoft.com/office/drawing/2014/main" id="{1838B49D-9A7A-0D58-E73E-8B144C0CAE1A}"/>
                </a:ext>
              </a:extLst>
            </p:cNvPr>
            <p:cNvSpPr txBox="1"/>
            <p:nvPr/>
          </p:nvSpPr>
          <p:spPr>
            <a:xfrm>
              <a:off x="6456570" y="506140"/>
              <a:ext cx="601447"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Great</a:t>
              </a:r>
            </a:p>
          </p:txBody>
        </p:sp>
        <p:cxnSp>
          <p:nvCxnSpPr>
            <p:cNvPr id="15" name="Łącznik prosty ze strzałką 14">
              <a:extLst>
                <a:ext uri="{FF2B5EF4-FFF2-40B4-BE49-F238E27FC236}">
                  <a16:creationId xmlns:a16="http://schemas.microsoft.com/office/drawing/2014/main" id="{983BCEB3-6A21-AEB7-D454-BC705E769A5F}"/>
                </a:ext>
              </a:extLst>
            </p:cNvPr>
            <p:cNvCxnSpPr>
              <a:cxnSpLocks/>
            </p:cNvCxnSpPr>
            <p:nvPr/>
          </p:nvCxnSpPr>
          <p:spPr>
            <a:xfrm>
              <a:off x="6753630" y="817937"/>
              <a:ext cx="0" cy="54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a 24">
            <a:extLst>
              <a:ext uri="{FF2B5EF4-FFF2-40B4-BE49-F238E27FC236}">
                <a16:creationId xmlns:a16="http://schemas.microsoft.com/office/drawing/2014/main" id="{24310C24-2F40-A33F-879E-14848D46567A}"/>
              </a:ext>
            </a:extLst>
          </p:cNvPr>
          <p:cNvGrpSpPr/>
          <p:nvPr/>
        </p:nvGrpSpPr>
        <p:grpSpPr>
          <a:xfrm>
            <a:off x="7384414" y="506139"/>
            <a:ext cx="605037" cy="853596"/>
            <a:chOff x="7162956" y="506139"/>
            <a:chExt cx="605037" cy="853596"/>
          </a:xfrm>
        </p:grpSpPr>
        <p:sp>
          <p:nvSpPr>
            <p:cNvPr id="8" name="pole tekstowe 7">
              <a:extLst>
                <a:ext uri="{FF2B5EF4-FFF2-40B4-BE49-F238E27FC236}">
                  <a16:creationId xmlns:a16="http://schemas.microsoft.com/office/drawing/2014/main" id="{F0DC753E-E9EA-7523-66A5-001C9EE0D963}"/>
                </a:ext>
              </a:extLst>
            </p:cNvPr>
            <p:cNvSpPr txBox="1"/>
            <p:nvPr/>
          </p:nvSpPr>
          <p:spPr>
            <a:xfrm>
              <a:off x="7162956" y="506139"/>
              <a:ext cx="605037"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Again</a:t>
              </a:r>
            </a:p>
          </p:txBody>
        </p:sp>
        <p:cxnSp>
          <p:nvCxnSpPr>
            <p:cNvPr id="16" name="Łącznik prosty ze strzałką 15">
              <a:extLst>
                <a:ext uri="{FF2B5EF4-FFF2-40B4-BE49-F238E27FC236}">
                  <a16:creationId xmlns:a16="http://schemas.microsoft.com/office/drawing/2014/main" id="{8B2A6966-D0D5-48C2-890E-2298D0C25441}"/>
                </a:ext>
              </a:extLst>
            </p:cNvPr>
            <p:cNvCxnSpPr>
              <a:cxnSpLocks/>
            </p:cNvCxnSpPr>
            <p:nvPr/>
          </p:nvCxnSpPr>
          <p:spPr>
            <a:xfrm>
              <a:off x="7450332" y="817937"/>
              <a:ext cx="0" cy="54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Prostokąt 27">
            <a:extLst>
              <a:ext uri="{FF2B5EF4-FFF2-40B4-BE49-F238E27FC236}">
                <a16:creationId xmlns:a16="http://schemas.microsoft.com/office/drawing/2014/main" id="{1622207D-76DB-45D1-3FB0-C2B863652F41}"/>
              </a:ext>
            </a:extLst>
          </p:cNvPr>
          <p:cNvSpPr/>
          <p:nvPr/>
        </p:nvSpPr>
        <p:spPr>
          <a:xfrm>
            <a:off x="3812717" y="1359735"/>
            <a:ext cx="527632" cy="3698040"/>
          </a:xfrm>
          <a:prstGeom prst="rect">
            <a:avLst/>
          </a:prstGeom>
          <a:solidFill>
            <a:schemeClr val="bg1">
              <a:alpha val="8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Prostokąt 28">
            <a:extLst>
              <a:ext uri="{FF2B5EF4-FFF2-40B4-BE49-F238E27FC236}">
                <a16:creationId xmlns:a16="http://schemas.microsoft.com/office/drawing/2014/main" id="{E1A2160C-D4AD-8473-6584-423DE4D882B9}"/>
              </a:ext>
            </a:extLst>
          </p:cNvPr>
          <p:cNvSpPr/>
          <p:nvPr/>
        </p:nvSpPr>
        <p:spPr>
          <a:xfrm>
            <a:off x="5513966" y="1363377"/>
            <a:ext cx="527632" cy="3698040"/>
          </a:xfrm>
          <a:prstGeom prst="rect">
            <a:avLst/>
          </a:prstGeom>
          <a:solidFill>
            <a:schemeClr val="bg1">
              <a:alpha val="8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29">
            <a:extLst>
              <a:ext uri="{FF2B5EF4-FFF2-40B4-BE49-F238E27FC236}">
                <a16:creationId xmlns:a16="http://schemas.microsoft.com/office/drawing/2014/main" id="{66710040-80CB-054D-82CA-94820B73973D}"/>
              </a:ext>
            </a:extLst>
          </p:cNvPr>
          <p:cNvSpPr/>
          <p:nvPr/>
        </p:nvSpPr>
        <p:spPr>
          <a:xfrm>
            <a:off x="7362235" y="1359735"/>
            <a:ext cx="527632" cy="3698040"/>
          </a:xfrm>
          <a:prstGeom prst="rect">
            <a:avLst/>
          </a:prstGeom>
          <a:solidFill>
            <a:schemeClr val="bg1">
              <a:alpha val="8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Łuk 8">
            <a:extLst>
              <a:ext uri="{FF2B5EF4-FFF2-40B4-BE49-F238E27FC236}">
                <a16:creationId xmlns:a16="http://schemas.microsoft.com/office/drawing/2014/main" id="{8438CBA3-77C6-0F45-5531-7B8C5C3670F1}"/>
              </a:ext>
            </a:extLst>
          </p:cNvPr>
          <p:cNvSpPr/>
          <p:nvPr/>
        </p:nvSpPr>
        <p:spPr>
          <a:xfrm rot="2709599" flipH="1">
            <a:off x="4972028" y="2050371"/>
            <a:ext cx="1803024" cy="1803024"/>
          </a:xfrm>
          <a:prstGeom prst="arc">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Tree>
    <p:extLst>
      <p:ext uri="{BB962C8B-B14F-4D97-AF65-F5344CB8AC3E}">
        <p14:creationId xmlns:p14="http://schemas.microsoft.com/office/powerpoint/2010/main" val="10477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1940-E9D1-726E-F86E-6AF609F0BCC4}"/>
            </a:ext>
          </a:extLst>
        </p:cNvPr>
        <p:cNvGrpSpPr/>
        <p:nvPr/>
      </p:nvGrpSpPr>
      <p:grpSpPr>
        <a:xfrm>
          <a:off x="0" y="0"/>
          <a:ext cx="0" cy="0"/>
          <a:chOff x="0" y="0"/>
          <a:chExt cx="0" cy="0"/>
        </a:xfrm>
      </p:grpSpPr>
      <p:pic>
        <p:nvPicPr>
          <p:cNvPr id="3" name="Obraz 2">
            <a:extLst>
              <a:ext uri="{FF2B5EF4-FFF2-40B4-BE49-F238E27FC236}">
                <a16:creationId xmlns:a16="http://schemas.microsoft.com/office/drawing/2014/main" id="{CE099BC3-C69D-3FED-1E70-F30DCF3D07F8}"/>
              </a:ext>
            </a:extLst>
          </p:cNvPr>
          <p:cNvPicPr>
            <a:picLocks noChangeAspect="1"/>
          </p:cNvPicPr>
          <p:nvPr/>
        </p:nvPicPr>
        <p:blipFill>
          <a:blip r:embed="rId2"/>
          <a:stretch>
            <a:fillRect/>
          </a:stretch>
        </p:blipFill>
        <p:spPr>
          <a:xfrm>
            <a:off x="1151578" y="494453"/>
            <a:ext cx="7057589" cy="5143500"/>
          </a:xfrm>
          <a:prstGeom prst="rect">
            <a:avLst/>
          </a:prstGeom>
          <a:scene3d>
            <a:camera prst="isometricOffAxis1Top">
              <a:rot lat="18000000" lon="18392745" rev="3600000"/>
            </a:camera>
            <a:lightRig rig="threePt" dir="t"/>
          </a:scene3d>
        </p:spPr>
      </p:pic>
      <p:cxnSp>
        <p:nvCxnSpPr>
          <p:cNvPr id="5" name="Łącznik prosty 4">
            <a:extLst>
              <a:ext uri="{FF2B5EF4-FFF2-40B4-BE49-F238E27FC236}">
                <a16:creationId xmlns:a16="http://schemas.microsoft.com/office/drawing/2014/main" id="{10F8D786-4F45-264C-3B63-D6141C9F9DBB}"/>
              </a:ext>
            </a:extLst>
          </p:cNvPr>
          <p:cNvCxnSpPr>
            <a:cxnSpLocks/>
          </p:cNvCxnSpPr>
          <p:nvPr/>
        </p:nvCxnSpPr>
        <p:spPr>
          <a:xfrm>
            <a:off x="4558452" y="1930399"/>
            <a:ext cx="47413" cy="2018453"/>
          </a:xfrm>
          <a:prstGeom prst="line">
            <a:avLst/>
          </a:prstGeom>
          <a:effectLst/>
        </p:spPr>
        <p:style>
          <a:lnRef idx="2">
            <a:schemeClr val="dk1"/>
          </a:lnRef>
          <a:fillRef idx="0">
            <a:schemeClr val="dk1"/>
          </a:fillRef>
          <a:effectRef idx="1">
            <a:schemeClr val="dk1"/>
          </a:effectRef>
          <a:fontRef idx="minor">
            <a:schemeClr val="tx1"/>
          </a:fontRef>
        </p:style>
      </p:cxnSp>
      <p:cxnSp>
        <p:nvCxnSpPr>
          <p:cNvPr id="12" name="Łącznik prosty ze strzałką 11">
            <a:extLst>
              <a:ext uri="{FF2B5EF4-FFF2-40B4-BE49-F238E27FC236}">
                <a16:creationId xmlns:a16="http://schemas.microsoft.com/office/drawing/2014/main" id="{925509B7-95AA-A9C2-23F5-4BBB000D7239}"/>
              </a:ext>
            </a:extLst>
          </p:cNvPr>
          <p:cNvCxnSpPr>
            <a:cxnSpLocks/>
          </p:cNvCxnSpPr>
          <p:nvPr/>
        </p:nvCxnSpPr>
        <p:spPr>
          <a:xfrm flipV="1">
            <a:off x="3398220" y="2312020"/>
            <a:ext cx="853989" cy="34651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4B4C8439-028B-E858-B2A3-05E716F0DF9C}"/>
              </a:ext>
            </a:extLst>
          </p:cNvPr>
          <p:cNvSpPr txBox="1"/>
          <p:nvPr/>
        </p:nvSpPr>
        <p:spPr>
          <a:xfrm>
            <a:off x="4252209" y="2067845"/>
            <a:ext cx="85632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pl-PL" b="1" dirty="0" err="1">
                <a:ea typeface="Helvetica Neue Condensed" panose="02000503000000020004" pitchFamily="2" charset="0"/>
                <a:cs typeface="Helvetica Neue Condensed" panose="02000503000000020004" pitchFamily="2" charset="0"/>
              </a:rPr>
              <a:t>Nation</a:t>
            </a:r>
          </a:p>
        </p:txBody>
      </p:sp>
      <p:sp>
        <p:nvSpPr>
          <p:cNvPr id="16" name="pole tekstowe 15">
            <a:extLst>
              <a:ext uri="{FF2B5EF4-FFF2-40B4-BE49-F238E27FC236}">
                <a16:creationId xmlns:a16="http://schemas.microsoft.com/office/drawing/2014/main" id="{520245DA-4C46-92DA-1075-A555B109A064}"/>
              </a:ext>
            </a:extLst>
          </p:cNvPr>
          <p:cNvSpPr txBox="1"/>
          <p:nvPr/>
        </p:nvSpPr>
        <p:spPr>
          <a:xfrm>
            <a:off x="5625368" y="2506133"/>
            <a:ext cx="97058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pl-PL" b="1" dirty="0" err="1">
                <a:ea typeface="Helvetica Neue Condensed" panose="02000503000000020004" pitchFamily="2" charset="0"/>
                <a:cs typeface="Helvetica Neue Condensed" panose="02000503000000020004" pitchFamily="2" charset="0"/>
              </a:rPr>
              <a:t>Country</a:t>
            </a:r>
          </a:p>
        </p:txBody>
      </p:sp>
      <p:sp>
        <p:nvSpPr>
          <p:cNvPr id="17" name="pole tekstowe 16">
            <a:extLst>
              <a:ext uri="{FF2B5EF4-FFF2-40B4-BE49-F238E27FC236}">
                <a16:creationId xmlns:a16="http://schemas.microsoft.com/office/drawing/2014/main" id="{58BF5CEE-9B7A-E16E-6064-CAF113B2E030}"/>
              </a:ext>
            </a:extLst>
          </p:cNvPr>
          <p:cNvSpPr txBox="1"/>
          <p:nvPr/>
        </p:nvSpPr>
        <p:spPr>
          <a:xfrm>
            <a:off x="2652503" y="2429933"/>
            <a:ext cx="74571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pl-PL" b="1" dirty="0" err="1">
                <a:ea typeface="Helvetica Neue Condensed" panose="02000503000000020004" pitchFamily="2" charset="0"/>
                <a:cs typeface="Helvetica Neue Condensed" panose="02000503000000020004" pitchFamily="2" charset="0"/>
              </a:rPr>
              <a:t>Great</a:t>
            </a:r>
          </a:p>
        </p:txBody>
      </p:sp>
      <p:cxnSp>
        <p:nvCxnSpPr>
          <p:cNvPr id="6" name="Łącznik prosty ze strzałką 5">
            <a:extLst>
              <a:ext uri="{FF2B5EF4-FFF2-40B4-BE49-F238E27FC236}">
                <a16:creationId xmlns:a16="http://schemas.microsoft.com/office/drawing/2014/main" id="{F2BDFEE0-F3D6-6BD2-5B30-09FCF56D8F8C}"/>
              </a:ext>
            </a:extLst>
          </p:cNvPr>
          <p:cNvCxnSpPr>
            <a:cxnSpLocks/>
            <a:stCxn id="15" idx="3"/>
            <a:endCxn id="16" idx="0"/>
          </p:cNvCxnSpPr>
          <p:nvPr/>
        </p:nvCxnSpPr>
        <p:spPr>
          <a:xfrm>
            <a:off x="5108534" y="2252511"/>
            <a:ext cx="1002128" cy="25362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ytuł 10">
            <a:extLst>
              <a:ext uri="{FF2B5EF4-FFF2-40B4-BE49-F238E27FC236}">
                <a16:creationId xmlns:a16="http://schemas.microsoft.com/office/drawing/2014/main" id="{B932F6B7-F2D3-4E9E-B11F-FA2496BBF974}"/>
              </a:ext>
            </a:extLst>
          </p:cNvPr>
          <p:cNvSpPr>
            <a:spLocks noGrp="1"/>
          </p:cNvSpPr>
          <p:nvPr>
            <p:ph type="title"/>
          </p:nvPr>
        </p:nvSpPr>
        <p:spPr/>
        <p:txBody>
          <a:bodyPr/>
          <a:lstStyle/>
          <a:p>
            <a:r>
              <a:rPr lang="pl-PL" dirty="0"/>
              <a:t>The </a:t>
            </a:r>
            <a:r>
              <a:rPr lang="pl-PL" dirty="0" err="1"/>
              <a:t>journey</a:t>
            </a:r>
            <a:r>
              <a:rPr lang="pl-PL" dirty="0"/>
              <a:t> in the </a:t>
            </a:r>
            <a:r>
              <a:rPr lang="pl-PL" dirty="0" err="1"/>
              <a:t>space</a:t>
            </a:r>
            <a:r>
              <a:rPr lang="pl-PL" dirty="0"/>
              <a:t> of </a:t>
            </a:r>
            <a:r>
              <a:rPr lang="pl-PL" dirty="0" err="1"/>
              <a:t>meanings</a:t>
            </a:r>
            <a:r>
              <a:rPr lang="pl-PL" dirty="0"/>
              <a:t>…</a:t>
            </a:r>
          </a:p>
        </p:txBody>
      </p:sp>
    </p:spTree>
    <p:extLst>
      <p:ext uri="{BB962C8B-B14F-4D97-AF65-F5344CB8AC3E}">
        <p14:creationId xmlns:p14="http://schemas.microsoft.com/office/powerpoint/2010/main" val="20543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6788FC2-8B2D-2481-C044-2914500B7EC1}"/>
              </a:ext>
            </a:extLst>
          </p:cNvPr>
          <p:cNvPicPr>
            <a:picLocks noChangeAspect="1"/>
          </p:cNvPicPr>
          <p:nvPr/>
        </p:nvPicPr>
        <p:blipFill>
          <a:blip r:embed="rId2"/>
          <a:stretch>
            <a:fillRect/>
          </a:stretch>
        </p:blipFill>
        <p:spPr>
          <a:xfrm>
            <a:off x="2546915" y="260856"/>
            <a:ext cx="3939524" cy="4621788"/>
          </a:xfrm>
          <a:prstGeom prst="rect">
            <a:avLst/>
          </a:prstGeom>
        </p:spPr>
      </p:pic>
    </p:spTree>
    <p:extLst>
      <p:ext uri="{BB962C8B-B14F-4D97-AF65-F5344CB8AC3E}">
        <p14:creationId xmlns:p14="http://schemas.microsoft.com/office/powerpoint/2010/main" val="649205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C555A-0322-656B-E07A-2B0EA55C4D96}"/>
            </a:ext>
          </a:extLst>
        </p:cNvPr>
        <p:cNvGrpSpPr/>
        <p:nvPr/>
      </p:nvGrpSpPr>
      <p:grpSpPr>
        <a:xfrm>
          <a:off x="0" y="0"/>
          <a:ext cx="0" cy="0"/>
          <a:chOff x="0" y="0"/>
          <a:chExt cx="0" cy="0"/>
        </a:xfrm>
      </p:grpSpPr>
      <p:sp>
        <p:nvSpPr>
          <p:cNvPr id="11" name="Tytuł 10">
            <a:extLst>
              <a:ext uri="{FF2B5EF4-FFF2-40B4-BE49-F238E27FC236}">
                <a16:creationId xmlns:a16="http://schemas.microsoft.com/office/drawing/2014/main" id="{9242C6B2-6A94-172E-7D01-D94C87E277BE}"/>
              </a:ext>
            </a:extLst>
          </p:cNvPr>
          <p:cNvSpPr>
            <a:spLocks noGrp="1"/>
          </p:cNvSpPr>
          <p:nvPr>
            <p:ph type="title"/>
          </p:nvPr>
        </p:nvSpPr>
        <p:spPr>
          <a:xfrm>
            <a:off x="457200" y="1602293"/>
            <a:ext cx="8229600" cy="857250"/>
          </a:xfrm>
        </p:spPr>
        <p:txBody>
          <a:bodyPr/>
          <a:lstStyle/>
          <a:p>
            <a:r>
              <a:rPr lang="pl-PL" dirty="0" err="1"/>
              <a:t>What</a:t>
            </a:r>
            <a:r>
              <a:rPr lang="pl-PL" dirty="0"/>
              <a:t> </a:t>
            </a:r>
            <a:r>
              <a:rPr lang="pl-PL" dirty="0" err="1"/>
              <a:t>drives</a:t>
            </a:r>
            <a:r>
              <a:rPr lang="pl-PL" dirty="0"/>
              <a:t> </a:t>
            </a:r>
            <a:r>
              <a:rPr lang="pl-PL" dirty="0" err="1"/>
              <a:t>this</a:t>
            </a:r>
            <a:r>
              <a:rPr lang="pl-PL" dirty="0"/>
              <a:t> </a:t>
            </a:r>
            <a:r>
              <a:rPr lang="pl-PL" dirty="0" err="1"/>
              <a:t>journey</a:t>
            </a:r>
            <a:r>
              <a:rPr lang="pl-PL" dirty="0"/>
              <a:t>?</a:t>
            </a:r>
          </a:p>
        </p:txBody>
      </p:sp>
    </p:spTree>
    <p:extLst>
      <p:ext uri="{BB962C8B-B14F-4D97-AF65-F5344CB8AC3E}">
        <p14:creationId xmlns:p14="http://schemas.microsoft.com/office/powerpoint/2010/main" val="3566917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00 Best Books of the 21st Century - The New York Times">
            <a:extLst>
              <a:ext uri="{FF2B5EF4-FFF2-40B4-BE49-F238E27FC236}">
                <a16:creationId xmlns:a16="http://schemas.microsoft.com/office/drawing/2014/main" id="{C7345380-A669-7D0A-B59C-24D6A4BE4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374" y="1003128"/>
            <a:ext cx="4190274" cy="3191464"/>
          </a:xfrm>
          <a:prstGeom prst="rect">
            <a:avLst/>
          </a:prstGeom>
          <a:noFill/>
          <a:extLst>
            <a:ext uri="{909E8E84-426E-40DD-AFC4-6F175D3DCCD1}">
              <a14:hiddenFill xmlns:a14="http://schemas.microsoft.com/office/drawing/2010/main">
                <a:solidFill>
                  <a:srgbClr val="FFFFFF"/>
                </a:solidFill>
              </a14:hiddenFill>
            </a:ext>
          </a:extLst>
        </p:spPr>
      </p:pic>
      <p:sp>
        <p:nvSpPr>
          <p:cNvPr id="3" name="pole tekstowe 2">
            <a:extLst>
              <a:ext uri="{FF2B5EF4-FFF2-40B4-BE49-F238E27FC236}">
                <a16:creationId xmlns:a16="http://schemas.microsoft.com/office/drawing/2014/main" id="{F01FFEE9-B67C-3D9F-16A9-ACDB3EEE0FD9}"/>
              </a:ext>
            </a:extLst>
          </p:cNvPr>
          <p:cNvSpPr txBox="1"/>
          <p:nvPr/>
        </p:nvSpPr>
        <p:spPr>
          <a:xfrm>
            <a:off x="630195" y="772297"/>
            <a:ext cx="724429" cy="461665"/>
          </a:xfrm>
          <a:prstGeom prst="rect">
            <a:avLst/>
          </a:prstGeom>
          <a:noFill/>
        </p:spPr>
        <p:txBody>
          <a:bodyPr wrap="none" rtlCol="0">
            <a:spAutoFit/>
          </a:bodyPr>
          <a:lstStyle/>
          <a:p>
            <a:pPr algn="l"/>
            <a:r>
              <a:rPr lang="pl-PL" sz="2400" dirty="0">
                <a:ea typeface="Helvetica Neue Condensed" panose="02000503000000020004" pitchFamily="2" charset="0"/>
                <a:cs typeface="Helvetica Neue Condensed" panose="02000503000000020004" pitchFamily="2" charset="0"/>
              </a:rPr>
              <a:t>Tom</a:t>
            </a:r>
          </a:p>
        </p:txBody>
      </p:sp>
      <p:sp>
        <p:nvSpPr>
          <p:cNvPr id="4" name="pole tekstowe 3">
            <a:extLst>
              <a:ext uri="{FF2B5EF4-FFF2-40B4-BE49-F238E27FC236}">
                <a16:creationId xmlns:a16="http://schemas.microsoft.com/office/drawing/2014/main" id="{145D7ED2-0495-A983-AF6A-84B69A330B7C}"/>
              </a:ext>
            </a:extLst>
          </p:cNvPr>
          <p:cNvSpPr txBox="1"/>
          <p:nvPr/>
        </p:nvSpPr>
        <p:spPr>
          <a:xfrm>
            <a:off x="949748" y="2685535"/>
            <a:ext cx="789640" cy="461665"/>
          </a:xfrm>
          <a:prstGeom prst="rect">
            <a:avLst/>
          </a:prstGeom>
          <a:noFill/>
        </p:spPr>
        <p:txBody>
          <a:bodyPr wrap="none" rtlCol="0">
            <a:spAutoFit/>
          </a:bodyPr>
          <a:lstStyle/>
          <a:p>
            <a:pPr algn="l"/>
            <a:r>
              <a:rPr lang="pl-PL" sz="2400" dirty="0" err="1">
                <a:ea typeface="Helvetica Neue Condensed" panose="02000503000000020004" pitchFamily="2" charset="0"/>
                <a:cs typeface="Helvetica Neue Condensed" panose="02000503000000020004" pitchFamily="2" charset="0"/>
              </a:rPr>
              <a:t>Kate</a:t>
            </a:r>
            <a:endParaRPr lang="pl-PL" sz="2400" dirty="0">
              <a:ea typeface="Helvetica Neue Condensed" panose="02000503000000020004" pitchFamily="2" charset="0"/>
              <a:cs typeface="Helvetica Neue Condensed" panose="02000503000000020004" pitchFamily="2" charset="0"/>
            </a:endParaRPr>
          </a:p>
        </p:txBody>
      </p:sp>
      <p:sp>
        <p:nvSpPr>
          <p:cNvPr id="5" name="pole tekstowe 4">
            <a:extLst>
              <a:ext uri="{FF2B5EF4-FFF2-40B4-BE49-F238E27FC236}">
                <a16:creationId xmlns:a16="http://schemas.microsoft.com/office/drawing/2014/main" id="{654617F7-6C6E-83D0-0356-ADBC39F8A2A2}"/>
              </a:ext>
            </a:extLst>
          </p:cNvPr>
          <p:cNvSpPr txBox="1"/>
          <p:nvPr/>
        </p:nvSpPr>
        <p:spPr>
          <a:xfrm>
            <a:off x="7252428" y="772296"/>
            <a:ext cx="925446" cy="461665"/>
          </a:xfrm>
          <a:prstGeom prst="rect">
            <a:avLst/>
          </a:prstGeom>
          <a:noFill/>
        </p:spPr>
        <p:txBody>
          <a:bodyPr wrap="none" rtlCol="0">
            <a:spAutoFit/>
          </a:bodyPr>
          <a:lstStyle/>
          <a:p>
            <a:pPr algn="l"/>
            <a:r>
              <a:rPr lang="pl-PL" sz="2400" dirty="0">
                <a:ea typeface="Helvetica Neue Condensed" panose="02000503000000020004" pitchFamily="2" charset="0"/>
                <a:cs typeface="Helvetica Neue Condensed" panose="02000503000000020004" pitchFamily="2" charset="0"/>
              </a:rPr>
              <a:t>Adam</a:t>
            </a:r>
          </a:p>
        </p:txBody>
      </p:sp>
      <p:sp>
        <p:nvSpPr>
          <p:cNvPr id="6" name="pole tekstowe 5">
            <a:extLst>
              <a:ext uri="{FF2B5EF4-FFF2-40B4-BE49-F238E27FC236}">
                <a16:creationId xmlns:a16="http://schemas.microsoft.com/office/drawing/2014/main" id="{EB4B439C-792D-EFA2-5682-E6EEF38BFB6A}"/>
              </a:ext>
            </a:extLst>
          </p:cNvPr>
          <p:cNvSpPr txBox="1"/>
          <p:nvPr/>
        </p:nvSpPr>
        <p:spPr>
          <a:xfrm>
            <a:off x="7186701" y="3388667"/>
            <a:ext cx="646459" cy="461665"/>
          </a:xfrm>
          <a:prstGeom prst="rect">
            <a:avLst/>
          </a:prstGeom>
          <a:noFill/>
        </p:spPr>
        <p:txBody>
          <a:bodyPr wrap="none" rtlCol="0">
            <a:spAutoFit/>
          </a:bodyPr>
          <a:lstStyle/>
          <a:p>
            <a:pPr algn="l"/>
            <a:r>
              <a:rPr lang="pl-PL" sz="2400" dirty="0" err="1">
                <a:ea typeface="Helvetica Neue Condensed" panose="02000503000000020004" pitchFamily="2" charset="0"/>
                <a:cs typeface="Helvetica Neue Condensed" panose="02000503000000020004" pitchFamily="2" charset="0"/>
              </a:rPr>
              <a:t>Eve</a:t>
            </a:r>
            <a:endParaRPr lang="pl-PL" sz="2400" dirty="0">
              <a:ea typeface="Helvetica Neue Condensed" panose="02000503000000020004" pitchFamily="2" charset="0"/>
              <a:cs typeface="Helvetica Neue Condensed" panose="02000503000000020004" pitchFamily="2" charset="0"/>
            </a:endParaRPr>
          </a:p>
        </p:txBody>
      </p:sp>
      <p:sp>
        <p:nvSpPr>
          <p:cNvPr id="7" name="pole tekstowe 6">
            <a:extLst>
              <a:ext uri="{FF2B5EF4-FFF2-40B4-BE49-F238E27FC236}">
                <a16:creationId xmlns:a16="http://schemas.microsoft.com/office/drawing/2014/main" id="{BCD136D0-3202-807B-9476-89CC15C6F724}"/>
              </a:ext>
            </a:extLst>
          </p:cNvPr>
          <p:cNvSpPr txBox="1"/>
          <p:nvPr/>
        </p:nvSpPr>
        <p:spPr>
          <a:xfrm>
            <a:off x="1053885" y="1278611"/>
            <a:ext cx="500458" cy="307777"/>
          </a:xfrm>
          <a:prstGeom prst="rect">
            <a:avLst/>
          </a:prstGeom>
          <a:noFill/>
        </p:spPr>
        <p:txBody>
          <a:bodyPr wrap="none" rtlCol="0">
            <a:spAutoFit/>
          </a:bodyPr>
          <a:lstStyle/>
          <a:p>
            <a:pPr algn="l"/>
            <a:r>
              <a:rPr lang="pl-PL" sz="1400" dirty="0">
                <a:ea typeface="Helvetica Neue Condensed" panose="02000503000000020004" pitchFamily="2" charset="0"/>
                <a:cs typeface="Helvetica Neue Condensed" panose="02000503000000020004" pitchFamily="2" charset="0"/>
              </a:rPr>
              <a:t>nice</a:t>
            </a:r>
            <a:endParaRPr lang="pl-PL" sz="2400" dirty="0">
              <a:ea typeface="Helvetica Neue Condensed" panose="02000503000000020004" pitchFamily="2" charset="0"/>
              <a:cs typeface="Helvetica Neue Condensed" panose="02000503000000020004" pitchFamily="2" charset="0"/>
            </a:endParaRPr>
          </a:p>
        </p:txBody>
      </p:sp>
      <p:sp>
        <p:nvSpPr>
          <p:cNvPr id="8" name="pole tekstowe 7">
            <a:extLst>
              <a:ext uri="{FF2B5EF4-FFF2-40B4-BE49-F238E27FC236}">
                <a16:creationId xmlns:a16="http://schemas.microsoft.com/office/drawing/2014/main" id="{FC4411D2-9DA4-1BDC-6656-5BCA8615A741}"/>
              </a:ext>
            </a:extLst>
          </p:cNvPr>
          <p:cNvSpPr txBox="1"/>
          <p:nvPr/>
        </p:nvSpPr>
        <p:spPr>
          <a:xfrm>
            <a:off x="7464922" y="3881636"/>
            <a:ext cx="926985" cy="307777"/>
          </a:xfrm>
          <a:prstGeom prst="rect">
            <a:avLst/>
          </a:prstGeom>
          <a:noFill/>
        </p:spPr>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intelligent</a:t>
            </a:r>
            <a:endParaRPr lang="pl-PL" sz="2400" dirty="0">
              <a:ea typeface="Helvetica Neue Condensed" panose="02000503000000020004" pitchFamily="2" charset="0"/>
              <a:cs typeface="Helvetica Neue Condensed" panose="02000503000000020004" pitchFamily="2" charset="0"/>
            </a:endParaRPr>
          </a:p>
        </p:txBody>
      </p:sp>
      <p:sp>
        <p:nvSpPr>
          <p:cNvPr id="9" name="pole tekstowe 8">
            <a:extLst>
              <a:ext uri="{FF2B5EF4-FFF2-40B4-BE49-F238E27FC236}">
                <a16:creationId xmlns:a16="http://schemas.microsoft.com/office/drawing/2014/main" id="{B3D5E7B7-31F2-B0BC-AA80-83658968504C}"/>
              </a:ext>
            </a:extLst>
          </p:cNvPr>
          <p:cNvSpPr txBox="1"/>
          <p:nvPr/>
        </p:nvSpPr>
        <p:spPr>
          <a:xfrm>
            <a:off x="1238930" y="3288475"/>
            <a:ext cx="602665" cy="307777"/>
          </a:xfrm>
          <a:prstGeom prst="rect">
            <a:avLst/>
          </a:prstGeom>
          <a:noFill/>
        </p:spPr>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funny</a:t>
            </a:r>
            <a:endParaRPr lang="pl-PL" sz="2400" dirty="0">
              <a:ea typeface="Helvetica Neue Condensed" panose="02000503000000020004" pitchFamily="2" charset="0"/>
              <a:cs typeface="Helvetica Neue Condensed" panose="02000503000000020004" pitchFamily="2" charset="0"/>
            </a:endParaRPr>
          </a:p>
        </p:txBody>
      </p:sp>
      <p:sp>
        <p:nvSpPr>
          <p:cNvPr id="10" name="pole tekstowe 9">
            <a:extLst>
              <a:ext uri="{FF2B5EF4-FFF2-40B4-BE49-F238E27FC236}">
                <a16:creationId xmlns:a16="http://schemas.microsoft.com/office/drawing/2014/main" id="{4B6863EC-D13B-1A1A-3640-FBEFC151DBEE}"/>
              </a:ext>
            </a:extLst>
          </p:cNvPr>
          <p:cNvSpPr txBox="1"/>
          <p:nvPr/>
        </p:nvSpPr>
        <p:spPr>
          <a:xfrm>
            <a:off x="7576566" y="1296261"/>
            <a:ext cx="486030" cy="307777"/>
          </a:xfrm>
          <a:prstGeom prst="rect">
            <a:avLst/>
          </a:prstGeom>
          <a:noFill/>
        </p:spPr>
        <p:txBody>
          <a:bodyPr wrap="none" rtlCol="0">
            <a:spAutoFit/>
          </a:bodyPr>
          <a:lstStyle/>
          <a:p>
            <a:pPr algn="l"/>
            <a:r>
              <a:rPr lang="pl-PL" sz="1400" dirty="0" err="1">
                <a:ea typeface="Helvetica Neue Condensed" panose="02000503000000020004" pitchFamily="2" charset="0"/>
                <a:cs typeface="Helvetica Neue Condensed" panose="02000503000000020004" pitchFamily="2" charset="0"/>
              </a:rPr>
              <a:t>ugly</a:t>
            </a:r>
            <a:endParaRPr lang="pl-PL" sz="2400" dirty="0">
              <a:ea typeface="Helvetica Neue Condensed" panose="02000503000000020004" pitchFamily="2" charset="0"/>
              <a:cs typeface="Helvetica Neue Condensed" panose="02000503000000020004" pitchFamily="2" charset="0"/>
            </a:endParaRPr>
          </a:p>
        </p:txBody>
      </p:sp>
      <p:sp>
        <p:nvSpPr>
          <p:cNvPr id="13" name="Łuk 12">
            <a:extLst>
              <a:ext uri="{FF2B5EF4-FFF2-40B4-BE49-F238E27FC236}">
                <a16:creationId xmlns:a16="http://schemas.microsoft.com/office/drawing/2014/main" id="{58948206-C293-7FDC-49A4-E8CF232A678E}"/>
              </a:ext>
            </a:extLst>
          </p:cNvPr>
          <p:cNvSpPr/>
          <p:nvPr/>
        </p:nvSpPr>
        <p:spPr>
          <a:xfrm rot="2709599" flipH="1">
            <a:off x="3637761" y="1650787"/>
            <a:ext cx="835365" cy="835365"/>
          </a:xfrm>
          <a:prstGeom prst="arc">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4" name="Łuk 13">
            <a:extLst>
              <a:ext uri="{FF2B5EF4-FFF2-40B4-BE49-F238E27FC236}">
                <a16:creationId xmlns:a16="http://schemas.microsoft.com/office/drawing/2014/main" id="{9DFB3D7B-9D92-A984-FE87-06253C865634}"/>
              </a:ext>
            </a:extLst>
          </p:cNvPr>
          <p:cNvSpPr/>
          <p:nvPr/>
        </p:nvSpPr>
        <p:spPr>
          <a:xfrm rot="12908714" flipH="1">
            <a:off x="4179551" y="1626226"/>
            <a:ext cx="1856533" cy="1856533"/>
          </a:xfrm>
          <a:prstGeom prst="arc">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5" name="Łuk 14">
            <a:extLst>
              <a:ext uri="{FF2B5EF4-FFF2-40B4-BE49-F238E27FC236}">
                <a16:creationId xmlns:a16="http://schemas.microsoft.com/office/drawing/2014/main" id="{232C6111-0ADF-5016-3AF2-E05BD5949D80}"/>
              </a:ext>
            </a:extLst>
          </p:cNvPr>
          <p:cNvSpPr/>
          <p:nvPr/>
        </p:nvSpPr>
        <p:spPr>
          <a:xfrm rot="330720" flipH="1">
            <a:off x="5219497" y="1931660"/>
            <a:ext cx="835365" cy="835365"/>
          </a:xfrm>
          <a:prstGeom prst="arc">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Tree>
    <p:extLst>
      <p:ext uri="{BB962C8B-B14F-4D97-AF65-F5344CB8AC3E}">
        <p14:creationId xmlns:p14="http://schemas.microsoft.com/office/powerpoint/2010/main" val="29217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righ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nva-literary-book-pages-background - Visegrad Fund - Visegrad Fund">
            <a:extLst>
              <a:ext uri="{FF2B5EF4-FFF2-40B4-BE49-F238E27FC236}">
                <a16:creationId xmlns:a16="http://schemas.microsoft.com/office/drawing/2014/main" id="{1697F150-6547-6ACC-8B02-BC98DCAF075A}"/>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476250"/>
            <a:ext cx="9144000" cy="6096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a 1">
            <a:extLst>
              <a:ext uri="{FF2B5EF4-FFF2-40B4-BE49-F238E27FC236}">
                <a16:creationId xmlns:a16="http://schemas.microsoft.com/office/drawing/2014/main" id="{DC9C3860-5A98-DD40-CF57-28BB997FFB71}"/>
              </a:ext>
            </a:extLst>
          </p:cNvPr>
          <p:cNvGrpSpPr/>
          <p:nvPr/>
        </p:nvGrpSpPr>
        <p:grpSpPr>
          <a:xfrm>
            <a:off x="710514" y="394423"/>
            <a:ext cx="7530412" cy="4640254"/>
            <a:chOff x="710514" y="394423"/>
            <a:chExt cx="7530412" cy="4640254"/>
          </a:xfrm>
        </p:grpSpPr>
        <p:pic>
          <p:nvPicPr>
            <p:cNvPr id="4" name="Obraz 3">
              <a:extLst>
                <a:ext uri="{FF2B5EF4-FFF2-40B4-BE49-F238E27FC236}">
                  <a16:creationId xmlns:a16="http://schemas.microsoft.com/office/drawing/2014/main" id="{3275281C-E8DE-D27F-5CBF-458D9C8A51E2}"/>
                </a:ext>
              </a:extLst>
            </p:cNvPr>
            <p:cNvPicPr>
              <a:picLocks noChangeAspect="1"/>
            </p:cNvPicPr>
            <p:nvPr/>
          </p:nvPicPr>
          <p:blipFill>
            <a:blip r:embed="rId3">
              <a:alphaModFix amt="85000"/>
            </a:blip>
            <a:stretch>
              <a:fillRect/>
            </a:stretch>
          </p:blipFill>
          <p:spPr>
            <a:xfrm>
              <a:off x="710514" y="477280"/>
              <a:ext cx="1841500" cy="1212850"/>
            </a:xfrm>
            <a:prstGeom prst="rect">
              <a:avLst/>
            </a:prstGeom>
          </p:spPr>
        </p:pic>
        <p:pic>
          <p:nvPicPr>
            <p:cNvPr id="5" name="Obraz 4">
              <a:extLst>
                <a:ext uri="{FF2B5EF4-FFF2-40B4-BE49-F238E27FC236}">
                  <a16:creationId xmlns:a16="http://schemas.microsoft.com/office/drawing/2014/main" id="{08142B1E-CA20-A267-4108-D49BCCB6F35C}"/>
                </a:ext>
              </a:extLst>
            </p:cNvPr>
            <p:cNvPicPr>
              <a:picLocks noChangeAspect="1"/>
            </p:cNvPicPr>
            <p:nvPr/>
          </p:nvPicPr>
          <p:blipFill>
            <a:blip r:embed="rId4">
              <a:alphaModFix amt="85000"/>
            </a:blip>
            <a:stretch>
              <a:fillRect/>
            </a:stretch>
          </p:blipFill>
          <p:spPr>
            <a:xfrm>
              <a:off x="1075037" y="3454242"/>
              <a:ext cx="1824853" cy="1211978"/>
            </a:xfrm>
            <a:prstGeom prst="rect">
              <a:avLst/>
            </a:prstGeom>
          </p:spPr>
        </p:pic>
        <p:pic>
          <p:nvPicPr>
            <p:cNvPr id="6" name="Obraz 5">
              <a:extLst>
                <a:ext uri="{FF2B5EF4-FFF2-40B4-BE49-F238E27FC236}">
                  <a16:creationId xmlns:a16="http://schemas.microsoft.com/office/drawing/2014/main" id="{6B0802B2-9C19-F79D-AF7C-7CDEC385E50D}"/>
                </a:ext>
              </a:extLst>
            </p:cNvPr>
            <p:cNvPicPr>
              <a:picLocks noChangeAspect="1"/>
            </p:cNvPicPr>
            <p:nvPr/>
          </p:nvPicPr>
          <p:blipFill>
            <a:blip r:embed="rId5">
              <a:alphaModFix amt="85000"/>
            </a:blip>
            <a:stretch>
              <a:fillRect/>
            </a:stretch>
          </p:blipFill>
          <p:spPr>
            <a:xfrm>
              <a:off x="6264876" y="394423"/>
              <a:ext cx="1707978" cy="1295707"/>
            </a:xfrm>
            <a:prstGeom prst="rect">
              <a:avLst/>
            </a:prstGeom>
          </p:spPr>
        </p:pic>
        <p:pic>
          <p:nvPicPr>
            <p:cNvPr id="7" name="Obraz 6">
              <a:extLst>
                <a:ext uri="{FF2B5EF4-FFF2-40B4-BE49-F238E27FC236}">
                  <a16:creationId xmlns:a16="http://schemas.microsoft.com/office/drawing/2014/main" id="{A8F478AC-81ED-3243-E5FC-CC6788FE0C6A}"/>
                </a:ext>
              </a:extLst>
            </p:cNvPr>
            <p:cNvPicPr>
              <a:picLocks noChangeAspect="1"/>
            </p:cNvPicPr>
            <p:nvPr/>
          </p:nvPicPr>
          <p:blipFill>
            <a:blip r:embed="rId6">
              <a:alphaModFix amt="85000"/>
            </a:blip>
            <a:stretch>
              <a:fillRect/>
            </a:stretch>
          </p:blipFill>
          <p:spPr>
            <a:xfrm>
              <a:off x="6067167" y="3688040"/>
              <a:ext cx="2173759" cy="1346637"/>
            </a:xfrm>
            <a:prstGeom prst="rect">
              <a:avLst/>
            </a:prstGeom>
          </p:spPr>
        </p:pic>
      </p:grpSp>
      <p:sp>
        <p:nvSpPr>
          <p:cNvPr id="8" name="Łuk 7">
            <a:extLst>
              <a:ext uri="{FF2B5EF4-FFF2-40B4-BE49-F238E27FC236}">
                <a16:creationId xmlns:a16="http://schemas.microsoft.com/office/drawing/2014/main" id="{CFEFADE7-67A6-F30C-83B2-E1413BF9D288}"/>
              </a:ext>
            </a:extLst>
          </p:cNvPr>
          <p:cNvSpPr/>
          <p:nvPr/>
        </p:nvSpPr>
        <p:spPr>
          <a:xfrm rot="15191925" flipH="1">
            <a:off x="1718714" y="-5804339"/>
            <a:ext cx="9050794" cy="9050794"/>
          </a:xfrm>
          <a:prstGeom prst="arc">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Tree>
    <p:extLst>
      <p:ext uri="{BB962C8B-B14F-4D97-AF65-F5344CB8AC3E}">
        <p14:creationId xmlns:p14="http://schemas.microsoft.com/office/powerpoint/2010/main" val="160901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C067E-A0A6-E781-633B-C725EB4265F7}"/>
            </a:ext>
          </a:extLst>
        </p:cNvPr>
        <p:cNvGrpSpPr/>
        <p:nvPr/>
      </p:nvGrpSpPr>
      <p:grpSpPr>
        <a:xfrm>
          <a:off x="0" y="0"/>
          <a:ext cx="0" cy="0"/>
          <a:chOff x="0" y="0"/>
          <a:chExt cx="0" cy="0"/>
        </a:xfrm>
      </p:grpSpPr>
      <p:sp>
        <p:nvSpPr>
          <p:cNvPr id="11" name="Tytuł 10">
            <a:extLst>
              <a:ext uri="{FF2B5EF4-FFF2-40B4-BE49-F238E27FC236}">
                <a16:creationId xmlns:a16="http://schemas.microsoft.com/office/drawing/2014/main" id="{C437802C-F618-D959-C603-EDEA0D609F76}"/>
              </a:ext>
            </a:extLst>
          </p:cNvPr>
          <p:cNvSpPr>
            <a:spLocks noGrp="1"/>
          </p:cNvSpPr>
          <p:nvPr>
            <p:ph type="title"/>
          </p:nvPr>
        </p:nvSpPr>
        <p:spPr>
          <a:xfrm>
            <a:off x="457200" y="1602293"/>
            <a:ext cx="8229600" cy="857250"/>
          </a:xfrm>
        </p:spPr>
        <p:txBody>
          <a:bodyPr/>
          <a:lstStyle/>
          <a:p>
            <a:r>
              <a:rPr lang="pl-PL" dirty="0" err="1"/>
              <a:t>Attention in Transformers</a:t>
            </a:r>
            <a:endParaRPr lang="pl-PL" dirty="0"/>
          </a:p>
        </p:txBody>
      </p:sp>
    </p:spTree>
    <p:extLst>
      <p:ext uri="{BB962C8B-B14F-4D97-AF65-F5344CB8AC3E}">
        <p14:creationId xmlns:p14="http://schemas.microsoft.com/office/powerpoint/2010/main" val="3578881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CD461-6B3C-C6FE-5DBE-82DE209C0D11}"/>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7629B1F-4448-2F5D-4583-869E16EFCA44}"/>
              </a:ext>
            </a:extLst>
          </p:cNvPr>
          <p:cNvSpPr>
            <a:spLocks noGrp="1"/>
          </p:cNvSpPr>
          <p:nvPr>
            <p:ph type="ctrTitle"/>
          </p:nvPr>
        </p:nvSpPr>
        <p:spPr/>
        <p:txBody>
          <a:bodyPr>
            <a:normAutofit fontScale="90000"/>
          </a:bodyPr>
          <a:lstStyle/>
          <a:p>
            <a:r>
              <a:rPr lang="pl-PL"/>
              <a:t>We start with initial embeddings, no context</a:t>
            </a:r>
          </a:p>
        </p:txBody>
      </p:sp>
      <p:pic>
        <p:nvPicPr>
          <p:cNvPr id="3" name="Obraz 2">
            <a:extLst>
              <a:ext uri="{FF2B5EF4-FFF2-40B4-BE49-F238E27FC236}">
                <a16:creationId xmlns:a16="http://schemas.microsoft.com/office/drawing/2014/main" id="{0AC3E4A0-7A68-3637-10CB-010420EC8D1E}"/>
              </a:ext>
            </a:extLst>
          </p:cNvPr>
          <p:cNvPicPr>
            <a:picLocks noChangeAspect="1"/>
          </p:cNvPicPr>
          <p:nvPr/>
        </p:nvPicPr>
        <p:blipFill>
          <a:blip r:embed="rId2"/>
          <a:stretch>
            <a:fillRect/>
          </a:stretch>
        </p:blipFill>
        <p:spPr>
          <a:xfrm>
            <a:off x="4278923" y="996952"/>
            <a:ext cx="4093994" cy="3149595"/>
          </a:xfrm>
          <a:prstGeom prst="rect">
            <a:avLst/>
          </a:prstGeom>
        </p:spPr>
      </p:pic>
    </p:spTree>
    <p:extLst>
      <p:ext uri="{BB962C8B-B14F-4D97-AF65-F5344CB8AC3E}">
        <p14:creationId xmlns:p14="http://schemas.microsoft.com/office/powerpoint/2010/main" val="3212048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92F74-9ED6-19D4-31DE-AC290247E1CE}"/>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73A49221-FB70-0BFE-909B-844C47490C36}"/>
              </a:ext>
            </a:extLst>
          </p:cNvPr>
          <p:cNvSpPr>
            <a:spLocks noGrp="1"/>
          </p:cNvSpPr>
          <p:nvPr>
            <p:ph type="ctrTitle"/>
          </p:nvPr>
        </p:nvSpPr>
        <p:spPr/>
        <p:txBody>
          <a:bodyPr>
            <a:normAutofit fontScale="90000"/>
          </a:bodyPr>
          <a:lstStyle/>
          <a:p>
            <a:r>
              <a:rPr lang="pl-PL"/>
              <a:t>In the next steps surrounding elements</a:t>
            </a:r>
            <a:br>
              <a:rPr lang="pl-PL"/>
            </a:br>
            <a:r>
              <a:rPr lang="pl-PL"/>
              <a:t>pass information </a:t>
            </a:r>
            <a:br>
              <a:rPr lang="pl-PL"/>
            </a:br>
            <a:r>
              <a:rPr lang="pl-PL"/>
              <a:t>to a given word embedding</a:t>
            </a:r>
          </a:p>
        </p:txBody>
      </p:sp>
      <p:pic>
        <p:nvPicPr>
          <p:cNvPr id="3" name="Obraz 2">
            <a:extLst>
              <a:ext uri="{FF2B5EF4-FFF2-40B4-BE49-F238E27FC236}">
                <a16:creationId xmlns:a16="http://schemas.microsoft.com/office/drawing/2014/main" id="{ED33BC72-1936-876C-402E-5D97FAECCBA4}"/>
              </a:ext>
            </a:extLst>
          </p:cNvPr>
          <p:cNvPicPr>
            <a:picLocks noChangeAspect="1"/>
          </p:cNvPicPr>
          <p:nvPr/>
        </p:nvPicPr>
        <p:blipFill>
          <a:blip r:embed="rId2"/>
          <a:stretch>
            <a:fillRect/>
          </a:stretch>
        </p:blipFill>
        <p:spPr>
          <a:xfrm>
            <a:off x="5451193" y="1031436"/>
            <a:ext cx="2292751" cy="1763861"/>
          </a:xfrm>
          <a:prstGeom prst="rect">
            <a:avLst/>
          </a:prstGeom>
        </p:spPr>
      </p:pic>
      <p:grpSp>
        <p:nvGrpSpPr>
          <p:cNvPr id="12" name="Grupa 11">
            <a:extLst>
              <a:ext uri="{FF2B5EF4-FFF2-40B4-BE49-F238E27FC236}">
                <a16:creationId xmlns:a16="http://schemas.microsoft.com/office/drawing/2014/main" id="{FDD637C8-0024-8830-338D-15E8B6686997}"/>
              </a:ext>
            </a:extLst>
          </p:cNvPr>
          <p:cNvGrpSpPr/>
          <p:nvPr/>
        </p:nvGrpSpPr>
        <p:grpSpPr>
          <a:xfrm>
            <a:off x="5529572" y="3275163"/>
            <a:ext cx="2214372" cy="1364400"/>
            <a:chOff x="4550074" y="2171700"/>
            <a:chExt cx="2214372" cy="1364400"/>
          </a:xfrm>
        </p:grpSpPr>
        <p:pic>
          <p:nvPicPr>
            <p:cNvPr id="5" name="Obraz 4">
              <a:extLst>
                <a:ext uri="{FF2B5EF4-FFF2-40B4-BE49-F238E27FC236}">
                  <a16:creationId xmlns:a16="http://schemas.microsoft.com/office/drawing/2014/main" id="{AFD9B737-F4FC-8B61-CA12-415F0763911C}"/>
                </a:ext>
              </a:extLst>
            </p:cNvPr>
            <p:cNvPicPr>
              <a:picLocks noChangeAspect="1"/>
            </p:cNvPicPr>
            <p:nvPr/>
          </p:nvPicPr>
          <p:blipFill>
            <a:blip r:embed="rId3"/>
            <a:stretch>
              <a:fillRect/>
            </a:stretch>
          </p:blipFill>
          <p:spPr>
            <a:xfrm>
              <a:off x="6242074" y="2171700"/>
              <a:ext cx="181248" cy="1364400"/>
            </a:xfrm>
            <a:prstGeom prst="rect">
              <a:avLst/>
            </a:prstGeom>
          </p:spPr>
        </p:pic>
        <p:pic>
          <p:nvPicPr>
            <p:cNvPr id="6" name="Obraz 5">
              <a:extLst>
                <a:ext uri="{FF2B5EF4-FFF2-40B4-BE49-F238E27FC236}">
                  <a16:creationId xmlns:a16="http://schemas.microsoft.com/office/drawing/2014/main" id="{D477F92A-93B5-BC72-7FDE-683AC864EF33}"/>
                </a:ext>
              </a:extLst>
            </p:cNvPr>
            <p:cNvPicPr>
              <a:picLocks noChangeAspect="1"/>
            </p:cNvPicPr>
            <p:nvPr/>
          </p:nvPicPr>
          <p:blipFill>
            <a:blip r:embed="rId4"/>
            <a:stretch>
              <a:fillRect/>
            </a:stretch>
          </p:blipFill>
          <p:spPr>
            <a:xfrm>
              <a:off x="4875865" y="2171700"/>
              <a:ext cx="162914" cy="1364400"/>
            </a:xfrm>
            <a:prstGeom prst="rect">
              <a:avLst/>
            </a:prstGeom>
          </p:spPr>
        </p:pic>
        <p:pic>
          <p:nvPicPr>
            <p:cNvPr id="7" name="Obraz 6">
              <a:extLst>
                <a:ext uri="{FF2B5EF4-FFF2-40B4-BE49-F238E27FC236}">
                  <a16:creationId xmlns:a16="http://schemas.microsoft.com/office/drawing/2014/main" id="{27603027-9454-7279-47C5-CF55E17A5547}"/>
                </a:ext>
              </a:extLst>
            </p:cNvPr>
            <p:cNvPicPr>
              <a:picLocks noChangeAspect="1"/>
            </p:cNvPicPr>
            <p:nvPr/>
          </p:nvPicPr>
          <p:blipFill>
            <a:blip r:embed="rId5"/>
            <a:stretch>
              <a:fillRect/>
            </a:stretch>
          </p:blipFill>
          <p:spPr>
            <a:xfrm>
              <a:off x="5905429" y="2171700"/>
              <a:ext cx="169267" cy="1364400"/>
            </a:xfrm>
            <a:prstGeom prst="rect">
              <a:avLst/>
            </a:prstGeom>
          </p:spPr>
        </p:pic>
        <p:pic>
          <p:nvPicPr>
            <p:cNvPr id="8" name="Obraz 7">
              <a:extLst>
                <a:ext uri="{FF2B5EF4-FFF2-40B4-BE49-F238E27FC236}">
                  <a16:creationId xmlns:a16="http://schemas.microsoft.com/office/drawing/2014/main" id="{01D59018-EA05-B654-6B0B-326A5721524E}"/>
                </a:ext>
              </a:extLst>
            </p:cNvPr>
            <p:cNvPicPr>
              <a:picLocks noChangeAspect="1"/>
            </p:cNvPicPr>
            <p:nvPr/>
          </p:nvPicPr>
          <p:blipFill>
            <a:blip r:embed="rId6"/>
            <a:stretch>
              <a:fillRect/>
            </a:stretch>
          </p:blipFill>
          <p:spPr>
            <a:xfrm>
              <a:off x="5206157" y="2171700"/>
              <a:ext cx="181920" cy="1364400"/>
            </a:xfrm>
            <a:prstGeom prst="rect">
              <a:avLst/>
            </a:prstGeom>
          </p:spPr>
        </p:pic>
        <p:pic>
          <p:nvPicPr>
            <p:cNvPr id="9" name="Obraz 8">
              <a:extLst>
                <a:ext uri="{FF2B5EF4-FFF2-40B4-BE49-F238E27FC236}">
                  <a16:creationId xmlns:a16="http://schemas.microsoft.com/office/drawing/2014/main" id="{89B2E3E4-B6CE-F6C9-9077-261EE8AA27F3}"/>
                </a:ext>
              </a:extLst>
            </p:cNvPr>
            <p:cNvPicPr>
              <a:picLocks noChangeAspect="1"/>
            </p:cNvPicPr>
            <p:nvPr/>
          </p:nvPicPr>
          <p:blipFill>
            <a:blip r:embed="rId7"/>
            <a:stretch>
              <a:fillRect/>
            </a:stretch>
          </p:blipFill>
          <p:spPr>
            <a:xfrm>
              <a:off x="5555455" y="2171700"/>
              <a:ext cx="182596" cy="1364400"/>
            </a:xfrm>
            <a:prstGeom prst="rect">
              <a:avLst/>
            </a:prstGeom>
          </p:spPr>
        </p:pic>
        <p:pic>
          <p:nvPicPr>
            <p:cNvPr id="10" name="Obraz 9">
              <a:extLst>
                <a:ext uri="{FF2B5EF4-FFF2-40B4-BE49-F238E27FC236}">
                  <a16:creationId xmlns:a16="http://schemas.microsoft.com/office/drawing/2014/main" id="{8324A04E-4DAA-F66D-14DF-AA142EB7A5F5}"/>
                </a:ext>
              </a:extLst>
            </p:cNvPr>
            <p:cNvPicPr>
              <a:picLocks noChangeAspect="1"/>
            </p:cNvPicPr>
            <p:nvPr/>
          </p:nvPicPr>
          <p:blipFill>
            <a:blip r:embed="rId8"/>
            <a:stretch>
              <a:fillRect/>
            </a:stretch>
          </p:blipFill>
          <p:spPr>
            <a:xfrm>
              <a:off x="6590702" y="2171700"/>
              <a:ext cx="173744" cy="1364400"/>
            </a:xfrm>
            <a:prstGeom prst="rect">
              <a:avLst/>
            </a:prstGeom>
          </p:spPr>
        </p:pic>
        <p:pic>
          <p:nvPicPr>
            <p:cNvPr id="11" name="Obraz 10">
              <a:extLst>
                <a:ext uri="{FF2B5EF4-FFF2-40B4-BE49-F238E27FC236}">
                  <a16:creationId xmlns:a16="http://schemas.microsoft.com/office/drawing/2014/main" id="{6C90894A-D613-FB31-1923-AABE3BFC84A9}"/>
                </a:ext>
              </a:extLst>
            </p:cNvPr>
            <p:cNvPicPr>
              <a:picLocks noChangeAspect="1"/>
            </p:cNvPicPr>
            <p:nvPr/>
          </p:nvPicPr>
          <p:blipFill>
            <a:blip r:embed="rId9"/>
            <a:stretch>
              <a:fillRect/>
            </a:stretch>
          </p:blipFill>
          <p:spPr>
            <a:xfrm>
              <a:off x="4550074" y="2171700"/>
              <a:ext cx="158413" cy="1364400"/>
            </a:xfrm>
            <a:prstGeom prst="rect">
              <a:avLst/>
            </a:prstGeom>
          </p:spPr>
        </p:pic>
      </p:grpSp>
      <p:sp>
        <p:nvSpPr>
          <p:cNvPr id="13" name="Łuk 12">
            <a:extLst>
              <a:ext uri="{FF2B5EF4-FFF2-40B4-BE49-F238E27FC236}">
                <a16:creationId xmlns:a16="http://schemas.microsoft.com/office/drawing/2014/main" id="{636B4915-F17A-C252-7BD0-4FA06530B981}"/>
              </a:ext>
            </a:extLst>
          </p:cNvPr>
          <p:cNvSpPr/>
          <p:nvPr/>
        </p:nvSpPr>
        <p:spPr>
          <a:xfrm rot="18890401">
            <a:off x="5336576" y="702214"/>
            <a:ext cx="1970894" cy="2106165"/>
          </a:xfrm>
          <a:prstGeom prst="arc">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4" name="Łuk 13">
            <a:extLst>
              <a:ext uri="{FF2B5EF4-FFF2-40B4-BE49-F238E27FC236}">
                <a16:creationId xmlns:a16="http://schemas.microsoft.com/office/drawing/2014/main" id="{71CEE984-A7AA-C87B-3925-4D909CE2F5BF}"/>
              </a:ext>
            </a:extLst>
          </p:cNvPr>
          <p:cNvSpPr/>
          <p:nvPr/>
        </p:nvSpPr>
        <p:spPr>
          <a:xfrm rot="18890401">
            <a:off x="5898671" y="980169"/>
            <a:ext cx="408267" cy="436288"/>
          </a:xfrm>
          <a:prstGeom prst="arc">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5" name="Łuk 34">
            <a:extLst>
              <a:ext uri="{FF2B5EF4-FFF2-40B4-BE49-F238E27FC236}">
                <a16:creationId xmlns:a16="http://schemas.microsoft.com/office/drawing/2014/main" id="{42F961C0-04F9-8275-7EE1-4CDA8A7FAFB5}"/>
              </a:ext>
            </a:extLst>
          </p:cNvPr>
          <p:cNvSpPr/>
          <p:nvPr/>
        </p:nvSpPr>
        <p:spPr>
          <a:xfrm rot="18890401">
            <a:off x="5760727" y="721105"/>
            <a:ext cx="1816561" cy="1941238"/>
          </a:xfrm>
          <a:prstGeom prst="arc">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75" name="Łuk 74">
            <a:extLst>
              <a:ext uri="{FF2B5EF4-FFF2-40B4-BE49-F238E27FC236}">
                <a16:creationId xmlns:a16="http://schemas.microsoft.com/office/drawing/2014/main" id="{21B9F458-527B-A921-A523-5D2E27E602E8}"/>
              </a:ext>
            </a:extLst>
          </p:cNvPr>
          <p:cNvSpPr/>
          <p:nvPr/>
        </p:nvSpPr>
        <p:spPr>
          <a:xfrm rot="18890401">
            <a:off x="6521880" y="964939"/>
            <a:ext cx="607724" cy="649434"/>
          </a:xfrm>
          <a:prstGeom prst="arc">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cxnSp>
        <p:nvCxnSpPr>
          <p:cNvPr id="77" name="Łącznik prosty ze strzałką 76">
            <a:extLst>
              <a:ext uri="{FF2B5EF4-FFF2-40B4-BE49-F238E27FC236}">
                <a16:creationId xmlns:a16="http://schemas.microsoft.com/office/drawing/2014/main" id="{58ACDBE1-09F8-5F58-2A5C-F103BF827EC1}"/>
              </a:ext>
            </a:extLst>
          </p:cNvPr>
          <p:cNvCxnSpPr>
            <a:stCxn id="3" idx="2"/>
          </p:cNvCxnSpPr>
          <p:nvPr/>
        </p:nvCxnSpPr>
        <p:spPr>
          <a:xfrm flipH="1">
            <a:off x="6596571" y="2795297"/>
            <a:ext cx="998" cy="4013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06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wipe(up)">
                                      <p:cBhvr>
                                        <p:cTn id="24" dur="500"/>
                                        <p:tgtEl>
                                          <p:spTgt spid="77"/>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5" grpId="0" animBg="1"/>
      <p:bldP spid="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F0418-E994-1D3C-1B3D-36FE4EE6FCB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A03FABAF-3304-B6E5-4093-F1B8B1A7257D}"/>
              </a:ext>
            </a:extLst>
          </p:cNvPr>
          <p:cNvSpPr>
            <a:spLocks noGrp="1"/>
          </p:cNvSpPr>
          <p:nvPr>
            <p:ph type="ctrTitle"/>
          </p:nvPr>
        </p:nvSpPr>
        <p:spPr/>
        <p:txBody>
          <a:bodyPr>
            <a:normAutofit fontScale="90000"/>
          </a:bodyPr>
          <a:lstStyle/>
          <a:p>
            <a:r>
              <a:rPr lang="pl-PL"/>
              <a:t>An attention block</a:t>
            </a:r>
            <a:br>
              <a:rPr lang="pl-PL"/>
            </a:br>
            <a:r>
              <a:rPr lang="pl-PL"/>
              <a:t>calculates what you need to add to the original word embedding</a:t>
            </a:r>
            <a:br>
              <a:rPr lang="pl-PL"/>
            </a:br>
            <a:r>
              <a:rPr lang="pl-PL"/>
              <a:t>to change its meaning according to context</a:t>
            </a:r>
          </a:p>
        </p:txBody>
      </p:sp>
      <p:pic>
        <p:nvPicPr>
          <p:cNvPr id="28" name="Obraz 27">
            <a:extLst>
              <a:ext uri="{FF2B5EF4-FFF2-40B4-BE49-F238E27FC236}">
                <a16:creationId xmlns:a16="http://schemas.microsoft.com/office/drawing/2014/main" id="{29B433A6-5384-17C5-523E-A4860918A538}"/>
              </a:ext>
            </a:extLst>
          </p:cNvPr>
          <p:cNvPicPr>
            <a:picLocks noChangeAspect="1"/>
          </p:cNvPicPr>
          <p:nvPr/>
        </p:nvPicPr>
        <p:blipFill>
          <a:blip r:embed="rId2"/>
          <a:stretch>
            <a:fillRect/>
          </a:stretch>
        </p:blipFill>
        <p:spPr>
          <a:xfrm>
            <a:off x="4035474" y="1170431"/>
            <a:ext cx="3382692" cy="2802638"/>
          </a:xfrm>
          <a:prstGeom prst="rect">
            <a:avLst/>
          </a:prstGeom>
        </p:spPr>
      </p:pic>
    </p:spTree>
    <p:extLst>
      <p:ext uri="{BB962C8B-B14F-4D97-AF65-F5344CB8AC3E}">
        <p14:creationId xmlns:p14="http://schemas.microsoft.com/office/powerpoint/2010/main" val="4057449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F3ADC-A08B-06E3-75F2-1EDB9A26D44B}"/>
            </a:ext>
          </a:extLst>
        </p:cNvPr>
        <p:cNvGrpSpPr/>
        <p:nvPr/>
      </p:nvGrpSpPr>
      <p:grpSpPr>
        <a:xfrm>
          <a:off x="0" y="0"/>
          <a:ext cx="0" cy="0"/>
          <a:chOff x="0" y="0"/>
          <a:chExt cx="0" cy="0"/>
        </a:xfrm>
      </p:grpSpPr>
      <p:pic>
        <p:nvPicPr>
          <p:cNvPr id="4" name="Obraz 3">
            <a:extLst>
              <a:ext uri="{FF2B5EF4-FFF2-40B4-BE49-F238E27FC236}">
                <a16:creationId xmlns:a16="http://schemas.microsoft.com/office/drawing/2014/main" id="{1502D17C-DECF-A1BB-20E3-86FA42D9D94D}"/>
              </a:ext>
            </a:extLst>
          </p:cNvPr>
          <p:cNvPicPr>
            <a:picLocks noChangeAspect="1"/>
          </p:cNvPicPr>
          <p:nvPr/>
        </p:nvPicPr>
        <p:blipFill>
          <a:blip r:embed="rId2"/>
          <a:stretch>
            <a:fillRect/>
          </a:stretch>
        </p:blipFill>
        <p:spPr>
          <a:xfrm>
            <a:off x="3427668" y="1400422"/>
            <a:ext cx="2947834" cy="2273251"/>
          </a:xfrm>
          <a:prstGeom prst="rect">
            <a:avLst/>
          </a:prstGeom>
          <a:scene3d>
            <a:camera prst="orthographicFront">
              <a:rot lat="1200000" lon="18600000" rev="0"/>
            </a:camera>
            <a:lightRig rig="threePt" dir="t"/>
          </a:scene3d>
        </p:spPr>
      </p:pic>
      <p:sp>
        <p:nvSpPr>
          <p:cNvPr id="11" name="Prostokąt 10">
            <a:extLst>
              <a:ext uri="{FF2B5EF4-FFF2-40B4-BE49-F238E27FC236}">
                <a16:creationId xmlns:a16="http://schemas.microsoft.com/office/drawing/2014/main" id="{105D9941-7CF5-E561-FBEB-73E43B3242A6}"/>
              </a:ext>
            </a:extLst>
          </p:cNvPr>
          <p:cNvSpPr/>
          <p:nvPr/>
        </p:nvSpPr>
        <p:spPr>
          <a:xfrm>
            <a:off x="2735186" y="1668743"/>
            <a:ext cx="5140860" cy="2558897"/>
          </a:xfrm>
          <a:prstGeom prst="rect">
            <a:avLst/>
          </a:prstGeom>
          <a:solidFill>
            <a:schemeClr val="bg1">
              <a:lumMod val="75000"/>
              <a:alpha val="46170"/>
            </a:schemeClr>
          </a:solidFill>
          <a:ln>
            <a:noFill/>
          </a:ln>
          <a:scene3d>
            <a:camera prst="isometricRightUp">
              <a:rot lat="1200000" lon="18600000" rev="0"/>
            </a:camera>
            <a:lightRig rig="threePt" dir="t"/>
          </a:scene3d>
          <a:sp3d extrusionH="355600" contourW="6350">
            <a:bevelT w="50800" h="635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Łuk 4">
            <a:extLst>
              <a:ext uri="{FF2B5EF4-FFF2-40B4-BE49-F238E27FC236}">
                <a16:creationId xmlns:a16="http://schemas.microsoft.com/office/drawing/2014/main" id="{24AD1072-A83B-2B55-58EA-BE1E721AB054}"/>
              </a:ext>
            </a:extLst>
          </p:cNvPr>
          <p:cNvSpPr/>
          <p:nvPr/>
        </p:nvSpPr>
        <p:spPr>
          <a:xfrm rot="8041142">
            <a:off x="3989589" y="2470667"/>
            <a:ext cx="2210017" cy="1080399"/>
          </a:xfrm>
          <a:prstGeom prst="arc">
            <a:avLst/>
          </a:prstGeom>
          <a:ln w="635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6" name="Łuk 5">
            <a:extLst>
              <a:ext uri="{FF2B5EF4-FFF2-40B4-BE49-F238E27FC236}">
                <a16:creationId xmlns:a16="http://schemas.microsoft.com/office/drawing/2014/main" id="{E4FE0B7B-381D-E76B-CE75-A1F1F53ED7EE}"/>
              </a:ext>
            </a:extLst>
          </p:cNvPr>
          <p:cNvSpPr/>
          <p:nvPr/>
        </p:nvSpPr>
        <p:spPr>
          <a:xfrm rot="8041142">
            <a:off x="3688350" y="2497351"/>
            <a:ext cx="2332230" cy="1077308"/>
          </a:xfrm>
          <a:prstGeom prst="arc">
            <a:avLst/>
          </a:prstGeom>
          <a:ln w="381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7" name="Łuk 6">
            <a:extLst>
              <a:ext uri="{FF2B5EF4-FFF2-40B4-BE49-F238E27FC236}">
                <a16:creationId xmlns:a16="http://schemas.microsoft.com/office/drawing/2014/main" id="{D6744368-91A0-E9BF-1315-A83D6B917838}"/>
              </a:ext>
            </a:extLst>
          </p:cNvPr>
          <p:cNvSpPr/>
          <p:nvPr/>
        </p:nvSpPr>
        <p:spPr>
          <a:xfrm rot="6930254">
            <a:off x="4360371" y="2909019"/>
            <a:ext cx="954934" cy="795906"/>
          </a:xfrm>
          <a:prstGeom prst="arc">
            <a:avLst/>
          </a:prstGeom>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 name="Tytuł 1">
            <a:extLst>
              <a:ext uri="{FF2B5EF4-FFF2-40B4-BE49-F238E27FC236}">
                <a16:creationId xmlns:a16="http://schemas.microsoft.com/office/drawing/2014/main" id="{0E7823AC-0141-F98F-4880-0D45279D4E95}"/>
              </a:ext>
            </a:extLst>
          </p:cNvPr>
          <p:cNvSpPr txBox="1">
            <a:spLocks/>
          </p:cNvSpPr>
          <p:nvPr/>
        </p:nvSpPr>
        <p:spPr>
          <a:xfrm>
            <a:off x="488908" y="1650072"/>
            <a:ext cx="3024051" cy="596740"/>
          </a:xfrm>
          <a:prstGeom prst="rect">
            <a:avLst/>
          </a:prstGeom>
        </p:spPr>
        <p:txBody>
          <a:bodyPr vert="horz" lIns="91440" tIns="45720" rIns="91440" bIns="45720" rtlCol="0" anchor="ctr">
            <a:normAutofit fontScale="60000" lnSpcReduction="20000"/>
          </a:bodyPr>
          <a:lstStyle>
            <a:lvl1pPr algn="ctr" defTabSz="685800" rtl="0" eaLnBrk="1" latinLnBrk="0" hangingPunct="1">
              <a:spcBef>
                <a:spcPct val="0"/>
              </a:spcBef>
              <a:buNone/>
              <a:defRPr sz="33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pl-PL"/>
              <a:t>MLP embeds the knowledge acquired during training</a:t>
            </a:r>
          </a:p>
        </p:txBody>
      </p:sp>
      <p:sp>
        <p:nvSpPr>
          <p:cNvPr id="3" name="Prostokąt 2">
            <a:extLst>
              <a:ext uri="{FF2B5EF4-FFF2-40B4-BE49-F238E27FC236}">
                <a16:creationId xmlns:a16="http://schemas.microsoft.com/office/drawing/2014/main" id="{0525B8F6-A046-4DE3-AC5A-DEC1AB184213}"/>
              </a:ext>
            </a:extLst>
          </p:cNvPr>
          <p:cNvSpPr/>
          <p:nvPr/>
        </p:nvSpPr>
        <p:spPr>
          <a:xfrm>
            <a:off x="3259752" y="1840861"/>
            <a:ext cx="5140860" cy="2558897"/>
          </a:xfrm>
          <a:prstGeom prst="rect">
            <a:avLst/>
          </a:prstGeom>
          <a:solidFill>
            <a:schemeClr val="bg1">
              <a:lumMod val="75000"/>
              <a:alpha val="46170"/>
            </a:schemeClr>
          </a:solidFill>
          <a:ln>
            <a:noFill/>
          </a:ln>
          <a:scene3d>
            <a:camera prst="isometricRightUp">
              <a:rot lat="1200000" lon="18600000" rev="0"/>
            </a:camera>
            <a:lightRig rig="threePt" dir="t"/>
          </a:scene3d>
          <a:sp3d extrusionH="571500" contourW="6350">
            <a:bevelT w="50800" h="635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42244748-3521-EDA0-0E79-0252EBD961E3}"/>
              </a:ext>
            </a:extLst>
          </p:cNvPr>
          <p:cNvSpPr txBox="1"/>
          <p:nvPr/>
        </p:nvSpPr>
        <p:spPr>
          <a:xfrm>
            <a:off x="4769535" y="1448328"/>
            <a:ext cx="1055674" cy="369332"/>
          </a:xfrm>
          <a:prstGeom prst="rect">
            <a:avLst/>
          </a:prstGeom>
          <a:noFill/>
          <a:scene3d>
            <a:camera prst="orthographicFront">
              <a:rot lat="1200000" lon="18600000" rev="0"/>
            </a:camera>
            <a:lightRig rig="threePt" dir="t"/>
          </a:scene3d>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Attention</a:t>
            </a:r>
          </a:p>
        </p:txBody>
      </p:sp>
      <p:sp>
        <p:nvSpPr>
          <p:cNvPr id="9" name="pole tekstowe 8">
            <a:extLst>
              <a:ext uri="{FF2B5EF4-FFF2-40B4-BE49-F238E27FC236}">
                <a16:creationId xmlns:a16="http://schemas.microsoft.com/office/drawing/2014/main" id="{3E44FBF5-3FBC-DC1B-68A6-41C84C8ED36F}"/>
              </a:ext>
            </a:extLst>
          </p:cNvPr>
          <p:cNvSpPr txBox="1"/>
          <p:nvPr/>
        </p:nvSpPr>
        <p:spPr>
          <a:xfrm>
            <a:off x="4254889" y="1646860"/>
            <a:ext cx="2609817" cy="369332"/>
          </a:xfrm>
          <a:prstGeom prst="rect">
            <a:avLst/>
          </a:prstGeom>
          <a:noFill/>
          <a:scene3d>
            <a:camera prst="orthographicFront">
              <a:rot lat="1200000" lon="18600000" rev="0"/>
            </a:camera>
            <a:lightRig rig="threePt" dir="t"/>
          </a:scene3d>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Multi-Layered Perceptron</a:t>
            </a:r>
          </a:p>
        </p:txBody>
      </p:sp>
    </p:spTree>
    <p:extLst>
      <p:ext uri="{BB962C8B-B14F-4D97-AF65-F5344CB8AC3E}">
        <p14:creationId xmlns:p14="http://schemas.microsoft.com/office/powerpoint/2010/main" val="826000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E3AC0-0D47-2859-21D1-2D5AB964B994}"/>
            </a:ext>
          </a:extLst>
        </p:cNvPr>
        <p:cNvGrpSpPr/>
        <p:nvPr/>
      </p:nvGrpSpPr>
      <p:grpSpPr>
        <a:xfrm>
          <a:off x="0" y="0"/>
          <a:ext cx="0" cy="0"/>
          <a:chOff x="0" y="0"/>
          <a:chExt cx="0" cy="0"/>
        </a:xfrm>
      </p:grpSpPr>
      <p:pic>
        <p:nvPicPr>
          <p:cNvPr id="12" name="Obraz 11">
            <a:extLst>
              <a:ext uri="{FF2B5EF4-FFF2-40B4-BE49-F238E27FC236}">
                <a16:creationId xmlns:a16="http://schemas.microsoft.com/office/drawing/2014/main" id="{45935569-3C5E-D2C5-576E-7D013D039AA4}"/>
              </a:ext>
            </a:extLst>
          </p:cNvPr>
          <p:cNvPicPr>
            <a:picLocks noChangeAspect="1"/>
          </p:cNvPicPr>
          <p:nvPr/>
        </p:nvPicPr>
        <p:blipFill>
          <a:blip r:embed="rId2"/>
          <a:stretch>
            <a:fillRect/>
          </a:stretch>
        </p:blipFill>
        <p:spPr>
          <a:xfrm>
            <a:off x="3036621" y="1442792"/>
            <a:ext cx="1669567" cy="1287503"/>
          </a:xfrm>
          <a:prstGeom prst="rect">
            <a:avLst/>
          </a:prstGeom>
          <a:scene3d>
            <a:camera prst="orthographicFront">
              <a:rot lat="1200000" lon="18600000" rev="0"/>
            </a:camera>
            <a:lightRig rig="threePt" dir="t"/>
          </a:scene3d>
        </p:spPr>
      </p:pic>
      <p:sp>
        <p:nvSpPr>
          <p:cNvPr id="2" name="Tytuł 1">
            <a:extLst>
              <a:ext uri="{FF2B5EF4-FFF2-40B4-BE49-F238E27FC236}">
                <a16:creationId xmlns:a16="http://schemas.microsoft.com/office/drawing/2014/main" id="{E52D638C-D207-822D-ED02-4A11A40208DC}"/>
              </a:ext>
            </a:extLst>
          </p:cNvPr>
          <p:cNvSpPr>
            <a:spLocks noGrp="1"/>
          </p:cNvSpPr>
          <p:nvPr>
            <p:ph type="ctrTitle"/>
          </p:nvPr>
        </p:nvSpPr>
        <p:spPr/>
        <p:txBody>
          <a:bodyPr>
            <a:normAutofit fontScale="90000"/>
          </a:bodyPr>
          <a:lstStyle/>
          <a:p>
            <a:r>
              <a:rPr lang="pl-PL"/>
              <a:t>The procedure:</a:t>
            </a:r>
            <a:br>
              <a:rPr lang="pl-PL"/>
            </a:br>
            <a:r>
              <a:rPr lang="pl-PL"/>
              <a:t>attention &gt; MLP &gt; attention…</a:t>
            </a:r>
            <a:br>
              <a:rPr lang="pl-PL"/>
            </a:br>
            <a:r>
              <a:rPr lang="pl-PL"/>
              <a:t>is repeated multiple times</a:t>
            </a:r>
          </a:p>
        </p:txBody>
      </p:sp>
      <p:pic>
        <p:nvPicPr>
          <p:cNvPr id="4" name="Obraz 3">
            <a:extLst>
              <a:ext uri="{FF2B5EF4-FFF2-40B4-BE49-F238E27FC236}">
                <a16:creationId xmlns:a16="http://schemas.microsoft.com/office/drawing/2014/main" id="{D3763D12-D378-1A26-71AB-D24F041C3B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903" b="97890" l="9964" r="94928">
                        <a14:foregroundMark x1="12772" y1="30802" x2="12772" y2="30802"/>
                        <a14:foregroundMark x1="67844" y1="3903" x2="67844" y2="3903"/>
                        <a14:foregroundMark x1="12953" y1="40295" x2="12953" y2="40295"/>
                        <a14:foregroundMark x1="26630" y1="93249" x2="26630" y2="93249"/>
                        <a14:foregroundMark x1="16304" y1="55063" x2="16304" y2="55063"/>
                        <a14:foregroundMark x1="16576" y1="48945" x2="16576" y2="48945"/>
                        <a14:foregroundMark x1="16667" y1="41667" x2="16667" y2="41667"/>
                        <a14:foregroundMark x1="17029" y1="55696" x2="17029" y2="55696"/>
                        <a14:foregroundMark x1="73732" y1="5591" x2="73732" y2="5591"/>
                        <a14:foregroundMark x1="75906" y1="4958" x2="75906" y2="4958"/>
                        <a14:foregroundMark x1="82880" y1="12025" x2="82880" y2="12025"/>
                        <a14:foregroundMark x1="94203" y1="12342" x2="94203" y2="12342"/>
                        <a14:foregroundMark x1="94928" y1="10865" x2="94928" y2="10865"/>
                        <a14:foregroundMark x1="39674" y1="92827" x2="39674" y2="92827"/>
                        <a14:foregroundMark x1="35145" y1="97152" x2="35145" y2="97152"/>
                        <a14:foregroundMark x1="36051" y1="97890" x2="36051" y2="97890"/>
                        <a14:backgroundMark x1="30707" y1="97152" x2="30707" y2="97152"/>
                        <a14:backgroundMark x1="30254" y1="96308" x2="30254" y2="96308"/>
                        <a14:backgroundMark x1="30254" y1="96308" x2="30254" y2="96308"/>
                        <a14:backgroundMark x1="30525" y1="97679" x2="30525" y2="97679"/>
                        <a14:backgroundMark x1="30525" y1="97679" x2="30525" y2="97679"/>
                        <a14:backgroundMark x1="30707" y1="97152" x2="30707" y2="97152"/>
                        <a14:backgroundMark x1="30707" y1="97152" x2="30707" y2="97152"/>
                        <a14:backgroundMark x1="30254" y1="97046" x2="34692" y2="99262"/>
                        <a14:backgroundMark x1="35779" y1="98418" x2="35779" y2="98418"/>
                        <a14:backgroundMark x1="35326" y1="97996" x2="35326" y2="97996"/>
                      </a14:backgroundRemoval>
                    </a14:imgEffect>
                  </a14:imgLayer>
                </a14:imgProps>
              </a:ext>
            </a:extLst>
          </a:blip>
          <a:stretch>
            <a:fillRect/>
          </a:stretch>
        </p:blipFill>
        <p:spPr>
          <a:xfrm>
            <a:off x="3162892" y="1532708"/>
            <a:ext cx="1669566" cy="1433649"/>
          </a:xfrm>
          <a:prstGeom prst="rect">
            <a:avLst/>
          </a:prstGeom>
        </p:spPr>
      </p:pic>
      <p:pic>
        <p:nvPicPr>
          <p:cNvPr id="5" name="Obraz 4">
            <a:extLst>
              <a:ext uri="{FF2B5EF4-FFF2-40B4-BE49-F238E27FC236}">
                <a16:creationId xmlns:a16="http://schemas.microsoft.com/office/drawing/2014/main" id="{EA514914-315C-6D5A-592A-FE6C3342533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3903" b="97890" l="9964" r="94928">
                        <a14:foregroundMark x1="12772" y1="30802" x2="12772" y2="30802"/>
                        <a14:foregroundMark x1="67844" y1="3903" x2="67844" y2="3903"/>
                        <a14:foregroundMark x1="12953" y1="40295" x2="12953" y2="40295"/>
                        <a14:foregroundMark x1="26630" y1="93249" x2="26630" y2="93249"/>
                        <a14:foregroundMark x1="16304" y1="55063" x2="16304" y2="55063"/>
                        <a14:foregroundMark x1="16576" y1="48945" x2="16576" y2="48945"/>
                        <a14:foregroundMark x1="16667" y1="41667" x2="16667" y2="41667"/>
                        <a14:foregroundMark x1="17029" y1="55696" x2="17029" y2="55696"/>
                        <a14:foregroundMark x1="73732" y1="5591" x2="73732" y2="5591"/>
                        <a14:foregroundMark x1="75906" y1="4958" x2="75906" y2="4958"/>
                        <a14:foregroundMark x1="82880" y1="12025" x2="82880" y2="12025"/>
                        <a14:foregroundMark x1="94203" y1="12342" x2="94203" y2="12342"/>
                        <a14:foregroundMark x1="94928" y1="10865" x2="94928" y2="10865"/>
                        <a14:foregroundMark x1="39674" y1="92827" x2="39674" y2="92827"/>
                        <a14:foregroundMark x1="35145" y1="97152" x2="35145" y2="97152"/>
                        <a14:foregroundMark x1="36051" y1="97890" x2="36051" y2="97890"/>
                        <a14:backgroundMark x1="30707" y1="97152" x2="30707" y2="97152"/>
                        <a14:backgroundMark x1="30254" y1="96308" x2="30254" y2="96308"/>
                        <a14:backgroundMark x1="30254" y1="96308" x2="30254" y2="96308"/>
                        <a14:backgroundMark x1="30525" y1="97679" x2="30525" y2="97679"/>
                        <a14:backgroundMark x1="30525" y1="97679" x2="30525" y2="97679"/>
                        <a14:backgroundMark x1="30707" y1="97152" x2="30707" y2="97152"/>
                        <a14:backgroundMark x1="30707" y1="97152" x2="30707" y2="97152"/>
                        <a14:backgroundMark x1="30254" y1="97046" x2="34692" y2="99262"/>
                        <a14:backgroundMark x1="35779" y1="98418" x2="35779" y2="98418"/>
                        <a14:backgroundMark x1="35326" y1="97996" x2="35326" y2="97996"/>
                      </a14:backgroundRemoval>
                    </a14:imgEffect>
                  </a14:imgLayer>
                </a14:imgProps>
              </a:ext>
            </a:extLst>
          </a:blip>
          <a:stretch>
            <a:fillRect/>
          </a:stretch>
        </p:blipFill>
        <p:spPr>
          <a:xfrm>
            <a:off x="3742012" y="1711234"/>
            <a:ext cx="1669566" cy="1433649"/>
          </a:xfrm>
          <a:prstGeom prst="rect">
            <a:avLst/>
          </a:prstGeom>
        </p:spPr>
      </p:pic>
      <p:pic>
        <p:nvPicPr>
          <p:cNvPr id="6" name="Obraz 5">
            <a:extLst>
              <a:ext uri="{FF2B5EF4-FFF2-40B4-BE49-F238E27FC236}">
                <a16:creationId xmlns:a16="http://schemas.microsoft.com/office/drawing/2014/main" id="{F0556188-F63C-64B7-82EB-D4E9A56536BE}"/>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3903" b="97890" l="9964" r="94928">
                        <a14:foregroundMark x1="12772" y1="30802" x2="12772" y2="30802"/>
                        <a14:foregroundMark x1="67844" y1="3903" x2="67844" y2="3903"/>
                        <a14:foregroundMark x1="12953" y1="40295" x2="12953" y2="40295"/>
                        <a14:foregroundMark x1="26630" y1="93249" x2="26630" y2="93249"/>
                        <a14:foregroundMark x1="16304" y1="55063" x2="16304" y2="55063"/>
                        <a14:foregroundMark x1="16576" y1="48945" x2="16576" y2="48945"/>
                        <a14:foregroundMark x1="16667" y1="41667" x2="16667" y2="41667"/>
                        <a14:foregroundMark x1="17029" y1="55696" x2="17029" y2="55696"/>
                        <a14:foregroundMark x1="73732" y1="5591" x2="73732" y2="5591"/>
                        <a14:foregroundMark x1="75906" y1="4958" x2="75906" y2="4958"/>
                        <a14:foregroundMark x1="82880" y1="12025" x2="82880" y2="12025"/>
                        <a14:foregroundMark x1="94203" y1="12342" x2="94203" y2="12342"/>
                        <a14:foregroundMark x1="94928" y1="10865" x2="94928" y2="10865"/>
                        <a14:foregroundMark x1="39674" y1="92827" x2="39674" y2="92827"/>
                        <a14:foregroundMark x1="35145" y1="97152" x2="35145" y2="97152"/>
                        <a14:foregroundMark x1="36051" y1="97890" x2="36051" y2="97890"/>
                        <a14:backgroundMark x1="30707" y1="97152" x2="30707" y2="97152"/>
                        <a14:backgroundMark x1="30254" y1="96308" x2="30254" y2="96308"/>
                        <a14:backgroundMark x1="30254" y1="96308" x2="30254" y2="96308"/>
                        <a14:backgroundMark x1="30525" y1="97679" x2="30525" y2="97679"/>
                        <a14:backgroundMark x1="30525" y1="97679" x2="30525" y2="97679"/>
                        <a14:backgroundMark x1="30707" y1="97152" x2="30707" y2="97152"/>
                        <a14:backgroundMark x1="30707" y1="97152" x2="30707" y2="97152"/>
                        <a14:backgroundMark x1="30254" y1="97046" x2="34692" y2="99262"/>
                        <a14:backgroundMark x1="35779" y1="98418" x2="35779" y2="98418"/>
                        <a14:backgroundMark x1="35326" y1="97996" x2="35326" y2="97996"/>
                      </a14:backgroundRemoval>
                    </a14:imgEffect>
                  </a14:imgLayer>
                </a14:imgProps>
              </a:ext>
            </a:extLst>
          </a:blip>
          <a:stretch>
            <a:fillRect/>
          </a:stretch>
        </p:blipFill>
        <p:spPr>
          <a:xfrm>
            <a:off x="4321132" y="1889760"/>
            <a:ext cx="1669566" cy="1433649"/>
          </a:xfrm>
          <a:prstGeom prst="rect">
            <a:avLst/>
          </a:prstGeom>
        </p:spPr>
      </p:pic>
      <p:pic>
        <p:nvPicPr>
          <p:cNvPr id="7" name="Obraz 6">
            <a:extLst>
              <a:ext uri="{FF2B5EF4-FFF2-40B4-BE49-F238E27FC236}">
                <a16:creationId xmlns:a16="http://schemas.microsoft.com/office/drawing/2014/main" id="{AC32699C-829A-8213-6C26-F1F4B85A3DC5}"/>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3903" b="97890" l="9964" r="94928">
                        <a14:foregroundMark x1="12772" y1="30802" x2="12772" y2="30802"/>
                        <a14:foregroundMark x1="67844" y1="3903" x2="67844" y2="3903"/>
                        <a14:foregroundMark x1="12953" y1="40295" x2="12953" y2="40295"/>
                        <a14:foregroundMark x1="26630" y1="93249" x2="26630" y2="93249"/>
                        <a14:foregroundMark x1="16304" y1="55063" x2="16304" y2="55063"/>
                        <a14:foregroundMark x1="16576" y1="48945" x2="16576" y2="48945"/>
                        <a14:foregroundMark x1="16667" y1="41667" x2="16667" y2="41667"/>
                        <a14:foregroundMark x1="17029" y1="55696" x2="17029" y2="55696"/>
                        <a14:foregroundMark x1="73732" y1="5591" x2="73732" y2="5591"/>
                        <a14:foregroundMark x1="75906" y1="4958" x2="75906" y2="4958"/>
                        <a14:foregroundMark x1="82880" y1="12025" x2="82880" y2="12025"/>
                        <a14:foregroundMark x1="94203" y1="12342" x2="94203" y2="12342"/>
                        <a14:foregroundMark x1="94928" y1="10865" x2="94928" y2="10865"/>
                        <a14:foregroundMark x1="39674" y1="92827" x2="39674" y2="92827"/>
                        <a14:foregroundMark x1="35145" y1="97152" x2="35145" y2="97152"/>
                        <a14:foregroundMark x1="36051" y1="97890" x2="36051" y2="97890"/>
                        <a14:backgroundMark x1="30707" y1="97152" x2="30707" y2="97152"/>
                        <a14:backgroundMark x1="30254" y1="96308" x2="30254" y2="96308"/>
                        <a14:backgroundMark x1="30254" y1="96308" x2="30254" y2="96308"/>
                        <a14:backgroundMark x1="30525" y1="97679" x2="30525" y2="97679"/>
                        <a14:backgroundMark x1="30525" y1="97679" x2="30525" y2="97679"/>
                        <a14:backgroundMark x1="30707" y1="97152" x2="30707" y2="97152"/>
                        <a14:backgroundMark x1="30707" y1="97152" x2="30707" y2="97152"/>
                        <a14:backgroundMark x1="30254" y1="97046" x2="34692" y2="99262"/>
                        <a14:backgroundMark x1="35779" y1="98418" x2="35779" y2="98418"/>
                        <a14:backgroundMark x1="35326" y1="97996" x2="35326" y2="97996"/>
                      </a14:backgroundRemoval>
                    </a14:imgEffect>
                  </a14:imgLayer>
                </a14:imgProps>
              </a:ext>
            </a:extLst>
          </a:blip>
          <a:stretch>
            <a:fillRect/>
          </a:stretch>
        </p:blipFill>
        <p:spPr>
          <a:xfrm>
            <a:off x="4900252" y="2068286"/>
            <a:ext cx="1669566" cy="1433649"/>
          </a:xfrm>
          <a:prstGeom prst="rect">
            <a:avLst/>
          </a:prstGeom>
        </p:spPr>
      </p:pic>
      <p:pic>
        <p:nvPicPr>
          <p:cNvPr id="8" name="Obraz 7">
            <a:extLst>
              <a:ext uri="{FF2B5EF4-FFF2-40B4-BE49-F238E27FC236}">
                <a16:creationId xmlns:a16="http://schemas.microsoft.com/office/drawing/2014/main" id="{3F179561-1418-D35C-952D-1AFD76D1AF5B}"/>
              </a:ext>
            </a:extLst>
          </p:cNvPr>
          <p:cNvPicPr>
            <a:picLocks noChangeAspect="1"/>
          </p:cNvPicPr>
          <p:nvPr/>
        </p:nvPicPr>
        <p:blipFill>
          <a:blip r:embed="rId3">
            <a:extLst>
              <a:ext uri="{BEBA8EAE-BF5A-486C-A8C5-ECC9F3942E4B}">
                <a14:imgProps xmlns:a14="http://schemas.microsoft.com/office/drawing/2010/main">
                  <a14:imgLayer r:embed="rId8">
                    <a14:imgEffect>
                      <a14:backgroundRemoval t="3903" b="97890" l="9964" r="94928">
                        <a14:foregroundMark x1="12772" y1="30802" x2="12772" y2="30802"/>
                        <a14:foregroundMark x1="67844" y1="3903" x2="67844" y2="3903"/>
                        <a14:foregroundMark x1="12953" y1="40295" x2="12953" y2="40295"/>
                        <a14:foregroundMark x1="26630" y1="93249" x2="26630" y2="93249"/>
                        <a14:foregroundMark x1="16304" y1="55063" x2="16304" y2="55063"/>
                        <a14:foregroundMark x1="16576" y1="48945" x2="16576" y2="48945"/>
                        <a14:foregroundMark x1="16667" y1="41667" x2="16667" y2="41667"/>
                        <a14:foregroundMark x1="17029" y1="55696" x2="17029" y2="55696"/>
                        <a14:foregroundMark x1="73732" y1="5591" x2="73732" y2="5591"/>
                        <a14:foregroundMark x1="75906" y1="4958" x2="75906" y2="4958"/>
                        <a14:foregroundMark x1="82880" y1="12025" x2="82880" y2="12025"/>
                        <a14:foregroundMark x1="94203" y1="12342" x2="94203" y2="12342"/>
                        <a14:foregroundMark x1="94928" y1="10865" x2="94928" y2="10865"/>
                        <a14:foregroundMark x1="39674" y1="92827" x2="39674" y2="92827"/>
                        <a14:foregroundMark x1="35145" y1="97152" x2="35145" y2="97152"/>
                        <a14:foregroundMark x1="36051" y1="97890" x2="36051" y2="97890"/>
                        <a14:backgroundMark x1="30707" y1="97152" x2="30707" y2="97152"/>
                        <a14:backgroundMark x1="30254" y1="96308" x2="30254" y2="96308"/>
                        <a14:backgroundMark x1="30254" y1="96308" x2="30254" y2="96308"/>
                        <a14:backgroundMark x1="30525" y1="97679" x2="30525" y2="97679"/>
                        <a14:backgroundMark x1="30525" y1="97679" x2="30525" y2="97679"/>
                        <a14:backgroundMark x1="30707" y1="97152" x2="30707" y2="97152"/>
                        <a14:backgroundMark x1="30707" y1="97152" x2="30707" y2="97152"/>
                        <a14:backgroundMark x1="30254" y1="97046" x2="34692" y2="99262"/>
                        <a14:backgroundMark x1="35779" y1="98418" x2="35779" y2="98418"/>
                        <a14:backgroundMark x1="35326" y1="97996" x2="35326" y2="97996"/>
                      </a14:backgroundRemoval>
                    </a14:imgEffect>
                  </a14:imgLayer>
                </a14:imgProps>
              </a:ext>
            </a:extLst>
          </a:blip>
          <a:stretch>
            <a:fillRect/>
          </a:stretch>
        </p:blipFill>
        <p:spPr>
          <a:xfrm>
            <a:off x="5479372" y="2246812"/>
            <a:ext cx="1669566" cy="1433649"/>
          </a:xfrm>
          <a:prstGeom prst="rect">
            <a:avLst/>
          </a:prstGeom>
        </p:spPr>
      </p:pic>
      <p:pic>
        <p:nvPicPr>
          <p:cNvPr id="9" name="Obraz 8">
            <a:extLst>
              <a:ext uri="{FF2B5EF4-FFF2-40B4-BE49-F238E27FC236}">
                <a16:creationId xmlns:a16="http://schemas.microsoft.com/office/drawing/2014/main" id="{7F2A1568-ABD7-7697-C096-AC28AF1E69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903" b="97890" l="9964" r="94928">
                        <a14:foregroundMark x1="12772" y1="30802" x2="12772" y2="30802"/>
                        <a14:foregroundMark x1="67844" y1="3903" x2="67844" y2="3903"/>
                        <a14:foregroundMark x1="12953" y1="40295" x2="12953" y2="40295"/>
                        <a14:foregroundMark x1="26630" y1="93249" x2="26630" y2="93249"/>
                        <a14:foregroundMark x1="16304" y1="55063" x2="16304" y2="55063"/>
                        <a14:foregroundMark x1="16576" y1="48945" x2="16576" y2="48945"/>
                        <a14:foregroundMark x1="16667" y1="41667" x2="16667" y2="41667"/>
                        <a14:foregroundMark x1="17029" y1="55696" x2="17029" y2="55696"/>
                        <a14:foregroundMark x1="73732" y1="5591" x2="73732" y2="5591"/>
                        <a14:foregroundMark x1="75906" y1="4958" x2="75906" y2="4958"/>
                        <a14:foregroundMark x1="82880" y1="12025" x2="82880" y2="12025"/>
                        <a14:foregroundMark x1="94203" y1="12342" x2="94203" y2="12342"/>
                        <a14:foregroundMark x1="94928" y1="10865" x2="94928" y2="10865"/>
                        <a14:foregroundMark x1="39674" y1="92827" x2="39674" y2="92827"/>
                        <a14:foregroundMark x1="35145" y1="97152" x2="35145" y2="97152"/>
                        <a14:foregroundMark x1="36051" y1="97890" x2="36051" y2="97890"/>
                        <a14:backgroundMark x1="30707" y1="97152" x2="30707" y2="97152"/>
                        <a14:backgroundMark x1="30254" y1="96308" x2="30254" y2="96308"/>
                        <a14:backgroundMark x1="30254" y1="96308" x2="30254" y2="96308"/>
                        <a14:backgroundMark x1="30525" y1="97679" x2="30525" y2="97679"/>
                        <a14:backgroundMark x1="30525" y1="97679" x2="30525" y2="97679"/>
                        <a14:backgroundMark x1="30707" y1="97152" x2="30707" y2="97152"/>
                        <a14:backgroundMark x1="30707" y1="97152" x2="30707" y2="97152"/>
                        <a14:backgroundMark x1="30254" y1="97046" x2="34692" y2="99262"/>
                        <a14:backgroundMark x1="35779" y1="98418" x2="35779" y2="98418"/>
                        <a14:backgroundMark x1="35326" y1="97996" x2="35326" y2="97996"/>
                      </a14:backgroundRemoval>
                    </a14:imgEffect>
                  </a14:imgLayer>
                </a14:imgProps>
              </a:ext>
            </a:extLst>
          </a:blip>
          <a:stretch>
            <a:fillRect/>
          </a:stretch>
        </p:blipFill>
        <p:spPr>
          <a:xfrm>
            <a:off x="6058492" y="2425338"/>
            <a:ext cx="1669566" cy="1433649"/>
          </a:xfrm>
          <a:prstGeom prst="rect">
            <a:avLst/>
          </a:prstGeom>
        </p:spPr>
      </p:pic>
      <p:pic>
        <p:nvPicPr>
          <p:cNvPr id="10" name="Obraz 9">
            <a:extLst>
              <a:ext uri="{FF2B5EF4-FFF2-40B4-BE49-F238E27FC236}">
                <a16:creationId xmlns:a16="http://schemas.microsoft.com/office/drawing/2014/main" id="{5008D2B6-97FD-40EC-D92E-2F1A60A7BFAA}"/>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3903" b="97890" l="9964" r="94928">
                        <a14:foregroundMark x1="12772" y1="30802" x2="12772" y2="30802"/>
                        <a14:foregroundMark x1="67844" y1="3903" x2="67844" y2="3903"/>
                        <a14:foregroundMark x1="12953" y1="40295" x2="12953" y2="40295"/>
                        <a14:foregroundMark x1="26630" y1="93249" x2="26630" y2="93249"/>
                        <a14:foregroundMark x1="16304" y1="55063" x2="16304" y2="55063"/>
                        <a14:foregroundMark x1="16576" y1="48945" x2="16576" y2="48945"/>
                        <a14:foregroundMark x1="16667" y1="41667" x2="16667" y2="41667"/>
                        <a14:foregroundMark x1="17029" y1="55696" x2="17029" y2="55696"/>
                        <a14:foregroundMark x1="73732" y1="5591" x2="73732" y2="5591"/>
                        <a14:foregroundMark x1="75906" y1="4958" x2="75906" y2="4958"/>
                        <a14:foregroundMark x1="82880" y1="12025" x2="82880" y2="12025"/>
                        <a14:foregroundMark x1="94203" y1="12342" x2="94203" y2="12342"/>
                        <a14:foregroundMark x1="94928" y1="10865" x2="94928" y2="10865"/>
                        <a14:foregroundMark x1="39674" y1="92827" x2="39674" y2="92827"/>
                        <a14:foregroundMark x1="35145" y1="97152" x2="35145" y2="97152"/>
                        <a14:foregroundMark x1="36051" y1="97890" x2="36051" y2="97890"/>
                        <a14:backgroundMark x1="30707" y1="97152" x2="30707" y2="97152"/>
                        <a14:backgroundMark x1="30254" y1="96308" x2="30254" y2="96308"/>
                        <a14:backgroundMark x1="30254" y1="96308" x2="30254" y2="96308"/>
                        <a14:backgroundMark x1="30525" y1="97679" x2="30525" y2="97679"/>
                        <a14:backgroundMark x1="30525" y1="97679" x2="30525" y2="97679"/>
                        <a14:backgroundMark x1="30707" y1="97152" x2="30707" y2="97152"/>
                        <a14:backgroundMark x1="30707" y1="97152" x2="30707" y2="97152"/>
                        <a14:backgroundMark x1="30254" y1="97046" x2="34692" y2="99262"/>
                        <a14:backgroundMark x1="35779" y1="98418" x2="35779" y2="98418"/>
                        <a14:backgroundMark x1="35326" y1="97996" x2="35326" y2="97996"/>
                      </a14:backgroundRemoval>
                    </a14:imgEffect>
                  </a14:imgLayer>
                </a14:imgProps>
              </a:ext>
            </a:extLst>
          </a:blip>
          <a:stretch>
            <a:fillRect/>
          </a:stretch>
        </p:blipFill>
        <p:spPr>
          <a:xfrm>
            <a:off x="6637612" y="2603864"/>
            <a:ext cx="1669566" cy="1433649"/>
          </a:xfrm>
          <a:prstGeom prst="rect">
            <a:avLst/>
          </a:prstGeom>
        </p:spPr>
      </p:pic>
      <p:pic>
        <p:nvPicPr>
          <p:cNvPr id="11" name="Obraz 10">
            <a:extLst>
              <a:ext uri="{FF2B5EF4-FFF2-40B4-BE49-F238E27FC236}">
                <a16:creationId xmlns:a16="http://schemas.microsoft.com/office/drawing/2014/main" id="{6729F33C-5223-A50F-905F-9CCBE02D3089}"/>
              </a:ext>
            </a:extLst>
          </p:cNvPr>
          <p:cNvPicPr>
            <a:picLocks noChangeAspect="1"/>
          </p:cNvPicPr>
          <p:nvPr/>
        </p:nvPicPr>
        <p:blipFill>
          <a:blip r:embed="rId3">
            <a:extLst>
              <a:ext uri="{BEBA8EAE-BF5A-486C-A8C5-ECC9F3942E4B}">
                <a14:imgProps xmlns:a14="http://schemas.microsoft.com/office/drawing/2010/main">
                  <a14:imgLayer r:embed="rId9">
                    <a14:imgEffect>
                      <a14:backgroundRemoval t="3903" b="97890" l="9964" r="94928">
                        <a14:foregroundMark x1="12772" y1="30802" x2="12772" y2="30802"/>
                        <a14:foregroundMark x1="67844" y1="3903" x2="67844" y2="3903"/>
                        <a14:foregroundMark x1="12953" y1="40295" x2="12953" y2="40295"/>
                        <a14:foregroundMark x1="26630" y1="93249" x2="26630" y2="93249"/>
                        <a14:foregroundMark x1="16304" y1="55063" x2="16304" y2="55063"/>
                        <a14:foregroundMark x1="16576" y1="48945" x2="16576" y2="48945"/>
                        <a14:foregroundMark x1="16667" y1="41667" x2="16667" y2="41667"/>
                        <a14:foregroundMark x1="17029" y1="55696" x2="17029" y2="55696"/>
                        <a14:foregroundMark x1="73732" y1="5591" x2="73732" y2="5591"/>
                        <a14:foregroundMark x1="75906" y1="4958" x2="75906" y2="4958"/>
                        <a14:foregroundMark x1="82880" y1="12025" x2="82880" y2="12025"/>
                        <a14:foregroundMark x1="94203" y1="12342" x2="94203" y2="12342"/>
                        <a14:foregroundMark x1="94928" y1="10865" x2="94928" y2="10865"/>
                        <a14:foregroundMark x1="39674" y1="92827" x2="39674" y2="92827"/>
                        <a14:foregroundMark x1="35145" y1="97152" x2="35145" y2="97152"/>
                        <a14:foregroundMark x1="36051" y1="97890" x2="36051" y2="97890"/>
                        <a14:backgroundMark x1="30707" y1="97152" x2="30707" y2="97152"/>
                        <a14:backgroundMark x1="30254" y1="96308" x2="30254" y2="96308"/>
                        <a14:backgroundMark x1="30254" y1="96308" x2="30254" y2="96308"/>
                        <a14:backgroundMark x1="30525" y1="97679" x2="30525" y2="97679"/>
                        <a14:backgroundMark x1="30525" y1="97679" x2="30525" y2="97679"/>
                        <a14:backgroundMark x1="30707" y1="97152" x2="30707" y2="97152"/>
                        <a14:backgroundMark x1="30707" y1="97152" x2="30707" y2="97152"/>
                        <a14:backgroundMark x1="30254" y1="97046" x2="34692" y2="99262"/>
                        <a14:backgroundMark x1="35779" y1="98418" x2="35779" y2="98418"/>
                        <a14:backgroundMark x1="35326" y1="97996" x2="35326" y2="97996"/>
                      </a14:backgroundRemoval>
                    </a14:imgEffect>
                  </a14:imgLayer>
                </a14:imgProps>
              </a:ext>
            </a:extLst>
          </a:blip>
          <a:stretch>
            <a:fillRect/>
          </a:stretch>
        </p:blipFill>
        <p:spPr>
          <a:xfrm>
            <a:off x="7216732" y="2782390"/>
            <a:ext cx="1669566" cy="1433649"/>
          </a:xfrm>
          <a:prstGeom prst="rect">
            <a:avLst/>
          </a:prstGeom>
        </p:spPr>
      </p:pic>
    </p:spTree>
    <p:extLst>
      <p:ext uri="{BB962C8B-B14F-4D97-AF65-F5344CB8AC3E}">
        <p14:creationId xmlns:p14="http://schemas.microsoft.com/office/powerpoint/2010/main" val="2914258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BE375-FA6A-8FE8-F5EC-B0C4F2FF21D4}"/>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6924357-E20A-24F0-5DA4-ED0635F4755E}"/>
              </a:ext>
            </a:extLst>
          </p:cNvPr>
          <p:cNvSpPr>
            <a:spLocks noGrp="1"/>
          </p:cNvSpPr>
          <p:nvPr>
            <p:ph type="ctrTitle"/>
          </p:nvPr>
        </p:nvSpPr>
        <p:spPr/>
        <p:txBody>
          <a:bodyPr>
            <a:noAutofit/>
          </a:bodyPr>
          <a:lstStyle/>
          <a:p>
            <a:r>
              <a:rPr lang="pl-PL" sz="1600"/>
              <a:t>The prediction of the next token </a:t>
            </a:r>
            <a:br>
              <a:rPr lang="pl-PL" sz="1600"/>
            </a:br>
            <a:r>
              <a:rPr lang="pl-PL" sz="1600"/>
              <a:t>is the function </a:t>
            </a:r>
            <a:br>
              <a:rPr lang="pl-PL" sz="1600"/>
            </a:br>
            <a:r>
              <a:rPr lang="pl-PL" sz="1600"/>
              <a:t>of the last vector in the sequence</a:t>
            </a:r>
          </a:p>
        </p:txBody>
      </p:sp>
      <p:sp>
        <p:nvSpPr>
          <p:cNvPr id="12" name="Prostokąt 11">
            <a:extLst>
              <a:ext uri="{FF2B5EF4-FFF2-40B4-BE49-F238E27FC236}">
                <a16:creationId xmlns:a16="http://schemas.microsoft.com/office/drawing/2014/main" id="{76C8D150-4D57-C82B-9986-FC33E096AAB6}"/>
              </a:ext>
            </a:extLst>
          </p:cNvPr>
          <p:cNvSpPr/>
          <p:nvPr/>
        </p:nvSpPr>
        <p:spPr>
          <a:xfrm>
            <a:off x="3584270" y="1783290"/>
            <a:ext cx="3147452" cy="1953720"/>
          </a:xfrm>
          <a:prstGeom prst="rect">
            <a:avLst/>
          </a:prstGeom>
          <a:solidFill>
            <a:schemeClr val="bg1">
              <a:lumMod val="75000"/>
              <a:alpha val="46170"/>
            </a:schemeClr>
          </a:solidFill>
          <a:ln>
            <a:noFill/>
          </a:ln>
          <a:scene3d>
            <a:camera prst="obliqueTopLeft"/>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a:extLst>
              <a:ext uri="{FF2B5EF4-FFF2-40B4-BE49-F238E27FC236}">
                <a16:creationId xmlns:a16="http://schemas.microsoft.com/office/drawing/2014/main" id="{022916CB-A516-32A8-8563-77CED65F325F}"/>
              </a:ext>
            </a:extLst>
          </p:cNvPr>
          <p:cNvSpPr/>
          <p:nvPr/>
        </p:nvSpPr>
        <p:spPr>
          <a:xfrm>
            <a:off x="3675712" y="1874736"/>
            <a:ext cx="3147452" cy="1953720"/>
          </a:xfrm>
          <a:prstGeom prst="rect">
            <a:avLst/>
          </a:prstGeom>
          <a:solidFill>
            <a:schemeClr val="bg1">
              <a:lumMod val="75000"/>
              <a:alpha val="46170"/>
            </a:schemeClr>
          </a:solidFill>
          <a:ln>
            <a:noFill/>
          </a:ln>
          <a:scene3d>
            <a:camera prst="obliqueTopLeft"/>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a:extLst>
              <a:ext uri="{FF2B5EF4-FFF2-40B4-BE49-F238E27FC236}">
                <a16:creationId xmlns:a16="http://schemas.microsoft.com/office/drawing/2014/main" id="{80EA78C2-4727-7117-BA91-9831BD2E9CEA}"/>
              </a:ext>
            </a:extLst>
          </p:cNvPr>
          <p:cNvSpPr/>
          <p:nvPr/>
        </p:nvSpPr>
        <p:spPr>
          <a:xfrm>
            <a:off x="3767154" y="1966182"/>
            <a:ext cx="3147452" cy="1953720"/>
          </a:xfrm>
          <a:prstGeom prst="rect">
            <a:avLst/>
          </a:prstGeom>
          <a:solidFill>
            <a:schemeClr val="bg1">
              <a:lumMod val="75000"/>
              <a:alpha val="46170"/>
            </a:schemeClr>
          </a:solidFill>
          <a:ln>
            <a:noFill/>
          </a:ln>
          <a:scene3d>
            <a:camera prst="obliqueTopLeft"/>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Obraz 3">
            <a:extLst>
              <a:ext uri="{FF2B5EF4-FFF2-40B4-BE49-F238E27FC236}">
                <a16:creationId xmlns:a16="http://schemas.microsoft.com/office/drawing/2014/main" id="{73D29D54-39B5-236F-42F0-6248585549CB}"/>
              </a:ext>
            </a:extLst>
          </p:cNvPr>
          <p:cNvPicPr>
            <a:picLocks noChangeAspect="1"/>
          </p:cNvPicPr>
          <p:nvPr/>
        </p:nvPicPr>
        <p:blipFill>
          <a:blip r:embed="rId2"/>
          <a:stretch>
            <a:fillRect/>
          </a:stretch>
        </p:blipFill>
        <p:spPr>
          <a:xfrm>
            <a:off x="3877231" y="2065291"/>
            <a:ext cx="2901949" cy="1771650"/>
          </a:xfrm>
          <a:prstGeom prst="rect">
            <a:avLst/>
          </a:prstGeom>
        </p:spPr>
      </p:pic>
      <p:cxnSp>
        <p:nvCxnSpPr>
          <p:cNvPr id="8" name="Łącznik prosty ze strzałką 7">
            <a:extLst>
              <a:ext uri="{FF2B5EF4-FFF2-40B4-BE49-F238E27FC236}">
                <a16:creationId xmlns:a16="http://schemas.microsoft.com/office/drawing/2014/main" id="{F35C0C63-2C0B-2647-C92D-9E7A3FA30FB1}"/>
              </a:ext>
            </a:extLst>
          </p:cNvPr>
          <p:cNvCxnSpPr>
            <a:stCxn id="6" idx="3"/>
          </p:cNvCxnSpPr>
          <p:nvPr/>
        </p:nvCxnSpPr>
        <p:spPr>
          <a:xfrm>
            <a:off x="6790468" y="2945758"/>
            <a:ext cx="492679" cy="628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 name="Obraz 2">
            <a:extLst>
              <a:ext uri="{FF2B5EF4-FFF2-40B4-BE49-F238E27FC236}">
                <a16:creationId xmlns:a16="http://schemas.microsoft.com/office/drawing/2014/main" id="{1277BE73-F2B5-86F3-00CD-19AE6ECF5BE9}"/>
              </a:ext>
            </a:extLst>
          </p:cNvPr>
          <p:cNvPicPr>
            <a:picLocks noChangeAspect="1"/>
          </p:cNvPicPr>
          <p:nvPr/>
        </p:nvPicPr>
        <p:blipFill>
          <a:blip r:embed="rId3"/>
          <a:stretch>
            <a:fillRect/>
          </a:stretch>
        </p:blipFill>
        <p:spPr>
          <a:xfrm>
            <a:off x="7294435" y="2037643"/>
            <a:ext cx="1237347" cy="1772915"/>
          </a:xfrm>
          <a:prstGeom prst="rect">
            <a:avLst/>
          </a:prstGeom>
        </p:spPr>
      </p:pic>
      <p:sp>
        <p:nvSpPr>
          <p:cNvPr id="6" name="Prostokąt 5">
            <a:extLst>
              <a:ext uri="{FF2B5EF4-FFF2-40B4-BE49-F238E27FC236}">
                <a16:creationId xmlns:a16="http://schemas.microsoft.com/office/drawing/2014/main" id="{FAE0729E-6F37-7F77-CB44-BFBE70FCEBD8}"/>
              </a:ext>
            </a:extLst>
          </p:cNvPr>
          <p:cNvSpPr/>
          <p:nvPr/>
        </p:nvSpPr>
        <p:spPr>
          <a:xfrm>
            <a:off x="6533649" y="2037643"/>
            <a:ext cx="256819" cy="18162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52959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grpId="0" nodeType="afterEffect">
                                  <p:stCondLst>
                                    <p:cond delay="2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20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D242E-5C2A-C89C-ED3F-10DCA83BAC23}"/>
            </a:ext>
          </a:extLst>
        </p:cNvPr>
        <p:cNvGrpSpPr/>
        <p:nvPr/>
      </p:nvGrpSpPr>
      <p:grpSpPr>
        <a:xfrm>
          <a:off x="0" y="0"/>
          <a:ext cx="0" cy="0"/>
          <a:chOff x="0" y="0"/>
          <a:chExt cx="0" cy="0"/>
        </a:xfrm>
      </p:grpSpPr>
      <p:pic>
        <p:nvPicPr>
          <p:cNvPr id="10" name="Obraz 9">
            <a:extLst>
              <a:ext uri="{FF2B5EF4-FFF2-40B4-BE49-F238E27FC236}">
                <a16:creationId xmlns:a16="http://schemas.microsoft.com/office/drawing/2014/main" id="{D9C8A0CF-D627-E79D-F486-7163CD0AC9F6}"/>
              </a:ext>
            </a:extLst>
          </p:cNvPr>
          <p:cNvPicPr>
            <a:picLocks noChangeAspect="1"/>
          </p:cNvPicPr>
          <p:nvPr/>
        </p:nvPicPr>
        <p:blipFill>
          <a:blip r:embed="rId2"/>
          <a:stretch>
            <a:fillRect/>
          </a:stretch>
        </p:blipFill>
        <p:spPr>
          <a:xfrm>
            <a:off x="685800" y="1468382"/>
            <a:ext cx="7772400" cy="2206736"/>
          </a:xfrm>
          <a:prstGeom prst="rect">
            <a:avLst/>
          </a:prstGeom>
        </p:spPr>
      </p:pic>
    </p:spTree>
    <p:extLst>
      <p:ext uri="{BB962C8B-B14F-4D97-AF65-F5344CB8AC3E}">
        <p14:creationId xmlns:p14="http://schemas.microsoft.com/office/powerpoint/2010/main" val="3491608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747A4-25C2-BFCA-9135-2EAA552BB69D}"/>
            </a:ext>
          </a:extLst>
        </p:cNvPr>
        <p:cNvGrpSpPr/>
        <p:nvPr/>
      </p:nvGrpSpPr>
      <p:grpSpPr>
        <a:xfrm>
          <a:off x="0" y="0"/>
          <a:ext cx="0" cy="0"/>
          <a:chOff x="0" y="0"/>
          <a:chExt cx="0" cy="0"/>
        </a:xfrm>
      </p:grpSpPr>
      <p:sp>
        <p:nvSpPr>
          <p:cNvPr id="11" name="Tytuł 10">
            <a:extLst>
              <a:ext uri="{FF2B5EF4-FFF2-40B4-BE49-F238E27FC236}">
                <a16:creationId xmlns:a16="http://schemas.microsoft.com/office/drawing/2014/main" id="{010BFFCF-24F2-1500-5EFE-DCEFB5777A1E}"/>
              </a:ext>
            </a:extLst>
          </p:cNvPr>
          <p:cNvSpPr>
            <a:spLocks noGrp="1"/>
          </p:cNvSpPr>
          <p:nvPr>
            <p:ph type="title"/>
          </p:nvPr>
        </p:nvSpPr>
        <p:spPr>
          <a:xfrm>
            <a:off x="457200" y="1602293"/>
            <a:ext cx="8229600" cy="857250"/>
          </a:xfrm>
        </p:spPr>
        <p:txBody>
          <a:bodyPr/>
          <a:lstStyle/>
          <a:p>
            <a:r>
              <a:rPr lang="pl-PL" dirty="0" err="1"/>
              <a:t>Single-head attention</a:t>
            </a:r>
            <a:endParaRPr lang="pl-PL" dirty="0"/>
          </a:p>
        </p:txBody>
      </p:sp>
    </p:spTree>
    <p:extLst>
      <p:ext uri="{BB962C8B-B14F-4D97-AF65-F5344CB8AC3E}">
        <p14:creationId xmlns:p14="http://schemas.microsoft.com/office/powerpoint/2010/main" val="1171227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284FAFE3-4463-06C1-CA8E-6394CB2284A6}"/>
              </a:ext>
            </a:extLst>
          </p:cNvPr>
          <p:cNvSpPr txBox="1"/>
          <p:nvPr/>
        </p:nvSpPr>
        <p:spPr>
          <a:xfrm>
            <a:off x="1964531" y="1925419"/>
            <a:ext cx="5664994" cy="872547"/>
          </a:xfrm>
          <a:prstGeom prst="rect">
            <a:avLst/>
          </a:prstGeom>
          <a:noFill/>
        </p:spPr>
        <p:txBody>
          <a:bodyPr wrap="square">
            <a:spAutoFit/>
          </a:bodyPr>
          <a:lstStyle/>
          <a:p>
            <a:pPr>
              <a:lnSpc>
                <a:spcPct val="150000"/>
              </a:lnSpc>
            </a:pPr>
            <a:r>
              <a:rPr lang="pl-PL" b="1"/>
              <a:t>The curious transformer observed the rapid progress, the complex problem, and the elegant solution.</a:t>
            </a:r>
            <a:endParaRPr lang="pl-PL"/>
          </a:p>
        </p:txBody>
      </p:sp>
    </p:spTree>
    <p:extLst>
      <p:ext uri="{BB962C8B-B14F-4D97-AF65-F5344CB8AC3E}">
        <p14:creationId xmlns:p14="http://schemas.microsoft.com/office/powerpoint/2010/main" val="3920946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AE7D7-1388-7AAB-6C29-7BDF0FD59C04}"/>
            </a:ext>
          </a:extLst>
        </p:cNvPr>
        <p:cNvGrpSpPr/>
        <p:nvPr/>
      </p:nvGrpSpPr>
      <p:grpSpPr>
        <a:xfrm>
          <a:off x="0" y="0"/>
          <a:ext cx="0" cy="0"/>
          <a:chOff x="0" y="0"/>
          <a:chExt cx="0" cy="0"/>
        </a:xfrm>
      </p:grpSpPr>
      <p:pic>
        <p:nvPicPr>
          <p:cNvPr id="2" name="Obraz 1">
            <a:extLst>
              <a:ext uri="{FF2B5EF4-FFF2-40B4-BE49-F238E27FC236}">
                <a16:creationId xmlns:a16="http://schemas.microsoft.com/office/drawing/2014/main" id="{1BDFD887-8439-64B9-8C06-6E12DCC1B6F6}"/>
              </a:ext>
            </a:extLst>
          </p:cNvPr>
          <p:cNvPicPr>
            <a:picLocks noChangeAspect="1"/>
          </p:cNvPicPr>
          <p:nvPr/>
        </p:nvPicPr>
        <p:blipFill>
          <a:blip r:embed="rId2"/>
          <a:stretch>
            <a:fillRect/>
          </a:stretch>
        </p:blipFill>
        <p:spPr>
          <a:xfrm>
            <a:off x="2163097" y="1449607"/>
            <a:ext cx="6413090" cy="2679281"/>
          </a:xfrm>
          <a:prstGeom prst="rect">
            <a:avLst/>
          </a:prstGeom>
        </p:spPr>
      </p:pic>
      <p:sp>
        <p:nvSpPr>
          <p:cNvPr id="3" name="pole tekstowe 2">
            <a:extLst>
              <a:ext uri="{FF2B5EF4-FFF2-40B4-BE49-F238E27FC236}">
                <a16:creationId xmlns:a16="http://schemas.microsoft.com/office/drawing/2014/main" id="{FB1AB60B-19F5-5601-7067-6CA2709CA75E}"/>
              </a:ext>
            </a:extLst>
          </p:cNvPr>
          <p:cNvSpPr txBox="1"/>
          <p:nvPr/>
        </p:nvSpPr>
        <p:spPr>
          <a:xfrm>
            <a:off x="786581" y="2664542"/>
            <a:ext cx="944489"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12,288</a:t>
            </a:r>
          </a:p>
        </p:txBody>
      </p:sp>
      <p:sp>
        <p:nvSpPr>
          <p:cNvPr id="9" name="Tytuł 8">
            <a:extLst>
              <a:ext uri="{FF2B5EF4-FFF2-40B4-BE49-F238E27FC236}">
                <a16:creationId xmlns:a16="http://schemas.microsoft.com/office/drawing/2014/main" id="{CF5F27AF-3076-0156-7EAD-FEF4BFDA8AD1}"/>
              </a:ext>
            </a:extLst>
          </p:cNvPr>
          <p:cNvSpPr>
            <a:spLocks noGrp="1"/>
          </p:cNvSpPr>
          <p:nvPr>
            <p:ph type="ctrTitle"/>
          </p:nvPr>
        </p:nvSpPr>
        <p:spPr>
          <a:xfrm>
            <a:off x="439747" y="417872"/>
            <a:ext cx="3024051" cy="596740"/>
          </a:xfrm>
        </p:spPr>
        <p:txBody>
          <a:bodyPr>
            <a:normAutofit fontScale="90000"/>
          </a:bodyPr>
          <a:lstStyle/>
          <a:p>
            <a:r>
              <a:rPr lang="pl-PL"/>
              <a:t>Original embeddings encode words without</a:t>
            </a:r>
            <a:br>
              <a:rPr lang="pl-PL"/>
            </a:br>
            <a:r>
              <a:rPr lang="pl-PL"/>
              <a:t>context</a:t>
            </a:r>
          </a:p>
        </p:txBody>
      </p:sp>
    </p:spTree>
    <p:extLst>
      <p:ext uri="{BB962C8B-B14F-4D97-AF65-F5344CB8AC3E}">
        <p14:creationId xmlns:p14="http://schemas.microsoft.com/office/powerpoint/2010/main" val="3305178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67ABE-C271-2804-328F-3DA5CB7968DA}"/>
            </a:ext>
          </a:extLst>
        </p:cNvPr>
        <p:cNvGrpSpPr/>
        <p:nvPr/>
      </p:nvGrpSpPr>
      <p:grpSpPr>
        <a:xfrm>
          <a:off x="0" y="0"/>
          <a:ext cx="0" cy="0"/>
          <a:chOff x="0" y="0"/>
          <a:chExt cx="0" cy="0"/>
        </a:xfrm>
      </p:grpSpPr>
      <p:pic>
        <p:nvPicPr>
          <p:cNvPr id="2" name="Obraz 1">
            <a:extLst>
              <a:ext uri="{FF2B5EF4-FFF2-40B4-BE49-F238E27FC236}">
                <a16:creationId xmlns:a16="http://schemas.microsoft.com/office/drawing/2014/main" id="{650A11F1-4820-D60D-7AE9-150460EC3265}"/>
              </a:ext>
            </a:extLst>
          </p:cNvPr>
          <p:cNvPicPr>
            <a:picLocks noChangeAspect="1"/>
          </p:cNvPicPr>
          <p:nvPr/>
        </p:nvPicPr>
        <p:blipFill>
          <a:blip r:embed="rId2"/>
          <a:srcRect t="27364"/>
          <a:stretch/>
        </p:blipFill>
        <p:spPr>
          <a:xfrm>
            <a:off x="2163097" y="2182761"/>
            <a:ext cx="6413090" cy="1946127"/>
          </a:xfrm>
          <a:prstGeom prst="rect">
            <a:avLst/>
          </a:prstGeom>
        </p:spPr>
      </p:pic>
      <p:sp>
        <p:nvSpPr>
          <p:cNvPr id="3" name="pole tekstowe 2">
            <a:extLst>
              <a:ext uri="{FF2B5EF4-FFF2-40B4-BE49-F238E27FC236}">
                <a16:creationId xmlns:a16="http://schemas.microsoft.com/office/drawing/2014/main" id="{8FB75E6A-3FB0-5616-A1E2-72B82D335E56}"/>
              </a:ext>
            </a:extLst>
          </p:cNvPr>
          <p:cNvSpPr txBox="1"/>
          <p:nvPr/>
        </p:nvSpPr>
        <p:spPr>
          <a:xfrm>
            <a:off x="786581" y="2664542"/>
            <a:ext cx="944489"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12,288</a:t>
            </a:r>
          </a:p>
        </p:txBody>
      </p:sp>
      <p:pic>
        <p:nvPicPr>
          <p:cNvPr id="4" name="Obraz 3">
            <a:extLst>
              <a:ext uri="{FF2B5EF4-FFF2-40B4-BE49-F238E27FC236}">
                <a16:creationId xmlns:a16="http://schemas.microsoft.com/office/drawing/2014/main" id="{BF641223-F160-855E-158A-B1FDF9A65614}"/>
              </a:ext>
            </a:extLst>
          </p:cNvPr>
          <p:cNvPicPr>
            <a:picLocks noChangeAspect="1"/>
          </p:cNvPicPr>
          <p:nvPr/>
        </p:nvPicPr>
        <p:blipFill>
          <a:blip r:embed="rId3"/>
          <a:stretch>
            <a:fillRect/>
          </a:stretch>
        </p:blipFill>
        <p:spPr>
          <a:xfrm>
            <a:off x="2212259" y="766918"/>
            <a:ext cx="6341808" cy="797650"/>
          </a:xfrm>
          <a:prstGeom prst="rect">
            <a:avLst/>
          </a:prstGeom>
        </p:spPr>
      </p:pic>
      <p:pic>
        <p:nvPicPr>
          <p:cNvPr id="6" name="Obraz 5">
            <a:extLst>
              <a:ext uri="{FF2B5EF4-FFF2-40B4-BE49-F238E27FC236}">
                <a16:creationId xmlns:a16="http://schemas.microsoft.com/office/drawing/2014/main" id="{5F845B70-5757-18A3-C2B5-12463977B50D}"/>
              </a:ext>
            </a:extLst>
          </p:cNvPr>
          <p:cNvPicPr>
            <a:picLocks noChangeAspect="1"/>
          </p:cNvPicPr>
          <p:nvPr/>
        </p:nvPicPr>
        <p:blipFill>
          <a:blip r:embed="rId4"/>
          <a:stretch>
            <a:fillRect/>
          </a:stretch>
        </p:blipFill>
        <p:spPr>
          <a:xfrm>
            <a:off x="2357451" y="1810979"/>
            <a:ext cx="6120000" cy="160650"/>
          </a:xfrm>
          <a:prstGeom prst="rect">
            <a:avLst/>
          </a:prstGeom>
        </p:spPr>
      </p:pic>
      <p:sp>
        <p:nvSpPr>
          <p:cNvPr id="7" name="Tytuł 8">
            <a:extLst>
              <a:ext uri="{FF2B5EF4-FFF2-40B4-BE49-F238E27FC236}">
                <a16:creationId xmlns:a16="http://schemas.microsoft.com/office/drawing/2014/main" id="{39547269-5AB7-8D31-2E0C-DC2E37894D89}"/>
              </a:ext>
            </a:extLst>
          </p:cNvPr>
          <p:cNvSpPr txBox="1">
            <a:spLocks/>
          </p:cNvSpPr>
          <p:nvPr/>
        </p:nvSpPr>
        <p:spPr>
          <a:xfrm>
            <a:off x="439747" y="417872"/>
            <a:ext cx="3024051" cy="596740"/>
          </a:xfrm>
          <a:prstGeom prst="rect">
            <a:avLst/>
          </a:prstGeom>
        </p:spPr>
        <p:txBody>
          <a:bodyPr>
            <a:normAutofit fontScale="60000" lnSpcReduction="20000"/>
          </a:bodyPr>
          <a:lstStyle>
            <a:lvl1pPr algn="ctr" defTabSz="685800" rtl="0" eaLnBrk="1" latinLnBrk="0" hangingPunct="1">
              <a:spcBef>
                <a:spcPct val="0"/>
              </a:spcBef>
              <a:buNone/>
              <a:defRPr sz="33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l"/>
            <a:r>
              <a:rPr lang="pl-PL"/>
              <a:t>In fact, they also encode the position</a:t>
            </a:r>
          </a:p>
        </p:txBody>
      </p:sp>
    </p:spTree>
    <p:extLst>
      <p:ext uri="{BB962C8B-B14F-4D97-AF65-F5344CB8AC3E}">
        <p14:creationId xmlns:p14="http://schemas.microsoft.com/office/powerpoint/2010/main" val="2484543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D349-5DB3-9E42-CBE0-F28A4E9DB3CF}"/>
            </a:ext>
          </a:extLst>
        </p:cNvPr>
        <p:cNvGrpSpPr/>
        <p:nvPr/>
      </p:nvGrpSpPr>
      <p:grpSpPr>
        <a:xfrm>
          <a:off x="0" y="0"/>
          <a:ext cx="0" cy="0"/>
          <a:chOff x="0" y="0"/>
          <a:chExt cx="0" cy="0"/>
        </a:xfrm>
      </p:grpSpPr>
      <p:grpSp>
        <p:nvGrpSpPr>
          <p:cNvPr id="5" name="Grupa 4">
            <a:extLst>
              <a:ext uri="{FF2B5EF4-FFF2-40B4-BE49-F238E27FC236}">
                <a16:creationId xmlns:a16="http://schemas.microsoft.com/office/drawing/2014/main" id="{1D846B58-1E76-E5FC-349B-D1FB737A0DE1}"/>
              </a:ext>
            </a:extLst>
          </p:cNvPr>
          <p:cNvGrpSpPr/>
          <p:nvPr/>
        </p:nvGrpSpPr>
        <p:grpSpPr>
          <a:xfrm>
            <a:off x="2212259" y="1817946"/>
            <a:ext cx="6341808" cy="1204711"/>
            <a:chOff x="2212259" y="766918"/>
            <a:chExt cx="6341808" cy="1204711"/>
          </a:xfrm>
        </p:grpSpPr>
        <p:pic>
          <p:nvPicPr>
            <p:cNvPr id="4" name="Obraz 3">
              <a:extLst>
                <a:ext uri="{FF2B5EF4-FFF2-40B4-BE49-F238E27FC236}">
                  <a16:creationId xmlns:a16="http://schemas.microsoft.com/office/drawing/2014/main" id="{AFFAA3F7-5A35-BE6C-32A8-545D565A2410}"/>
                </a:ext>
              </a:extLst>
            </p:cNvPr>
            <p:cNvPicPr>
              <a:picLocks noChangeAspect="1"/>
            </p:cNvPicPr>
            <p:nvPr/>
          </p:nvPicPr>
          <p:blipFill>
            <a:blip r:embed="rId2"/>
            <a:stretch>
              <a:fillRect/>
            </a:stretch>
          </p:blipFill>
          <p:spPr>
            <a:xfrm>
              <a:off x="2212259" y="766918"/>
              <a:ext cx="6341808" cy="797650"/>
            </a:xfrm>
            <a:prstGeom prst="rect">
              <a:avLst/>
            </a:prstGeom>
          </p:spPr>
        </p:pic>
        <p:pic>
          <p:nvPicPr>
            <p:cNvPr id="6" name="Obraz 5">
              <a:extLst>
                <a:ext uri="{FF2B5EF4-FFF2-40B4-BE49-F238E27FC236}">
                  <a16:creationId xmlns:a16="http://schemas.microsoft.com/office/drawing/2014/main" id="{EA8D3FE7-CB2C-DB92-2187-8EBC51788B27}"/>
                </a:ext>
              </a:extLst>
            </p:cNvPr>
            <p:cNvPicPr>
              <a:picLocks noChangeAspect="1"/>
            </p:cNvPicPr>
            <p:nvPr/>
          </p:nvPicPr>
          <p:blipFill>
            <a:blip r:embed="rId3"/>
            <a:stretch>
              <a:fillRect/>
            </a:stretch>
          </p:blipFill>
          <p:spPr>
            <a:xfrm>
              <a:off x="2357451" y="1810979"/>
              <a:ext cx="6120000" cy="160650"/>
            </a:xfrm>
            <a:prstGeom prst="rect">
              <a:avLst/>
            </a:prstGeom>
          </p:spPr>
        </p:pic>
      </p:grpSp>
      <p:sp>
        <p:nvSpPr>
          <p:cNvPr id="7" name="Tytuł 8">
            <a:extLst>
              <a:ext uri="{FF2B5EF4-FFF2-40B4-BE49-F238E27FC236}">
                <a16:creationId xmlns:a16="http://schemas.microsoft.com/office/drawing/2014/main" id="{A97601AC-B572-FBC8-51ED-827087B85289}"/>
              </a:ext>
            </a:extLst>
          </p:cNvPr>
          <p:cNvSpPr txBox="1">
            <a:spLocks/>
          </p:cNvSpPr>
          <p:nvPr/>
        </p:nvSpPr>
        <p:spPr>
          <a:xfrm>
            <a:off x="439747" y="417872"/>
            <a:ext cx="3024051" cy="596740"/>
          </a:xfrm>
          <a:prstGeom prst="rect">
            <a:avLst/>
          </a:prstGeom>
        </p:spPr>
        <p:txBody>
          <a:bodyPr>
            <a:normAutofit fontScale="60000" lnSpcReduction="20000"/>
          </a:bodyPr>
          <a:lstStyle>
            <a:lvl1pPr algn="ctr" defTabSz="685800" rtl="0" eaLnBrk="1" latinLnBrk="0" hangingPunct="1">
              <a:spcBef>
                <a:spcPct val="0"/>
              </a:spcBef>
              <a:buNone/>
              <a:defRPr sz="33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l"/>
            <a:r>
              <a:rPr lang="pl-PL"/>
              <a:t>We will denote</a:t>
            </a:r>
            <a:br>
              <a:rPr lang="pl-PL"/>
            </a:br>
            <a:r>
              <a:rPr lang="pl-PL"/>
              <a:t>embeddings as vectors</a:t>
            </a:r>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6D201EB3-70FC-4328-5FE4-A82DEC61BDF5}"/>
                  </a:ext>
                </a:extLst>
              </p:cNvPr>
              <p:cNvSpPr txBox="1"/>
              <p:nvPr/>
            </p:nvSpPr>
            <p:spPr>
              <a:xfrm>
                <a:off x="2288625" y="3230968"/>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8" name="pole tekstowe 7">
                <a:extLst>
                  <a:ext uri="{FF2B5EF4-FFF2-40B4-BE49-F238E27FC236}">
                    <a16:creationId xmlns:a16="http://schemas.microsoft.com/office/drawing/2014/main" id="{6D201EB3-70FC-4328-5FE4-A82DEC61BDF5}"/>
                  </a:ext>
                </a:extLst>
              </p:cNvPr>
              <p:cNvSpPr txBox="1">
                <a:spLocks noRot="1" noChangeAspect="1" noMove="1" noResize="1" noEditPoints="1" noAdjustHandles="1" noChangeArrowheads="1" noChangeShapeType="1" noTextEdit="1"/>
              </p:cNvSpPr>
              <p:nvPr/>
            </p:nvSpPr>
            <p:spPr>
              <a:xfrm>
                <a:off x="2288625" y="3230968"/>
                <a:ext cx="326755" cy="207108"/>
              </a:xfrm>
              <a:prstGeom prst="rect">
                <a:avLst/>
              </a:prstGeom>
              <a:blipFill>
                <a:blip r:embed="rId4"/>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6DD1C682-39F9-D176-419F-4CF57A702266}"/>
                  </a:ext>
                </a:extLst>
              </p:cNvPr>
              <p:cNvSpPr txBox="1"/>
              <p:nvPr/>
            </p:nvSpPr>
            <p:spPr>
              <a:xfrm>
                <a:off x="2683716" y="323077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9" name="pole tekstowe 8">
                <a:extLst>
                  <a:ext uri="{FF2B5EF4-FFF2-40B4-BE49-F238E27FC236}">
                    <a16:creationId xmlns:a16="http://schemas.microsoft.com/office/drawing/2014/main" id="{6DD1C682-39F9-D176-419F-4CF57A702266}"/>
                  </a:ext>
                </a:extLst>
              </p:cNvPr>
              <p:cNvSpPr txBox="1">
                <a:spLocks noRot="1" noChangeAspect="1" noMove="1" noResize="1" noEditPoints="1" noAdjustHandles="1" noChangeArrowheads="1" noChangeShapeType="1" noTextEdit="1"/>
              </p:cNvSpPr>
              <p:nvPr/>
            </p:nvSpPr>
            <p:spPr>
              <a:xfrm>
                <a:off x="2683716" y="3230775"/>
                <a:ext cx="326755" cy="207108"/>
              </a:xfrm>
              <a:prstGeom prst="rect">
                <a:avLst/>
              </a:prstGeom>
              <a:blipFill>
                <a:blip r:embed="rId5"/>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06FBFAFC-442F-F371-C64F-13F75E5A143E}"/>
                  </a:ext>
                </a:extLst>
              </p:cNvPr>
              <p:cNvSpPr txBox="1"/>
              <p:nvPr/>
            </p:nvSpPr>
            <p:spPr>
              <a:xfrm>
                <a:off x="3078807" y="3230582"/>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0" name="pole tekstowe 9">
                <a:extLst>
                  <a:ext uri="{FF2B5EF4-FFF2-40B4-BE49-F238E27FC236}">
                    <a16:creationId xmlns:a16="http://schemas.microsoft.com/office/drawing/2014/main" id="{06FBFAFC-442F-F371-C64F-13F75E5A143E}"/>
                  </a:ext>
                </a:extLst>
              </p:cNvPr>
              <p:cNvSpPr txBox="1">
                <a:spLocks noRot="1" noChangeAspect="1" noMove="1" noResize="1" noEditPoints="1" noAdjustHandles="1" noChangeArrowheads="1" noChangeShapeType="1" noTextEdit="1"/>
              </p:cNvSpPr>
              <p:nvPr/>
            </p:nvSpPr>
            <p:spPr>
              <a:xfrm>
                <a:off x="3078807" y="3230582"/>
                <a:ext cx="326755" cy="207108"/>
              </a:xfrm>
              <a:prstGeom prst="rect">
                <a:avLst/>
              </a:prstGeom>
              <a:blipFill>
                <a:blip r:embed="rId6"/>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DA7E7F02-9C50-C92A-7F39-CF1379571C7C}"/>
                  </a:ext>
                </a:extLst>
              </p:cNvPr>
              <p:cNvSpPr txBox="1"/>
              <p:nvPr/>
            </p:nvSpPr>
            <p:spPr>
              <a:xfrm>
                <a:off x="3473898" y="3230389"/>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1" name="pole tekstowe 10">
                <a:extLst>
                  <a:ext uri="{FF2B5EF4-FFF2-40B4-BE49-F238E27FC236}">
                    <a16:creationId xmlns:a16="http://schemas.microsoft.com/office/drawing/2014/main" id="{DA7E7F02-9C50-C92A-7F39-CF1379571C7C}"/>
                  </a:ext>
                </a:extLst>
              </p:cNvPr>
              <p:cNvSpPr txBox="1">
                <a:spLocks noRot="1" noChangeAspect="1" noMove="1" noResize="1" noEditPoints="1" noAdjustHandles="1" noChangeArrowheads="1" noChangeShapeType="1" noTextEdit="1"/>
              </p:cNvSpPr>
              <p:nvPr/>
            </p:nvSpPr>
            <p:spPr>
              <a:xfrm>
                <a:off x="3473898" y="3230389"/>
                <a:ext cx="326755" cy="207108"/>
              </a:xfrm>
              <a:prstGeom prst="rect">
                <a:avLst/>
              </a:prstGeom>
              <a:blipFill>
                <a:blip r:embed="rId7"/>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2" name="pole tekstowe 11">
                <a:extLst>
                  <a:ext uri="{FF2B5EF4-FFF2-40B4-BE49-F238E27FC236}">
                    <a16:creationId xmlns:a16="http://schemas.microsoft.com/office/drawing/2014/main" id="{896AD88B-2224-7EC2-60AA-1AB7A6E15FEA}"/>
                  </a:ext>
                </a:extLst>
              </p:cNvPr>
              <p:cNvSpPr txBox="1"/>
              <p:nvPr/>
            </p:nvSpPr>
            <p:spPr>
              <a:xfrm>
                <a:off x="3868989" y="3230196"/>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2" name="pole tekstowe 11">
                <a:extLst>
                  <a:ext uri="{FF2B5EF4-FFF2-40B4-BE49-F238E27FC236}">
                    <a16:creationId xmlns:a16="http://schemas.microsoft.com/office/drawing/2014/main" id="{896AD88B-2224-7EC2-60AA-1AB7A6E15FEA}"/>
                  </a:ext>
                </a:extLst>
              </p:cNvPr>
              <p:cNvSpPr txBox="1">
                <a:spLocks noRot="1" noChangeAspect="1" noMove="1" noResize="1" noEditPoints="1" noAdjustHandles="1" noChangeArrowheads="1" noChangeShapeType="1" noTextEdit="1"/>
              </p:cNvSpPr>
              <p:nvPr/>
            </p:nvSpPr>
            <p:spPr>
              <a:xfrm>
                <a:off x="3868989" y="3230196"/>
                <a:ext cx="326755" cy="207108"/>
              </a:xfrm>
              <a:prstGeom prst="rect">
                <a:avLst/>
              </a:prstGeom>
              <a:blipFill>
                <a:blip r:embed="rId8"/>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6FD7CB38-E0D3-46B8-70EE-8EF610BE0915}"/>
                  </a:ext>
                </a:extLst>
              </p:cNvPr>
              <p:cNvSpPr txBox="1"/>
              <p:nvPr/>
            </p:nvSpPr>
            <p:spPr>
              <a:xfrm>
                <a:off x="4264080" y="3230003"/>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3" name="pole tekstowe 12">
                <a:extLst>
                  <a:ext uri="{FF2B5EF4-FFF2-40B4-BE49-F238E27FC236}">
                    <a16:creationId xmlns:a16="http://schemas.microsoft.com/office/drawing/2014/main" id="{6FD7CB38-E0D3-46B8-70EE-8EF610BE0915}"/>
                  </a:ext>
                </a:extLst>
              </p:cNvPr>
              <p:cNvSpPr txBox="1">
                <a:spLocks noRot="1" noChangeAspect="1" noMove="1" noResize="1" noEditPoints="1" noAdjustHandles="1" noChangeArrowheads="1" noChangeShapeType="1" noTextEdit="1"/>
              </p:cNvSpPr>
              <p:nvPr/>
            </p:nvSpPr>
            <p:spPr>
              <a:xfrm>
                <a:off x="4264080" y="3230003"/>
                <a:ext cx="326755" cy="207108"/>
              </a:xfrm>
              <a:prstGeom prst="rect">
                <a:avLst/>
              </a:prstGeom>
              <a:blipFill>
                <a:blip r:embed="rId9"/>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4" name="pole tekstowe 13">
                <a:extLst>
                  <a:ext uri="{FF2B5EF4-FFF2-40B4-BE49-F238E27FC236}">
                    <a16:creationId xmlns:a16="http://schemas.microsoft.com/office/drawing/2014/main" id="{9643F81C-58D8-1B03-F2E6-7A17783CEDB3}"/>
                  </a:ext>
                </a:extLst>
              </p:cNvPr>
              <p:cNvSpPr txBox="1"/>
              <p:nvPr/>
            </p:nvSpPr>
            <p:spPr>
              <a:xfrm>
                <a:off x="4659171" y="3229810"/>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4" name="pole tekstowe 13">
                <a:extLst>
                  <a:ext uri="{FF2B5EF4-FFF2-40B4-BE49-F238E27FC236}">
                    <a16:creationId xmlns:a16="http://schemas.microsoft.com/office/drawing/2014/main" id="{9643F81C-58D8-1B03-F2E6-7A17783CEDB3}"/>
                  </a:ext>
                </a:extLst>
              </p:cNvPr>
              <p:cNvSpPr txBox="1">
                <a:spLocks noRot="1" noChangeAspect="1" noMove="1" noResize="1" noEditPoints="1" noAdjustHandles="1" noChangeArrowheads="1" noChangeShapeType="1" noTextEdit="1"/>
              </p:cNvSpPr>
              <p:nvPr/>
            </p:nvSpPr>
            <p:spPr>
              <a:xfrm>
                <a:off x="4659171" y="3229810"/>
                <a:ext cx="326755" cy="207108"/>
              </a:xfrm>
              <a:prstGeom prst="rect">
                <a:avLst/>
              </a:prstGeom>
              <a:blipFill>
                <a:blip r:embed="rId10"/>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22DF21F3-894C-7838-895F-A1B09EF6E5A8}"/>
                  </a:ext>
                </a:extLst>
              </p:cNvPr>
              <p:cNvSpPr txBox="1"/>
              <p:nvPr/>
            </p:nvSpPr>
            <p:spPr>
              <a:xfrm>
                <a:off x="5054262" y="3229617"/>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5" name="pole tekstowe 14">
                <a:extLst>
                  <a:ext uri="{FF2B5EF4-FFF2-40B4-BE49-F238E27FC236}">
                    <a16:creationId xmlns:a16="http://schemas.microsoft.com/office/drawing/2014/main" id="{22DF21F3-894C-7838-895F-A1B09EF6E5A8}"/>
                  </a:ext>
                </a:extLst>
              </p:cNvPr>
              <p:cNvSpPr txBox="1">
                <a:spLocks noRot="1" noChangeAspect="1" noMove="1" noResize="1" noEditPoints="1" noAdjustHandles="1" noChangeArrowheads="1" noChangeShapeType="1" noTextEdit="1"/>
              </p:cNvSpPr>
              <p:nvPr/>
            </p:nvSpPr>
            <p:spPr>
              <a:xfrm>
                <a:off x="5054262" y="3229617"/>
                <a:ext cx="326755" cy="207108"/>
              </a:xfrm>
              <a:prstGeom prst="rect">
                <a:avLst/>
              </a:prstGeom>
              <a:blipFill>
                <a:blip r:embed="rId11"/>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6" name="pole tekstowe 15">
                <a:extLst>
                  <a:ext uri="{FF2B5EF4-FFF2-40B4-BE49-F238E27FC236}">
                    <a16:creationId xmlns:a16="http://schemas.microsoft.com/office/drawing/2014/main" id="{6AEB811F-9871-8192-2915-B599A313F199}"/>
                  </a:ext>
                </a:extLst>
              </p:cNvPr>
              <p:cNvSpPr txBox="1"/>
              <p:nvPr/>
            </p:nvSpPr>
            <p:spPr>
              <a:xfrm>
                <a:off x="5449353" y="3229424"/>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6" name="pole tekstowe 15">
                <a:extLst>
                  <a:ext uri="{FF2B5EF4-FFF2-40B4-BE49-F238E27FC236}">
                    <a16:creationId xmlns:a16="http://schemas.microsoft.com/office/drawing/2014/main" id="{6AEB811F-9871-8192-2915-B599A313F199}"/>
                  </a:ext>
                </a:extLst>
              </p:cNvPr>
              <p:cNvSpPr txBox="1">
                <a:spLocks noRot="1" noChangeAspect="1" noMove="1" noResize="1" noEditPoints="1" noAdjustHandles="1" noChangeArrowheads="1" noChangeShapeType="1" noTextEdit="1"/>
              </p:cNvSpPr>
              <p:nvPr/>
            </p:nvSpPr>
            <p:spPr>
              <a:xfrm>
                <a:off x="5449353" y="3229424"/>
                <a:ext cx="326755" cy="207108"/>
              </a:xfrm>
              <a:prstGeom prst="rect">
                <a:avLst/>
              </a:prstGeom>
              <a:blipFill>
                <a:blip r:embed="rId12"/>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 name="pole tekstowe 16">
                <a:extLst>
                  <a:ext uri="{FF2B5EF4-FFF2-40B4-BE49-F238E27FC236}">
                    <a16:creationId xmlns:a16="http://schemas.microsoft.com/office/drawing/2014/main" id="{940B1336-E274-3CDE-20AB-9DCCA6CBF54B}"/>
                  </a:ext>
                </a:extLst>
              </p:cNvPr>
              <p:cNvSpPr txBox="1"/>
              <p:nvPr/>
            </p:nvSpPr>
            <p:spPr>
              <a:xfrm>
                <a:off x="5844444" y="3229231"/>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 name="pole tekstowe 16">
                <a:extLst>
                  <a:ext uri="{FF2B5EF4-FFF2-40B4-BE49-F238E27FC236}">
                    <a16:creationId xmlns:a16="http://schemas.microsoft.com/office/drawing/2014/main" id="{940B1336-E274-3CDE-20AB-9DCCA6CBF54B}"/>
                  </a:ext>
                </a:extLst>
              </p:cNvPr>
              <p:cNvSpPr txBox="1">
                <a:spLocks noRot="1" noChangeAspect="1" noMove="1" noResize="1" noEditPoints="1" noAdjustHandles="1" noChangeArrowheads="1" noChangeShapeType="1" noTextEdit="1"/>
              </p:cNvSpPr>
              <p:nvPr/>
            </p:nvSpPr>
            <p:spPr>
              <a:xfrm>
                <a:off x="5844444" y="3229231"/>
                <a:ext cx="326755" cy="207108"/>
              </a:xfrm>
              <a:prstGeom prst="rect">
                <a:avLst/>
              </a:prstGeom>
              <a:blipFill>
                <a:blip r:embed="rId13"/>
                <a:stretch>
                  <a:fillRect l="-3846"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 name="pole tekstowe 17">
                <a:extLst>
                  <a:ext uri="{FF2B5EF4-FFF2-40B4-BE49-F238E27FC236}">
                    <a16:creationId xmlns:a16="http://schemas.microsoft.com/office/drawing/2014/main" id="{7B6ABF19-DB92-96CC-173D-9824F9AFD0C6}"/>
                  </a:ext>
                </a:extLst>
              </p:cNvPr>
              <p:cNvSpPr txBox="1"/>
              <p:nvPr/>
            </p:nvSpPr>
            <p:spPr>
              <a:xfrm>
                <a:off x="6239535" y="3229038"/>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 name="pole tekstowe 17">
                <a:extLst>
                  <a:ext uri="{FF2B5EF4-FFF2-40B4-BE49-F238E27FC236}">
                    <a16:creationId xmlns:a16="http://schemas.microsoft.com/office/drawing/2014/main" id="{7B6ABF19-DB92-96CC-173D-9824F9AFD0C6}"/>
                  </a:ext>
                </a:extLst>
              </p:cNvPr>
              <p:cNvSpPr txBox="1">
                <a:spLocks noRot="1" noChangeAspect="1" noMove="1" noResize="1" noEditPoints="1" noAdjustHandles="1" noChangeArrowheads="1" noChangeShapeType="1" noTextEdit="1"/>
              </p:cNvSpPr>
              <p:nvPr/>
            </p:nvSpPr>
            <p:spPr>
              <a:xfrm>
                <a:off x="6239535" y="3229038"/>
                <a:ext cx="326755" cy="207108"/>
              </a:xfrm>
              <a:prstGeom prst="rect">
                <a:avLst/>
              </a:prstGeom>
              <a:blipFill>
                <a:blip r:embed="rId14"/>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 name="pole tekstowe 18">
                <a:extLst>
                  <a:ext uri="{FF2B5EF4-FFF2-40B4-BE49-F238E27FC236}">
                    <a16:creationId xmlns:a16="http://schemas.microsoft.com/office/drawing/2014/main" id="{4322C3DF-D2EB-B84D-DFFC-9F348D305D09}"/>
                  </a:ext>
                </a:extLst>
              </p:cNvPr>
              <p:cNvSpPr txBox="1"/>
              <p:nvPr/>
            </p:nvSpPr>
            <p:spPr>
              <a:xfrm>
                <a:off x="6634626" y="322884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 name="pole tekstowe 18">
                <a:extLst>
                  <a:ext uri="{FF2B5EF4-FFF2-40B4-BE49-F238E27FC236}">
                    <a16:creationId xmlns:a16="http://schemas.microsoft.com/office/drawing/2014/main" id="{4322C3DF-D2EB-B84D-DFFC-9F348D305D09}"/>
                  </a:ext>
                </a:extLst>
              </p:cNvPr>
              <p:cNvSpPr txBox="1">
                <a:spLocks noRot="1" noChangeAspect="1" noMove="1" noResize="1" noEditPoints="1" noAdjustHandles="1" noChangeArrowheads="1" noChangeShapeType="1" noTextEdit="1"/>
              </p:cNvSpPr>
              <p:nvPr/>
            </p:nvSpPr>
            <p:spPr>
              <a:xfrm>
                <a:off x="6634626" y="3228845"/>
                <a:ext cx="326755" cy="207108"/>
              </a:xfrm>
              <a:prstGeom prst="rect">
                <a:avLst/>
              </a:prstGeom>
              <a:blipFill>
                <a:blip r:embed="rId15"/>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 name="pole tekstowe 19">
                <a:extLst>
                  <a:ext uri="{FF2B5EF4-FFF2-40B4-BE49-F238E27FC236}">
                    <a16:creationId xmlns:a16="http://schemas.microsoft.com/office/drawing/2014/main" id="{B569EEE5-C5FC-4CAC-94CA-1EBBF0068A4D}"/>
                  </a:ext>
                </a:extLst>
              </p:cNvPr>
              <p:cNvSpPr txBox="1"/>
              <p:nvPr/>
            </p:nvSpPr>
            <p:spPr>
              <a:xfrm>
                <a:off x="7029717" y="3228652"/>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 name="pole tekstowe 19">
                <a:extLst>
                  <a:ext uri="{FF2B5EF4-FFF2-40B4-BE49-F238E27FC236}">
                    <a16:creationId xmlns:a16="http://schemas.microsoft.com/office/drawing/2014/main" id="{B569EEE5-C5FC-4CAC-94CA-1EBBF0068A4D}"/>
                  </a:ext>
                </a:extLst>
              </p:cNvPr>
              <p:cNvSpPr txBox="1">
                <a:spLocks noRot="1" noChangeAspect="1" noMove="1" noResize="1" noEditPoints="1" noAdjustHandles="1" noChangeArrowheads="1" noChangeShapeType="1" noTextEdit="1"/>
              </p:cNvSpPr>
              <p:nvPr/>
            </p:nvSpPr>
            <p:spPr>
              <a:xfrm>
                <a:off x="7029717" y="3228652"/>
                <a:ext cx="326755" cy="207108"/>
              </a:xfrm>
              <a:prstGeom prst="rect">
                <a:avLst/>
              </a:prstGeom>
              <a:blipFill>
                <a:blip r:embed="rId16"/>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 name="pole tekstowe 20">
                <a:extLst>
                  <a:ext uri="{FF2B5EF4-FFF2-40B4-BE49-F238E27FC236}">
                    <a16:creationId xmlns:a16="http://schemas.microsoft.com/office/drawing/2014/main" id="{2EB4B18F-49E3-2D76-AD71-4439C1E89F70}"/>
                  </a:ext>
                </a:extLst>
              </p:cNvPr>
              <p:cNvSpPr txBox="1"/>
              <p:nvPr/>
            </p:nvSpPr>
            <p:spPr>
              <a:xfrm>
                <a:off x="7424808" y="3228459"/>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 name="pole tekstowe 20">
                <a:extLst>
                  <a:ext uri="{FF2B5EF4-FFF2-40B4-BE49-F238E27FC236}">
                    <a16:creationId xmlns:a16="http://schemas.microsoft.com/office/drawing/2014/main" id="{2EB4B18F-49E3-2D76-AD71-4439C1E89F70}"/>
                  </a:ext>
                </a:extLst>
              </p:cNvPr>
              <p:cNvSpPr txBox="1">
                <a:spLocks noRot="1" noChangeAspect="1" noMove="1" noResize="1" noEditPoints="1" noAdjustHandles="1" noChangeArrowheads="1" noChangeShapeType="1" noTextEdit="1"/>
              </p:cNvSpPr>
              <p:nvPr/>
            </p:nvSpPr>
            <p:spPr>
              <a:xfrm>
                <a:off x="7424808" y="3228459"/>
                <a:ext cx="326755" cy="207108"/>
              </a:xfrm>
              <a:prstGeom prst="rect">
                <a:avLst/>
              </a:prstGeom>
              <a:blipFill>
                <a:blip r:embed="rId17"/>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 name="pole tekstowe 21">
                <a:extLst>
                  <a:ext uri="{FF2B5EF4-FFF2-40B4-BE49-F238E27FC236}">
                    <a16:creationId xmlns:a16="http://schemas.microsoft.com/office/drawing/2014/main" id="{CCCE2A9C-593D-555D-79D9-837C575166A4}"/>
                  </a:ext>
                </a:extLst>
              </p:cNvPr>
              <p:cNvSpPr txBox="1"/>
              <p:nvPr/>
            </p:nvSpPr>
            <p:spPr>
              <a:xfrm>
                <a:off x="7819899" y="3228266"/>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 name="pole tekstowe 21">
                <a:extLst>
                  <a:ext uri="{FF2B5EF4-FFF2-40B4-BE49-F238E27FC236}">
                    <a16:creationId xmlns:a16="http://schemas.microsoft.com/office/drawing/2014/main" id="{CCCE2A9C-593D-555D-79D9-837C575166A4}"/>
                  </a:ext>
                </a:extLst>
              </p:cNvPr>
              <p:cNvSpPr txBox="1">
                <a:spLocks noRot="1" noChangeAspect="1" noMove="1" noResize="1" noEditPoints="1" noAdjustHandles="1" noChangeArrowheads="1" noChangeShapeType="1" noTextEdit="1"/>
              </p:cNvSpPr>
              <p:nvPr/>
            </p:nvSpPr>
            <p:spPr>
              <a:xfrm>
                <a:off x="7819899" y="3228266"/>
                <a:ext cx="326755" cy="207108"/>
              </a:xfrm>
              <a:prstGeom prst="rect">
                <a:avLst/>
              </a:prstGeom>
              <a:blipFill>
                <a:blip r:embed="rId18"/>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 name="pole tekstowe 22">
                <a:extLst>
                  <a:ext uri="{FF2B5EF4-FFF2-40B4-BE49-F238E27FC236}">
                    <a16:creationId xmlns:a16="http://schemas.microsoft.com/office/drawing/2014/main" id="{67BFD6B8-7673-C3C1-B81D-11B2E243141B}"/>
                  </a:ext>
                </a:extLst>
              </p:cNvPr>
              <p:cNvSpPr txBox="1"/>
              <p:nvPr/>
            </p:nvSpPr>
            <p:spPr>
              <a:xfrm>
                <a:off x="8214995" y="3228073"/>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 name="pole tekstowe 22">
                <a:extLst>
                  <a:ext uri="{FF2B5EF4-FFF2-40B4-BE49-F238E27FC236}">
                    <a16:creationId xmlns:a16="http://schemas.microsoft.com/office/drawing/2014/main" id="{67BFD6B8-7673-C3C1-B81D-11B2E243141B}"/>
                  </a:ext>
                </a:extLst>
              </p:cNvPr>
              <p:cNvSpPr txBox="1">
                <a:spLocks noRot="1" noChangeAspect="1" noMove="1" noResize="1" noEditPoints="1" noAdjustHandles="1" noChangeArrowheads="1" noChangeShapeType="1" noTextEdit="1"/>
              </p:cNvSpPr>
              <p:nvPr/>
            </p:nvSpPr>
            <p:spPr>
              <a:xfrm>
                <a:off x="8214995" y="3228073"/>
                <a:ext cx="326755" cy="207108"/>
              </a:xfrm>
              <a:prstGeom prst="rect">
                <a:avLst/>
              </a:prstGeom>
              <a:blipFill>
                <a:blip r:embed="rId19"/>
                <a:stretch>
                  <a:fillRect l="-3846" b="-5882"/>
                </a:stretch>
              </a:blipFill>
            </p:spPr>
            <p:txBody>
              <a:bodyPr/>
              <a:lstStyle/>
              <a:p>
                <a:r>
                  <a:rPr lang="pl-PL">
                    <a:noFill/>
                  </a:rPr>
                  <a:t> </a:t>
                </a:r>
              </a:p>
            </p:txBody>
          </p:sp>
        </mc:Fallback>
      </mc:AlternateContent>
    </p:spTree>
    <p:extLst>
      <p:ext uri="{BB962C8B-B14F-4D97-AF65-F5344CB8AC3E}">
        <p14:creationId xmlns:p14="http://schemas.microsoft.com/office/powerpoint/2010/main" val="1713363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8279-EAB9-8923-0F33-CD67D4746803}"/>
            </a:ext>
          </a:extLst>
        </p:cNvPr>
        <p:cNvGrpSpPr/>
        <p:nvPr/>
      </p:nvGrpSpPr>
      <p:grpSpPr>
        <a:xfrm>
          <a:off x="0" y="0"/>
          <a:ext cx="0" cy="0"/>
          <a:chOff x="0" y="0"/>
          <a:chExt cx="0" cy="0"/>
        </a:xfrm>
      </p:grpSpPr>
      <p:sp>
        <p:nvSpPr>
          <p:cNvPr id="7" name="Tytuł 8">
            <a:extLst>
              <a:ext uri="{FF2B5EF4-FFF2-40B4-BE49-F238E27FC236}">
                <a16:creationId xmlns:a16="http://schemas.microsoft.com/office/drawing/2014/main" id="{4718CF7E-FAFF-1563-EE86-9B85E30E9D8D}"/>
              </a:ext>
            </a:extLst>
          </p:cNvPr>
          <p:cNvSpPr txBox="1">
            <a:spLocks/>
          </p:cNvSpPr>
          <p:nvPr/>
        </p:nvSpPr>
        <p:spPr>
          <a:xfrm>
            <a:off x="439747" y="417872"/>
            <a:ext cx="3024051" cy="596740"/>
          </a:xfrm>
          <a:prstGeom prst="rect">
            <a:avLst/>
          </a:prstGeom>
        </p:spPr>
        <p:txBody>
          <a:bodyPr>
            <a:normAutofit fontScale="60000" lnSpcReduction="20000"/>
          </a:bodyPr>
          <a:lstStyle>
            <a:lvl1pPr algn="ctr" defTabSz="685800" rtl="0" eaLnBrk="1" latinLnBrk="0" hangingPunct="1">
              <a:spcBef>
                <a:spcPct val="0"/>
              </a:spcBef>
              <a:buNone/>
              <a:defRPr sz="33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l"/>
            <a:r>
              <a:rPr lang="pl-PL"/>
              <a:t>We need </a:t>
            </a:r>
            <a:br>
              <a:rPr lang="pl-PL"/>
            </a:br>
            <a:r>
              <a:rPr lang="pl-PL"/>
              <a:t>a transformation…</a:t>
            </a:r>
          </a:p>
        </p:txBody>
      </p:sp>
      <p:sp>
        <p:nvSpPr>
          <p:cNvPr id="200" name="pole tekstowe 199">
            <a:extLst>
              <a:ext uri="{FF2B5EF4-FFF2-40B4-BE49-F238E27FC236}">
                <a16:creationId xmlns:a16="http://schemas.microsoft.com/office/drawing/2014/main" id="{6A73825B-CF85-91B2-211F-A5A57ADD08D4}"/>
              </a:ext>
            </a:extLst>
          </p:cNvPr>
          <p:cNvSpPr txBox="1"/>
          <p:nvPr/>
        </p:nvSpPr>
        <p:spPr>
          <a:xfrm>
            <a:off x="508806" y="2652140"/>
            <a:ext cx="2215344" cy="1223412"/>
          </a:xfrm>
          <a:prstGeom prst="rect">
            <a:avLst/>
          </a:prstGeom>
          <a:noFill/>
        </p:spPr>
        <p:txBody>
          <a:bodyPr wrap="square" rtlCol="0">
            <a:spAutoFit/>
          </a:bodyPr>
          <a:lstStyle/>
          <a:p>
            <a:pPr algn="l"/>
            <a:r>
              <a:rPr lang="pl-PL" sz="1050" dirty="0" err="1">
                <a:ea typeface="Helvetica Neue Condensed" panose="02000503000000020004" pitchFamily="2" charset="0"/>
                <a:cs typeface="Helvetica Neue Condensed" panose="02000503000000020004" pitchFamily="2" charset="0"/>
              </a:rPr>
              <a:t>A series of computations</a:t>
            </a:r>
            <a:br>
              <a:rPr lang="pl-PL" sz="1050" dirty="0" err="1">
                <a:ea typeface="Helvetica Neue Condensed" panose="02000503000000020004" pitchFamily="2" charset="0"/>
                <a:cs typeface="Helvetica Neue Condensed" panose="02000503000000020004" pitchFamily="2" charset="0"/>
              </a:rPr>
            </a:br>
            <a:r>
              <a:rPr lang="pl-PL" sz="1050" dirty="0" err="1">
                <a:ea typeface="Helvetica Neue Condensed" panose="02000503000000020004" pitchFamily="2" charset="0"/>
                <a:cs typeface="Helvetica Neue Condensed" panose="02000503000000020004" pitchFamily="2" charset="0"/>
              </a:rPr>
              <a:t>that produce a new refined set of embeddings </a:t>
            </a:r>
            <a:br>
              <a:rPr lang="pl-PL" sz="1050" dirty="0" err="1">
                <a:ea typeface="Helvetica Neue Condensed" panose="02000503000000020004" pitchFamily="2" charset="0"/>
                <a:cs typeface="Helvetica Neue Condensed" panose="02000503000000020004" pitchFamily="2" charset="0"/>
              </a:rPr>
            </a:br>
            <a:r>
              <a:rPr lang="pl-PL" sz="1050" dirty="0" err="1">
                <a:ea typeface="Helvetica Neue Condensed" panose="02000503000000020004" pitchFamily="2" charset="0"/>
                <a:cs typeface="Helvetica Neue Condensed" panose="02000503000000020004" pitchFamily="2" charset="0"/>
              </a:rPr>
              <a:t>in a way that those corresponding to nouns </a:t>
            </a:r>
            <a:br>
              <a:rPr lang="pl-PL" sz="1050" dirty="0" err="1">
                <a:ea typeface="Helvetica Neue Condensed" panose="02000503000000020004" pitchFamily="2" charset="0"/>
                <a:cs typeface="Helvetica Neue Condensed" panose="02000503000000020004" pitchFamily="2" charset="0"/>
              </a:rPr>
            </a:br>
            <a:r>
              <a:rPr lang="pl-PL" sz="1050" dirty="0" err="1">
                <a:ea typeface="Helvetica Neue Condensed" panose="02000503000000020004" pitchFamily="2" charset="0"/>
                <a:cs typeface="Helvetica Neue Condensed" panose="02000503000000020004" pitchFamily="2" charset="0"/>
              </a:rPr>
              <a:t>have ingested the meaning </a:t>
            </a:r>
            <a:br>
              <a:rPr lang="pl-PL" sz="1050" dirty="0" err="1">
                <a:ea typeface="Helvetica Neue Condensed" panose="02000503000000020004" pitchFamily="2" charset="0"/>
                <a:cs typeface="Helvetica Neue Condensed" panose="02000503000000020004" pitchFamily="2" charset="0"/>
              </a:rPr>
            </a:br>
            <a:r>
              <a:rPr lang="pl-PL" sz="1050" dirty="0" err="1">
                <a:ea typeface="Helvetica Neue Condensed" panose="02000503000000020004" pitchFamily="2" charset="0"/>
                <a:cs typeface="Helvetica Neue Condensed" panose="02000503000000020004" pitchFamily="2" charset="0"/>
              </a:rPr>
              <a:t>from their corresponding adjectives</a:t>
            </a:r>
          </a:p>
        </p:txBody>
      </p:sp>
      <p:pic>
        <p:nvPicPr>
          <p:cNvPr id="38" name="Obraz 37">
            <a:extLst>
              <a:ext uri="{FF2B5EF4-FFF2-40B4-BE49-F238E27FC236}">
                <a16:creationId xmlns:a16="http://schemas.microsoft.com/office/drawing/2014/main" id="{DF03DD79-D374-EB98-19A4-106756DC87B1}"/>
              </a:ext>
            </a:extLst>
          </p:cNvPr>
          <p:cNvPicPr>
            <a:picLocks noChangeAspect="1"/>
          </p:cNvPicPr>
          <p:nvPr/>
        </p:nvPicPr>
        <p:blipFill>
          <a:blip r:embed="rId2"/>
          <a:stretch>
            <a:fillRect/>
          </a:stretch>
        </p:blipFill>
        <p:spPr>
          <a:xfrm>
            <a:off x="3463200" y="1641215"/>
            <a:ext cx="4915028" cy="2188800"/>
          </a:xfrm>
          <a:prstGeom prst="rect">
            <a:avLst/>
          </a:prstGeom>
        </p:spPr>
      </p:pic>
    </p:spTree>
    <p:extLst>
      <p:ext uri="{BB962C8B-B14F-4D97-AF65-F5344CB8AC3E}">
        <p14:creationId xmlns:p14="http://schemas.microsoft.com/office/powerpoint/2010/main" val="2161220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697F1-E94E-0BDA-35A3-716BB6BE51CB}"/>
            </a:ext>
          </a:extLst>
        </p:cNvPr>
        <p:cNvGrpSpPr/>
        <p:nvPr/>
      </p:nvGrpSpPr>
      <p:grpSpPr>
        <a:xfrm>
          <a:off x="0" y="0"/>
          <a:ext cx="0" cy="0"/>
          <a:chOff x="0" y="0"/>
          <a:chExt cx="0" cy="0"/>
        </a:xfrm>
      </p:grpSpPr>
      <p:sp>
        <p:nvSpPr>
          <p:cNvPr id="7" name="Tytuł 8">
            <a:extLst>
              <a:ext uri="{FF2B5EF4-FFF2-40B4-BE49-F238E27FC236}">
                <a16:creationId xmlns:a16="http://schemas.microsoft.com/office/drawing/2014/main" id="{CB180D91-4FE2-FD90-04A2-DCEFBDB55B7A}"/>
              </a:ext>
            </a:extLst>
          </p:cNvPr>
          <p:cNvSpPr txBox="1">
            <a:spLocks/>
          </p:cNvSpPr>
          <p:nvPr/>
        </p:nvSpPr>
        <p:spPr>
          <a:xfrm>
            <a:off x="439747" y="417872"/>
            <a:ext cx="3024051" cy="596740"/>
          </a:xfrm>
          <a:prstGeom prst="rect">
            <a:avLst/>
          </a:prstGeom>
        </p:spPr>
        <p:txBody>
          <a:bodyPr>
            <a:normAutofit fontScale="60000" lnSpcReduction="20000"/>
          </a:bodyPr>
          <a:lstStyle>
            <a:lvl1pPr algn="ctr" defTabSz="685800" rtl="0" eaLnBrk="1" latinLnBrk="0" hangingPunct="1">
              <a:spcBef>
                <a:spcPct val="0"/>
              </a:spcBef>
              <a:buNone/>
              <a:defRPr sz="3300" b="1" i="0" kern="120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pPr algn="l"/>
            <a:r>
              <a:rPr lang="pl-PL"/>
              <a:t>We will apply </a:t>
            </a:r>
          </a:p>
          <a:p>
            <a:pPr algn="l"/>
            <a:r>
              <a:rPr lang="pl-PL"/>
              <a:t>matrix multiplications</a:t>
            </a:r>
          </a:p>
        </p:txBody>
      </p:sp>
      <p:pic>
        <p:nvPicPr>
          <p:cNvPr id="2" name="Obraz 1">
            <a:extLst>
              <a:ext uri="{FF2B5EF4-FFF2-40B4-BE49-F238E27FC236}">
                <a16:creationId xmlns:a16="http://schemas.microsoft.com/office/drawing/2014/main" id="{8FB1CC6F-3385-A9F7-0500-F3600B228D74}"/>
              </a:ext>
            </a:extLst>
          </p:cNvPr>
          <p:cNvPicPr>
            <a:picLocks noChangeAspect="1"/>
          </p:cNvPicPr>
          <p:nvPr/>
        </p:nvPicPr>
        <p:blipFill>
          <a:blip r:embed="rId2"/>
          <a:stretch>
            <a:fillRect/>
          </a:stretch>
        </p:blipFill>
        <p:spPr>
          <a:xfrm>
            <a:off x="3463798" y="1646569"/>
            <a:ext cx="5093792" cy="2150782"/>
          </a:xfrm>
          <a:prstGeom prst="rect">
            <a:avLst/>
          </a:prstGeom>
        </p:spPr>
      </p:pic>
      <p:sp>
        <p:nvSpPr>
          <p:cNvPr id="3" name="pole tekstowe 2">
            <a:extLst>
              <a:ext uri="{FF2B5EF4-FFF2-40B4-BE49-F238E27FC236}">
                <a16:creationId xmlns:a16="http://schemas.microsoft.com/office/drawing/2014/main" id="{B77E0800-1CBE-D3AB-22B6-3BB20FE1510A}"/>
              </a:ext>
            </a:extLst>
          </p:cNvPr>
          <p:cNvSpPr txBox="1"/>
          <p:nvPr/>
        </p:nvSpPr>
        <p:spPr>
          <a:xfrm>
            <a:off x="508806" y="2652140"/>
            <a:ext cx="2215344" cy="577081"/>
          </a:xfrm>
          <a:prstGeom prst="rect">
            <a:avLst/>
          </a:prstGeom>
          <a:noFill/>
        </p:spPr>
        <p:txBody>
          <a:bodyPr wrap="square" rtlCol="0">
            <a:spAutoFit/>
          </a:bodyPr>
          <a:lstStyle/>
          <a:p>
            <a:pPr algn="l"/>
            <a:r>
              <a:rPr lang="pl-PL" sz="1050" dirty="0" err="1">
                <a:ea typeface="Helvetica Neue Condensed" panose="02000503000000020004" pitchFamily="2" charset="0"/>
                <a:cs typeface="Helvetica Neue Condensed" panose="02000503000000020004" pitchFamily="2" charset="0"/>
              </a:rPr>
              <a:t>where the matrices are filled with tunable weights, </a:t>
            </a:r>
          </a:p>
          <a:p>
            <a:pPr algn="l"/>
            <a:r>
              <a:rPr lang="pl-PL" sz="1050" dirty="0" err="1">
                <a:ea typeface="Helvetica Neue Condensed" panose="02000503000000020004" pitchFamily="2" charset="0"/>
                <a:cs typeface="Helvetica Neue Condensed" panose="02000503000000020004" pitchFamily="2" charset="0"/>
              </a:rPr>
              <a:t>learnt in the training process</a:t>
            </a:r>
          </a:p>
        </p:txBody>
      </p:sp>
    </p:spTree>
    <p:extLst>
      <p:ext uri="{BB962C8B-B14F-4D97-AF65-F5344CB8AC3E}">
        <p14:creationId xmlns:p14="http://schemas.microsoft.com/office/powerpoint/2010/main" val="2005085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73542-0E9C-8136-177B-46B00A2DEDBE}"/>
            </a:ext>
          </a:extLst>
        </p:cNvPr>
        <p:cNvGrpSpPr/>
        <p:nvPr/>
      </p:nvGrpSpPr>
      <p:grpSpPr>
        <a:xfrm>
          <a:off x="0" y="0"/>
          <a:ext cx="0" cy="0"/>
          <a:chOff x="0" y="0"/>
          <a:chExt cx="0" cy="0"/>
        </a:xfrm>
      </p:grpSpPr>
      <p:sp>
        <p:nvSpPr>
          <p:cNvPr id="11" name="Tytuł 10">
            <a:extLst>
              <a:ext uri="{FF2B5EF4-FFF2-40B4-BE49-F238E27FC236}">
                <a16:creationId xmlns:a16="http://schemas.microsoft.com/office/drawing/2014/main" id="{1F13DFDB-935B-F824-A5F0-30152D4F87D2}"/>
              </a:ext>
            </a:extLst>
          </p:cNvPr>
          <p:cNvSpPr>
            <a:spLocks noGrp="1"/>
          </p:cNvSpPr>
          <p:nvPr>
            <p:ph type="ctrTitle"/>
          </p:nvPr>
        </p:nvSpPr>
        <p:spPr/>
        <p:txBody>
          <a:bodyPr/>
          <a:lstStyle/>
          <a:p>
            <a:r>
              <a:rPr lang="pl-PL" dirty="0" err="1"/>
              <a:t>Step 1. Formulate the query</a:t>
            </a:r>
            <a:endParaRPr lang="pl-PL" dirty="0"/>
          </a:p>
        </p:txBody>
      </p:sp>
      <p:sp>
        <p:nvSpPr>
          <p:cNvPr id="2" name="Podtytuł 1">
            <a:extLst>
              <a:ext uri="{FF2B5EF4-FFF2-40B4-BE49-F238E27FC236}">
                <a16:creationId xmlns:a16="http://schemas.microsoft.com/office/drawing/2014/main" id="{8AE51351-E955-1BB5-E39D-E492C8DCBCBE}"/>
              </a:ext>
            </a:extLst>
          </p:cNvPr>
          <p:cNvSpPr>
            <a:spLocks noGrp="1"/>
          </p:cNvSpPr>
          <p:nvPr>
            <p:ph type="subTitle" idx="1"/>
          </p:nvPr>
        </p:nvSpPr>
        <p:spPr/>
        <p:txBody>
          <a:bodyPr/>
          <a:lstStyle/>
          <a:p>
            <a:r>
              <a:rPr lang="pl-PL" dirty="0" err="1"/>
              <a:t>What, as an attention head, am I looking for?</a:t>
            </a:r>
            <a:endParaRPr lang="pl-PL"/>
          </a:p>
        </p:txBody>
      </p:sp>
    </p:spTree>
    <p:extLst>
      <p:ext uri="{BB962C8B-B14F-4D97-AF65-F5344CB8AC3E}">
        <p14:creationId xmlns:p14="http://schemas.microsoft.com/office/powerpoint/2010/main" val="2255372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738F8-6F4F-611B-107B-8FE1C1A79C1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3B3525B-F9AE-AB40-DFED-94167C6B1497}"/>
              </a:ext>
            </a:extLst>
          </p:cNvPr>
          <p:cNvSpPr>
            <a:spLocks noGrp="1"/>
          </p:cNvSpPr>
          <p:nvPr>
            <p:ph type="ctrTitle"/>
          </p:nvPr>
        </p:nvSpPr>
        <p:spPr/>
        <p:txBody>
          <a:bodyPr>
            <a:normAutofit fontScale="90000"/>
          </a:bodyPr>
          <a:lstStyle/>
          <a:p>
            <a:r>
              <a:rPr lang="pl-PL"/>
              <a:t>Each attention head extracts some type of relation </a:t>
            </a:r>
            <a:br>
              <a:rPr lang="pl-PL"/>
            </a:br>
            <a:r>
              <a:rPr lang="pl-PL"/>
              <a:t>between words </a:t>
            </a:r>
            <a:br>
              <a:rPr lang="pl-PL"/>
            </a:br>
            <a:r>
              <a:rPr lang="pl-PL"/>
              <a:t>in a context window</a:t>
            </a:r>
          </a:p>
        </p:txBody>
      </p:sp>
      <p:pic>
        <p:nvPicPr>
          <p:cNvPr id="21" name="Obraz 20">
            <a:extLst>
              <a:ext uri="{FF2B5EF4-FFF2-40B4-BE49-F238E27FC236}">
                <a16:creationId xmlns:a16="http://schemas.microsoft.com/office/drawing/2014/main" id="{55D85BC3-CEC9-49AC-40E1-887A30D3ABB1}"/>
              </a:ext>
            </a:extLst>
          </p:cNvPr>
          <p:cNvPicPr>
            <a:picLocks noChangeAspect="1"/>
          </p:cNvPicPr>
          <p:nvPr/>
        </p:nvPicPr>
        <p:blipFill>
          <a:blip r:embed="rId2"/>
          <a:stretch>
            <a:fillRect/>
          </a:stretch>
        </p:blipFill>
        <p:spPr>
          <a:xfrm>
            <a:off x="3746107" y="1650072"/>
            <a:ext cx="4908985" cy="2335694"/>
          </a:xfrm>
          <a:prstGeom prst="rect">
            <a:avLst/>
          </a:prstGeom>
        </p:spPr>
      </p:pic>
      <p:cxnSp>
        <p:nvCxnSpPr>
          <p:cNvPr id="23" name="Łącznik prosty ze strzałką 22">
            <a:extLst>
              <a:ext uri="{FF2B5EF4-FFF2-40B4-BE49-F238E27FC236}">
                <a16:creationId xmlns:a16="http://schemas.microsoft.com/office/drawing/2014/main" id="{513A14F5-9E98-8398-D62D-39A9D1EF4F61}"/>
              </a:ext>
            </a:extLst>
          </p:cNvPr>
          <p:cNvCxnSpPr>
            <a:cxnSpLocks/>
          </p:cNvCxnSpPr>
          <p:nvPr/>
        </p:nvCxnSpPr>
        <p:spPr>
          <a:xfrm>
            <a:off x="4045528" y="2050474"/>
            <a:ext cx="831273" cy="256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Łącznik prosty ze strzałką 24">
            <a:extLst>
              <a:ext uri="{FF2B5EF4-FFF2-40B4-BE49-F238E27FC236}">
                <a16:creationId xmlns:a16="http://schemas.microsoft.com/office/drawing/2014/main" id="{58AD0FB9-89BC-07B6-08FD-92B4ABD53ABB}"/>
              </a:ext>
            </a:extLst>
          </p:cNvPr>
          <p:cNvCxnSpPr>
            <a:cxnSpLocks/>
          </p:cNvCxnSpPr>
          <p:nvPr/>
        </p:nvCxnSpPr>
        <p:spPr>
          <a:xfrm>
            <a:off x="7910946" y="3297382"/>
            <a:ext cx="831273" cy="256308"/>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24851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A928D-8A13-E606-D926-4B9D285AA7EC}"/>
            </a:ext>
          </a:extLst>
        </p:cNvPr>
        <p:cNvGrpSpPr/>
        <p:nvPr/>
      </p:nvGrpSpPr>
      <p:grpSpPr>
        <a:xfrm>
          <a:off x="0" y="0"/>
          <a:ext cx="0" cy="0"/>
          <a:chOff x="0" y="0"/>
          <a:chExt cx="0" cy="0"/>
        </a:xfrm>
      </p:grpSpPr>
      <p:sp>
        <p:nvSpPr>
          <p:cNvPr id="8" name="Tytuł 7">
            <a:extLst>
              <a:ext uri="{FF2B5EF4-FFF2-40B4-BE49-F238E27FC236}">
                <a16:creationId xmlns:a16="http://schemas.microsoft.com/office/drawing/2014/main" id="{F14F33C0-1B0E-0762-5AE8-B7FC81E84705}"/>
              </a:ext>
            </a:extLst>
          </p:cNvPr>
          <p:cNvSpPr>
            <a:spLocks noGrp="1"/>
          </p:cNvSpPr>
          <p:nvPr>
            <p:ph type="ctrTitle"/>
          </p:nvPr>
        </p:nvSpPr>
        <p:spPr/>
        <p:txBody>
          <a:bodyPr>
            <a:normAutofit fontScale="90000"/>
          </a:bodyPr>
          <a:lstStyle/>
          <a:p>
            <a:r>
              <a:rPr lang="pl-PL"/>
              <a:t>Adjectives &gt; nouns</a:t>
            </a:r>
            <a:br>
              <a:rPr lang="pl-PL"/>
            </a:br>
            <a:r>
              <a:rPr lang="pl-PL" sz="1600" b="0"/>
              <a:t>semantic modifiers</a:t>
            </a:r>
            <a:endParaRPr lang="pl-PL" b="0"/>
          </a:p>
        </p:txBody>
      </p:sp>
      <p:sp>
        <p:nvSpPr>
          <p:cNvPr id="11" name="pole tekstowe 10">
            <a:extLst>
              <a:ext uri="{FF2B5EF4-FFF2-40B4-BE49-F238E27FC236}">
                <a16:creationId xmlns:a16="http://schemas.microsoft.com/office/drawing/2014/main" id="{1DAEDED5-C17D-32A7-3E7B-F0234AA3DA69}"/>
              </a:ext>
            </a:extLst>
          </p:cNvPr>
          <p:cNvSpPr txBox="1"/>
          <p:nvPr/>
        </p:nvSpPr>
        <p:spPr>
          <a:xfrm>
            <a:off x="598603" y="2757239"/>
            <a:ext cx="2427401" cy="889411"/>
          </a:xfrm>
          <a:prstGeom prst="rect">
            <a:avLst/>
          </a:prstGeom>
          <a:noFill/>
        </p:spPr>
        <p:txBody>
          <a:bodyPr wrap="square">
            <a:spAutoFit/>
          </a:bodyPr>
          <a:lstStyle/>
          <a:p>
            <a:pPr>
              <a:lnSpc>
                <a:spcPct val="150000"/>
              </a:lnSpc>
            </a:pPr>
            <a:r>
              <a:rPr lang="pl-PL" sz="1200"/>
              <a:t>The curious transformer observed the rapid progress, the complex problem, and the elegant solution.</a:t>
            </a:r>
          </a:p>
        </p:txBody>
      </p:sp>
      <p:grpSp>
        <p:nvGrpSpPr>
          <p:cNvPr id="14" name="Grupa 13">
            <a:extLst>
              <a:ext uri="{FF2B5EF4-FFF2-40B4-BE49-F238E27FC236}">
                <a16:creationId xmlns:a16="http://schemas.microsoft.com/office/drawing/2014/main" id="{D9FF2F9E-3B37-00AD-DAC6-F2EF9C85AA74}"/>
              </a:ext>
            </a:extLst>
          </p:cNvPr>
          <p:cNvGrpSpPr/>
          <p:nvPr/>
        </p:nvGrpSpPr>
        <p:grpSpPr>
          <a:xfrm>
            <a:off x="2991057" y="554182"/>
            <a:ext cx="6117996" cy="4589318"/>
            <a:chOff x="2991057" y="554182"/>
            <a:chExt cx="6117996" cy="4589318"/>
          </a:xfrm>
        </p:grpSpPr>
        <p:pic>
          <p:nvPicPr>
            <p:cNvPr id="5" name="Obraz 4" descr="Obraz zawierający tekst, numer, diagram, paragon&#10;&#10;Zawartość wygenerowana przez sztuczną inteligencję może być niepoprawna.">
              <a:extLst>
                <a:ext uri="{FF2B5EF4-FFF2-40B4-BE49-F238E27FC236}">
                  <a16:creationId xmlns:a16="http://schemas.microsoft.com/office/drawing/2014/main" id="{55B50B31-6A7E-A975-3967-8442F2F7304F}"/>
                </a:ext>
              </a:extLst>
            </p:cNvPr>
            <p:cNvPicPr>
              <a:picLocks noChangeAspect="1"/>
            </p:cNvPicPr>
            <p:nvPr/>
          </p:nvPicPr>
          <p:blipFill>
            <a:blip r:embed="rId2"/>
            <a:srcRect t="6234"/>
            <a:stretch/>
          </p:blipFill>
          <p:spPr>
            <a:xfrm>
              <a:off x="2991057" y="554182"/>
              <a:ext cx="6117996" cy="4589318"/>
            </a:xfrm>
            <a:prstGeom prst="rect">
              <a:avLst/>
            </a:prstGeom>
          </p:spPr>
        </p:pic>
        <p:pic>
          <p:nvPicPr>
            <p:cNvPr id="13" name="Obraz 12">
              <a:extLst>
                <a:ext uri="{FF2B5EF4-FFF2-40B4-BE49-F238E27FC236}">
                  <a16:creationId xmlns:a16="http://schemas.microsoft.com/office/drawing/2014/main" id="{D30AC52D-6F60-49BA-9FE3-F92002F43074}"/>
                </a:ext>
              </a:extLst>
            </p:cNvPr>
            <p:cNvPicPr>
              <a:picLocks noChangeAspect="1"/>
            </p:cNvPicPr>
            <p:nvPr/>
          </p:nvPicPr>
          <p:blipFill>
            <a:blip r:embed="rId3"/>
            <a:stretch>
              <a:fillRect/>
            </a:stretch>
          </p:blipFill>
          <p:spPr>
            <a:xfrm>
              <a:off x="8299241" y="1150450"/>
              <a:ext cx="539940" cy="3817475"/>
            </a:xfrm>
            <a:prstGeom prst="rect">
              <a:avLst/>
            </a:prstGeom>
          </p:spPr>
        </p:pic>
      </p:grpSp>
      <p:sp>
        <p:nvSpPr>
          <p:cNvPr id="12" name="Prostokąt 11">
            <a:extLst>
              <a:ext uri="{FF2B5EF4-FFF2-40B4-BE49-F238E27FC236}">
                <a16:creationId xmlns:a16="http://schemas.microsoft.com/office/drawing/2014/main" id="{1858A57D-FB08-64ED-16CD-BAB3B56C824F}"/>
              </a:ext>
            </a:extLst>
          </p:cNvPr>
          <p:cNvSpPr/>
          <p:nvPr/>
        </p:nvSpPr>
        <p:spPr>
          <a:xfrm>
            <a:off x="4795024" y="1452123"/>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C84B844B-5D83-1D75-DFDA-612DD73A3415}"/>
              </a:ext>
            </a:extLst>
          </p:cNvPr>
          <p:cNvSpPr/>
          <p:nvPr/>
        </p:nvSpPr>
        <p:spPr>
          <a:xfrm>
            <a:off x="5646233" y="2321453"/>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CD1F016E-FD8F-04E9-07A8-F3BCFB1372A5}"/>
              </a:ext>
            </a:extLst>
          </p:cNvPr>
          <p:cNvSpPr/>
          <p:nvPr/>
        </p:nvSpPr>
        <p:spPr>
          <a:xfrm>
            <a:off x="6497442" y="3190783"/>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16">
            <a:extLst>
              <a:ext uri="{FF2B5EF4-FFF2-40B4-BE49-F238E27FC236}">
                <a16:creationId xmlns:a16="http://schemas.microsoft.com/office/drawing/2014/main" id="{E4CEA292-3A6A-A5E9-9A7F-6606D9B7B78E}"/>
              </a:ext>
            </a:extLst>
          </p:cNvPr>
          <p:cNvSpPr/>
          <p:nvPr/>
        </p:nvSpPr>
        <p:spPr>
          <a:xfrm>
            <a:off x="7593978" y="4275704"/>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51477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E1D33-EAF0-CB35-4778-4E05F40C8372}"/>
            </a:ext>
          </a:extLst>
        </p:cNvPr>
        <p:cNvGrpSpPr/>
        <p:nvPr/>
      </p:nvGrpSpPr>
      <p:grpSpPr>
        <a:xfrm>
          <a:off x="0" y="0"/>
          <a:ext cx="0" cy="0"/>
          <a:chOff x="0" y="0"/>
          <a:chExt cx="0" cy="0"/>
        </a:xfrm>
      </p:grpSpPr>
      <p:pic>
        <p:nvPicPr>
          <p:cNvPr id="2" name="Obraz 1">
            <a:extLst>
              <a:ext uri="{FF2B5EF4-FFF2-40B4-BE49-F238E27FC236}">
                <a16:creationId xmlns:a16="http://schemas.microsoft.com/office/drawing/2014/main" id="{76D9F77D-2539-173F-358B-1D497C384EC5}"/>
              </a:ext>
            </a:extLst>
          </p:cNvPr>
          <p:cNvPicPr>
            <a:picLocks noChangeAspect="1"/>
          </p:cNvPicPr>
          <p:nvPr/>
        </p:nvPicPr>
        <p:blipFill>
          <a:blip r:embed="rId2"/>
          <a:stretch>
            <a:fillRect/>
          </a:stretch>
        </p:blipFill>
        <p:spPr>
          <a:xfrm>
            <a:off x="1093325" y="0"/>
            <a:ext cx="6957350" cy="5143500"/>
          </a:xfrm>
          <a:prstGeom prst="rect">
            <a:avLst/>
          </a:prstGeom>
        </p:spPr>
      </p:pic>
    </p:spTree>
    <p:extLst>
      <p:ext uri="{BB962C8B-B14F-4D97-AF65-F5344CB8AC3E}">
        <p14:creationId xmlns:p14="http://schemas.microsoft.com/office/powerpoint/2010/main" val="3152904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465A9-4108-BC18-0DC0-93B2A0EDA549}"/>
            </a:ext>
          </a:extLst>
        </p:cNvPr>
        <p:cNvGrpSpPr/>
        <p:nvPr/>
      </p:nvGrpSpPr>
      <p:grpSpPr>
        <a:xfrm>
          <a:off x="0" y="0"/>
          <a:ext cx="0" cy="0"/>
          <a:chOff x="0" y="0"/>
          <a:chExt cx="0" cy="0"/>
        </a:xfrm>
      </p:grpSpPr>
      <p:sp>
        <p:nvSpPr>
          <p:cNvPr id="8" name="Tytuł 7">
            <a:extLst>
              <a:ext uri="{FF2B5EF4-FFF2-40B4-BE49-F238E27FC236}">
                <a16:creationId xmlns:a16="http://schemas.microsoft.com/office/drawing/2014/main" id="{2DFBF123-C4DA-66B3-F3E7-C6087C85C3E6}"/>
              </a:ext>
            </a:extLst>
          </p:cNvPr>
          <p:cNvSpPr>
            <a:spLocks noGrp="1"/>
          </p:cNvSpPr>
          <p:nvPr>
            <p:ph type="ctrTitle"/>
          </p:nvPr>
        </p:nvSpPr>
        <p:spPr/>
        <p:txBody>
          <a:bodyPr>
            <a:normAutofit fontScale="90000"/>
          </a:bodyPr>
          <a:lstStyle/>
          <a:p>
            <a:r>
              <a:rPr lang="pl-PL"/>
              <a:t>Determiners &gt; nouns</a:t>
            </a:r>
            <a:br>
              <a:rPr lang="pl-PL"/>
            </a:br>
            <a:r>
              <a:rPr lang="pl-PL" sz="1600" b="0"/>
              <a:t>structural roles</a:t>
            </a:r>
            <a:endParaRPr lang="pl-PL"/>
          </a:p>
        </p:txBody>
      </p:sp>
      <p:sp>
        <p:nvSpPr>
          <p:cNvPr id="11" name="pole tekstowe 10">
            <a:extLst>
              <a:ext uri="{FF2B5EF4-FFF2-40B4-BE49-F238E27FC236}">
                <a16:creationId xmlns:a16="http://schemas.microsoft.com/office/drawing/2014/main" id="{A22682F4-AC5C-8467-F0D7-5312888BA4BB}"/>
              </a:ext>
            </a:extLst>
          </p:cNvPr>
          <p:cNvSpPr txBox="1"/>
          <p:nvPr/>
        </p:nvSpPr>
        <p:spPr>
          <a:xfrm>
            <a:off x="598603" y="2757239"/>
            <a:ext cx="2427401" cy="889411"/>
          </a:xfrm>
          <a:prstGeom prst="rect">
            <a:avLst/>
          </a:prstGeom>
          <a:noFill/>
        </p:spPr>
        <p:txBody>
          <a:bodyPr wrap="square">
            <a:spAutoFit/>
          </a:bodyPr>
          <a:lstStyle/>
          <a:p>
            <a:pPr>
              <a:lnSpc>
                <a:spcPct val="150000"/>
              </a:lnSpc>
            </a:pPr>
            <a:r>
              <a:rPr lang="pl-PL" sz="1200"/>
              <a:t>The curious transformer observed the rapid progress, the complex problem, and the elegant solution.</a:t>
            </a:r>
          </a:p>
        </p:txBody>
      </p:sp>
      <p:grpSp>
        <p:nvGrpSpPr>
          <p:cNvPr id="14" name="Grupa 13">
            <a:extLst>
              <a:ext uri="{FF2B5EF4-FFF2-40B4-BE49-F238E27FC236}">
                <a16:creationId xmlns:a16="http://schemas.microsoft.com/office/drawing/2014/main" id="{EC8877F3-DB1B-C861-C05E-2853B23A242B}"/>
              </a:ext>
            </a:extLst>
          </p:cNvPr>
          <p:cNvGrpSpPr/>
          <p:nvPr/>
        </p:nvGrpSpPr>
        <p:grpSpPr>
          <a:xfrm>
            <a:off x="2991057" y="561108"/>
            <a:ext cx="6117996" cy="4582391"/>
            <a:chOff x="2991057" y="561108"/>
            <a:chExt cx="6117996" cy="4582391"/>
          </a:xfrm>
        </p:grpSpPr>
        <p:pic>
          <p:nvPicPr>
            <p:cNvPr id="5" name="Obraz 4" descr="Obraz zawierający tekst, numer, diagram, paragon&#10;&#10;Zawartość wygenerowana przez sztuczną inteligencję może być niepoprawna.">
              <a:extLst>
                <a:ext uri="{FF2B5EF4-FFF2-40B4-BE49-F238E27FC236}">
                  <a16:creationId xmlns:a16="http://schemas.microsoft.com/office/drawing/2014/main" id="{FDFF8300-F66A-41D5-F049-EBE76B980A90}"/>
                </a:ext>
              </a:extLst>
            </p:cNvPr>
            <p:cNvPicPr>
              <a:picLocks noChangeAspect="1"/>
            </p:cNvPicPr>
            <p:nvPr/>
          </p:nvPicPr>
          <p:blipFill>
            <a:blip r:embed="rId2"/>
            <a:srcRect t="6374"/>
            <a:stretch/>
          </p:blipFill>
          <p:spPr>
            <a:xfrm>
              <a:off x="2991057" y="561108"/>
              <a:ext cx="6117996" cy="4582391"/>
            </a:xfrm>
            <a:prstGeom prst="rect">
              <a:avLst/>
            </a:prstGeom>
          </p:spPr>
        </p:pic>
        <p:pic>
          <p:nvPicPr>
            <p:cNvPr id="13" name="Obraz 12">
              <a:extLst>
                <a:ext uri="{FF2B5EF4-FFF2-40B4-BE49-F238E27FC236}">
                  <a16:creationId xmlns:a16="http://schemas.microsoft.com/office/drawing/2014/main" id="{F4D9C7AD-F916-BF0A-55C1-FDD3D12ADF51}"/>
                </a:ext>
              </a:extLst>
            </p:cNvPr>
            <p:cNvPicPr>
              <a:picLocks noChangeAspect="1"/>
            </p:cNvPicPr>
            <p:nvPr/>
          </p:nvPicPr>
          <p:blipFill>
            <a:blip r:embed="rId3"/>
            <a:stretch>
              <a:fillRect/>
            </a:stretch>
          </p:blipFill>
          <p:spPr>
            <a:xfrm>
              <a:off x="8299241" y="1150450"/>
              <a:ext cx="539940" cy="3817475"/>
            </a:xfrm>
            <a:prstGeom prst="rect">
              <a:avLst/>
            </a:prstGeom>
          </p:spPr>
        </p:pic>
      </p:grpSp>
      <p:sp>
        <p:nvSpPr>
          <p:cNvPr id="12" name="Prostokąt 11">
            <a:extLst>
              <a:ext uri="{FF2B5EF4-FFF2-40B4-BE49-F238E27FC236}">
                <a16:creationId xmlns:a16="http://schemas.microsoft.com/office/drawing/2014/main" id="{EB1F609F-90C5-25D0-E231-7E11FA3075AB}"/>
              </a:ext>
            </a:extLst>
          </p:cNvPr>
          <p:cNvSpPr/>
          <p:nvPr/>
        </p:nvSpPr>
        <p:spPr>
          <a:xfrm>
            <a:off x="4780156" y="1243967"/>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A46DB578-4BDC-FAC0-E215-200A8C238B1D}"/>
              </a:ext>
            </a:extLst>
          </p:cNvPr>
          <p:cNvSpPr/>
          <p:nvPr/>
        </p:nvSpPr>
        <p:spPr>
          <a:xfrm>
            <a:off x="5657817" y="4061533"/>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80E05AFE-F191-6F59-28DA-483BDFF628D9}"/>
              </a:ext>
            </a:extLst>
          </p:cNvPr>
          <p:cNvSpPr/>
          <p:nvPr/>
        </p:nvSpPr>
        <p:spPr>
          <a:xfrm>
            <a:off x="6518811" y="4061532"/>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16">
            <a:extLst>
              <a:ext uri="{FF2B5EF4-FFF2-40B4-BE49-F238E27FC236}">
                <a16:creationId xmlns:a16="http://schemas.microsoft.com/office/drawing/2014/main" id="{45AB01A5-8DC2-88CB-96A6-92A8B7723139}"/>
              </a:ext>
            </a:extLst>
          </p:cNvPr>
          <p:cNvSpPr/>
          <p:nvPr/>
        </p:nvSpPr>
        <p:spPr>
          <a:xfrm>
            <a:off x="7593978" y="4061531"/>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21887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6842A-0958-8CA1-CF98-A51597AE81EF}"/>
            </a:ext>
          </a:extLst>
        </p:cNvPr>
        <p:cNvGrpSpPr/>
        <p:nvPr/>
      </p:nvGrpSpPr>
      <p:grpSpPr>
        <a:xfrm>
          <a:off x="0" y="0"/>
          <a:ext cx="0" cy="0"/>
          <a:chOff x="0" y="0"/>
          <a:chExt cx="0" cy="0"/>
        </a:xfrm>
      </p:grpSpPr>
      <p:sp>
        <p:nvSpPr>
          <p:cNvPr id="8" name="Tytuł 7">
            <a:extLst>
              <a:ext uri="{FF2B5EF4-FFF2-40B4-BE49-F238E27FC236}">
                <a16:creationId xmlns:a16="http://schemas.microsoft.com/office/drawing/2014/main" id="{E1586689-F38A-CF6C-8E32-AB8E6FE52135}"/>
              </a:ext>
            </a:extLst>
          </p:cNvPr>
          <p:cNvSpPr>
            <a:spLocks noGrp="1"/>
          </p:cNvSpPr>
          <p:nvPr>
            <p:ph type="ctrTitle"/>
          </p:nvPr>
        </p:nvSpPr>
        <p:spPr/>
        <p:txBody>
          <a:bodyPr>
            <a:normAutofit fontScale="90000"/>
          </a:bodyPr>
          <a:lstStyle/>
          <a:p>
            <a:r>
              <a:rPr lang="pl-PL"/>
              <a:t>Connectiveness</a:t>
            </a:r>
            <a:br>
              <a:rPr lang="pl-PL"/>
            </a:br>
            <a:r>
              <a:rPr lang="pl-PL" sz="1600" b="0"/>
              <a:t>coordination structure</a:t>
            </a:r>
            <a:endParaRPr lang="pl-PL"/>
          </a:p>
        </p:txBody>
      </p:sp>
      <p:sp>
        <p:nvSpPr>
          <p:cNvPr id="11" name="pole tekstowe 10">
            <a:extLst>
              <a:ext uri="{FF2B5EF4-FFF2-40B4-BE49-F238E27FC236}">
                <a16:creationId xmlns:a16="http://schemas.microsoft.com/office/drawing/2014/main" id="{70772843-EF23-CE8F-1918-4764D4CEC8DE}"/>
              </a:ext>
            </a:extLst>
          </p:cNvPr>
          <p:cNvSpPr txBox="1"/>
          <p:nvPr/>
        </p:nvSpPr>
        <p:spPr>
          <a:xfrm>
            <a:off x="598603" y="2757239"/>
            <a:ext cx="2427401" cy="889411"/>
          </a:xfrm>
          <a:prstGeom prst="rect">
            <a:avLst/>
          </a:prstGeom>
          <a:noFill/>
        </p:spPr>
        <p:txBody>
          <a:bodyPr wrap="square">
            <a:spAutoFit/>
          </a:bodyPr>
          <a:lstStyle/>
          <a:p>
            <a:pPr>
              <a:lnSpc>
                <a:spcPct val="150000"/>
              </a:lnSpc>
            </a:pPr>
            <a:r>
              <a:rPr lang="pl-PL" sz="1200"/>
              <a:t>The curious transformer observed the rapid progress, the complex problem, and the elegant solution.</a:t>
            </a:r>
          </a:p>
        </p:txBody>
      </p:sp>
      <p:grpSp>
        <p:nvGrpSpPr>
          <p:cNvPr id="14" name="Grupa 13">
            <a:extLst>
              <a:ext uri="{FF2B5EF4-FFF2-40B4-BE49-F238E27FC236}">
                <a16:creationId xmlns:a16="http://schemas.microsoft.com/office/drawing/2014/main" id="{0E4B8DFE-4A25-2553-06BB-B43C40FB0B31}"/>
              </a:ext>
            </a:extLst>
          </p:cNvPr>
          <p:cNvGrpSpPr/>
          <p:nvPr/>
        </p:nvGrpSpPr>
        <p:grpSpPr>
          <a:xfrm>
            <a:off x="2991057" y="568036"/>
            <a:ext cx="6117996" cy="4575464"/>
            <a:chOff x="2991057" y="568036"/>
            <a:chExt cx="6117996" cy="4575464"/>
          </a:xfrm>
        </p:grpSpPr>
        <p:pic>
          <p:nvPicPr>
            <p:cNvPr id="5" name="Obraz 4" descr="Obraz zawierający tekst, numer, diagram, paragon&#10;&#10;Zawartość wygenerowana przez sztuczną inteligencję może być niepoprawna.">
              <a:extLst>
                <a:ext uri="{FF2B5EF4-FFF2-40B4-BE49-F238E27FC236}">
                  <a16:creationId xmlns:a16="http://schemas.microsoft.com/office/drawing/2014/main" id="{3AE3BAB6-D261-8AFD-A586-63C6B47C48E2}"/>
                </a:ext>
              </a:extLst>
            </p:cNvPr>
            <p:cNvPicPr>
              <a:picLocks noChangeAspect="1"/>
            </p:cNvPicPr>
            <p:nvPr/>
          </p:nvPicPr>
          <p:blipFill>
            <a:blip r:embed="rId2"/>
            <a:srcRect t="6516"/>
            <a:stretch/>
          </p:blipFill>
          <p:spPr>
            <a:xfrm>
              <a:off x="2991057" y="568036"/>
              <a:ext cx="6117996" cy="4575464"/>
            </a:xfrm>
            <a:prstGeom prst="rect">
              <a:avLst/>
            </a:prstGeom>
          </p:spPr>
        </p:pic>
        <p:pic>
          <p:nvPicPr>
            <p:cNvPr id="13" name="Obraz 12">
              <a:extLst>
                <a:ext uri="{FF2B5EF4-FFF2-40B4-BE49-F238E27FC236}">
                  <a16:creationId xmlns:a16="http://schemas.microsoft.com/office/drawing/2014/main" id="{39DA8B3D-D4F2-CAF0-12E9-E9D452D8F75B}"/>
                </a:ext>
              </a:extLst>
            </p:cNvPr>
            <p:cNvPicPr>
              <a:picLocks noChangeAspect="1"/>
            </p:cNvPicPr>
            <p:nvPr/>
          </p:nvPicPr>
          <p:blipFill>
            <a:blip r:embed="rId3"/>
            <a:stretch>
              <a:fillRect/>
            </a:stretch>
          </p:blipFill>
          <p:spPr>
            <a:xfrm>
              <a:off x="8299241" y="1150450"/>
              <a:ext cx="539940" cy="3817475"/>
            </a:xfrm>
            <a:prstGeom prst="rect">
              <a:avLst/>
            </a:prstGeom>
          </p:spPr>
        </p:pic>
      </p:grpSp>
      <p:sp>
        <p:nvSpPr>
          <p:cNvPr id="12" name="Prostokąt 11">
            <a:extLst>
              <a:ext uri="{FF2B5EF4-FFF2-40B4-BE49-F238E27FC236}">
                <a16:creationId xmlns:a16="http://schemas.microsoft.com/office/drawing/2014/main" id="{984F76A4-9521-6C79-3B45-3052C8F8AC6A}"/>
              </a:ext>
            </a:extLst>
          </p:cNvPr>
          <p:cNvSpPr/>
          <p:nvPr/>
        </p:nvSpPr>
        <p:spPr>
          <a:xfrm>
            <a:off x="5657816" y="3646650"/>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746DF89A-3565-68E5-6E44-CE1E6D8EE8EE}"/>
              </a:ext>
            </a:extLst>
          </p:cNvPr>
          <p:cNvSpPr/>
          <p:nvPr/>
        </p:nvSpPr>
        <p:spPr>
          <a:xfrm>
            <a:off x="6518811" y="3646650"/>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329AE836-14B5-678E-938A-CF4915790654}"/>
              </a:ext>
            </a:extLst>
          </p:cNvPr>
          <p:cNvSpPr/>
          <p:nvPr/>
        </p:nvSpPr>
        <p:spPr>
          <a:xfrm>
            <a:off x="7593978" y="3860821"/>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469477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16439-63C4-98DA-2E96-8355D5B52123}"/>
            </a:ext>
          </a:extLst>
        </p:cNvPr>
        <p:cNvGrpSpPr/>
        <p:nvPr/>
      </p:nvGrpSpPr>
      <p:grpSpPr>
        <a:xfrm>
          <a:off x="0" y="0"/>
          <a:ext cx="0" cy="0"/>
          <a:chOff x="0" y="0"/>
          <a:chExt cx="0" cy="0"/>
        </a:xfrm>
      </p:grpSpPr>
      <p:pic>
        <p:nvPicPr>
          <p:cNvPr id="7" name="Obraz 6">
            <a:extLst>
              <a:ext uri="{FF2B5EF4-FFF2-40B4-BE49-F238E27FC236}">
                <a16:creationId xmlns:a16="http://schemas.microsoft.com/office/drawing/2014/main" id="{C574946D-46D4-DBEA-BEFA-07B535AB205A}"/>
              </a:ext>
            </a:extLst>
          </p:cNvPr>
          <p:cNvPicPr>
            <a:picLocks noChangeAspect="1"/>
          </p:cNvPicPr>
          <p:nvPr/>
        </p:nvPicPr>
        <p:blipFill>
          <a:blip r:embed="rId2"/>
          <a:stretch>
            <a:fillRect/>
          </a:stretch>
        </p:blipFill>
        <p:spPr>
          <a:xfrm>
            <a:off x="4170522" y="1846118"/>
            <a:ext cx="4162987" cy="1833849"/>
          </a:xfrm>
          <a:prstGeom prst="rect">
            <a:avLst/>
          </a:prstGeom>
        </p:spPr>
      </p:pic>
      <p:sp>
        <p:nvSpPr>
          <p:cNvPr id="4" name="Symbol zastępczy zawartości 3">
            <a:extLst>
              <a:ext uri="{FF2B5EF4-FFF2-40B4-BE49-F238E27FC236}">
                <a16:creationId xmlns:a16="http://schemas.microsoft.com/office/drawing/2014/main" id="{A4536AFD-C79E-05D6-DF2C-2608D5AF5F9F}"/>
              </a:ext>
            </a:extLst>
          </p:cNvPr>
          <p:cNvSpPr>
            <a:spLocks noGrp="1"/>
          </p:cNvSpPr>
          <p:nvPr>
            <p:ph sz="half" idx="1"/>
          </p:nvPr>
        </p:nvSpPr>
        <p:spPr>
          <a:xfrm>
            <a:off x="488908" y="2571750"/>
            <a:ext cx="3024051" cy="1730086"/>
          </a:xfrm>
        </p:spPr>
        <p:txBody>
          <a:bodyPr/>
          <a:lstStyle/>
          <a:p>
            <a:r>
              <a:rPr lang="pl-PL"/>
              <a:t>e.g. adjectives &gt; nouns </a:t>
            </a:r>
          </a:p>
        </p:txBody>
      </p:sp>
      <p:cxnSp>
        <p:nvCxnSpPr>
          <p:cNvPr id="23" name="Łącznik prosty ze strzałką 22">
            <a:extLst>
              <a:ext uri="{FF2B5EF4-FFF2-40B4-BE49-F238E27FC236}">
                <a16:creationId xmlns:a16="http://schemas.microsoft.com/office/drawing/2014/main" id="{3E8965A3-4AC7-4B6F-92A5-A39C63890F25}"/>
              </a:ext>
            </a:extLst>
          </p:cNvPr>
          <p:cNvCxnSpPr>
            <a:cxnSpLocks/>
          </p:cNvCxnSpPr>
          <p:nvPr/>
        </p:nvCxnSpPr>
        <p:spPr>
          <a:xfrm>
            <a:off x="4045528" y="2050474"/>
            <a:ext cx="831273" cy="256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Łącznik prosty ze strzałką 24">
            <a:extLst>
              <a:ext uri="{FF2B5EF4-FFF2-40B4-BE49-F238E27FC236}">
                <a16:creationId xmlns:a16="http://schemas.microsoft.com/office/drawing/2014/main" id="{4A34C671-DC9C-2183-DC17-D09702D98CD2}"/>
              </a:ext>
            </a:extLst>
          </p:cNvPr>
          <p:cNvCxnSpPr>
            <a:cxnSpLocks/>
          </p:cNvCxnSpPr>
          <p:nvPr/>
        </p:nvCxnSpPr>
        <p:spPr>
          <a:xfrm>
            <a:off x="7910946" y="3297382"/>
            <a:ext cx="831273" cy="256308"/>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5" name="Tytuł 1">
            <a:extLst>
              <a:ext uri="{FF2B5EF4-FFF2-40B4-BE49-F238E27FC236}">
                <a16:creationId xmlns:a16="http://schemas.microsoft.com/office/drawing/2014/main" id="{2EEACC3F-5BB1-EED0-3ADB-A40B593970F8}"/>
              </a:ext>
            </a:extLst>
          </p:cNvPr>
          <p:cNvSpPr>
            <a:spLocks noGrp="1"/>
          </p:cNvSpPr>
          <p:nvPr>
            <p:ph type="ctrTitle"/>
          </p:nvPr>
        </p:nvSpPr>
        <p:spPr/>
        <p:txBody>
          <a:bodyPr>
            <a:normAutofit fontScale="90000"/>
          </a:bodyPr>
          <a:lstStyle/>
          <a:p>
            <a:r>
              <a:rPr lang="pl-PL"/>
              <a:t>A given head focuses </a:t>
            </a:r>
            <a:br>
              <a:rPr lang="pl-PL"/>
            </a:br>
            <a:r>
              <a:rPr lang="pl-PL"/>
              <a:t>on a specific type </a:t>
            </a:r>
            <a:br>
              <a:rPr lang="pl-PL"/>
            </a:br>
            <a:r>
              <a:rPr lang="pl-PL"/>
              <a:t>of relationship</a:t>
            </a:r>
          </a:p>
        </p:txBody>
      </p:sp>
    </p:spTree>
    <p:extLst>
      <p:ext uri="{BB962C8B-B14F-4D97-AF65-F5344CB8AC3E}">
        <p14:creationId xmlns:p14="http://schemas.microsoft.com/office/powerpoint/2010/main" val="3728098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CCF1D-9D5B-7EB2-E5B6-3546FD16B9A8}"/>
            </a:ext>
          </a:extLst>
        </p:cNvPr>
        <p:cNvGrpSpPr/>
        <p:nvPr/>
      </p:nvGrpSpPr>
      <p:grpSpPr>
        <a:xfrm>
          <a:off x="0" y="0"/>
          <a:ext cx="0" cy="0"/>
          <a:chOff x="0" y="0"/>
          <a:chExt cx="0" cy="0"/>
        </a:xfrm>
      </p:grpSpPr>
      <p:sp>
        <p:nvSpPr>
          <p:cNvPr id="4" name="Symbol zastępczy zawartości 3">
            <a:extLst>
              <a:ext uri="{FF2B5EF4-FFF2-40B4-BE49-F238E27FC236}">
                <a16:creationId xmlns:a16="http://schemas.microsoft.com/office/drawing/2014/main" id="{9CE112C0-4E32-8B6A-0700-97B7686BA02F}"/>
              </a:ext>
            </a:extLst>
          </p:cNvPr>
          <p:cNvSpPr>
            <a:spLocks noGrp="1"/>
          </p:cNvSpPr>
          <p:nvPr>
            <p:ph sz="half" idx="1"/>
          </p:nvPr>
        </p:nvSpPr>
        <p:spPr>
          <a:xfrm>
            <a:off x="488908" y="2571750"/>
            <a:ext cx="3024051" cy="1730086"/>
          </a:xfrm>
        </p:spPr>
        <p:txBody>
          <a:bodyPr/>
          <a:lstStyle/>
          <a:p>
            <a:r>
              <a:rPr lang="pl-PL" b="1"/>
              <a:t>Attention heads specialize</a:t>
            </a:r>
            <a:r>
              <a:rPr lang="pl-PL"/>
              <a:t> as a result of training.</a:t>
            </a:r>
          </a:p>
          <a:p>
            <a:endParaRPr lang="pl-PL"/>
          </a:p>
          <a:p>
            <a:r>
              <a:rPr lang="pl-PL"/>
              <a:t>It is similar to filters in CNNs.</a:t>
            </a:r>
          </a:p>
        </p:txBody>
      </p:sp>
      <p:cxnSp>
        <p:nvCxnSpPr>
          <p:cNvPr id="23" name="Łącznik prosty ze strzałką 22">
            <a:extLst>
              <a:ext uri="{FF2B5EF4-FFF2-40B4-BE49-F238E27FC236}">
                <a16:creationId xmlns:a16="http://schemas.microsoft.com/office/drawing/2014/main" id="{596D7179-7AB4-0A3D-7CE5-FB6D9043289C}"/>
              </a:ext>
            </a:extLst>
          </p:cNvPr>
          <p:cNvCxnSpPr>
            <a:cxnSpLocks/>
          </p:cNvCxnSpPr>
          <p:nvPr/>
        </p:nvCxnSpPr>
        <p:spPr>
          <a:xfrm>
            <a:off x="4045528" y="2050474"/>
            <a:ext cx="831273" cy="256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Łącznik prosty ze strzałką 24">
            <a:extLst>
              <a:ext uri="{FF2B5EF4-FFF2-40B4-BE49-F238E27FC236}">
                <a16:creationId xmlns:a16="http://schemas.microsoft.com/office/drawing/2014/main" id="{70337E98-B314-C1D7-E5EF-DC67AE9D753D}"/>
              </a:ext>
            </a:extLst>
          </p:cNvPr>
          <p:cNvCxnSpPr>
            <a:cxnSpLocks/>
          </p:cNvCxnSpPr>
          <p:nvPr/>
        </p:nvCxnSpPr>
        <p:spPr>
          <a:xfrm>
            <a:off x="7910946" y="3297382"/>
            <a:ext cx="831273" cy="256308"/>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5" name="Tytuł 1">
            <a:extLst>
              <a:ext uri="{FF2B5EF4-FFF2-40B4-BE49-F238E27FC236}">
                <a16:creationId xmlns:a16="http://schemas.microsoft.com/office/drawing/2014/main" id="{A3AA7DD7-6C72-6874-9868-44460696D8C8}"/>
              </a:ext>
            </a:extLst>
          </p:cNvPr>
          <p:cNvSpPr>
            <a:spLocks noGrp="1"/>
          </p:cNvSpPr>
          <p:nvPr>
            <p:ph type="ctrTitle"/>
          </p:nvPr>
        </p:nvSpPr>
        <p:spPr/>
        <p:txBody>
          <a:bodyPr>
            <a:normAutofit fontScale="90000"/>
          </a:bodyPr>
          <a:lstStyle/>
          <a:p>
            <a:r>
              <a:rPr lang="pl-PL"/>
              <a:t>We don’t assign this specialization explicitely</a:t>
            </a:r>
          </a:p>
        </p:txBody>
      </p:sp>
      <p:pic>
        <p:nvPicPr>
          <p:cNvPr id="2" name="Obraz 1">
            <a:extLst>
              <a:ext uri="{FF2B5EF4-FFF2-40B4-BE49-F238E27FC236}">
                <a16:creationId xmlns:a16="http://schemas.microsoft.com/office/drawing/2014/main" id="{431EDD49-30C5-9136-2A0D-E87B3DA99266}"/>
              </a:ext>
            </a:extLst>
          </p:cNvPr>
          <p:cNvPicPr>
            <a:picLocks noChangeAspect="1"/>
          </p:cNvPicPr>
          <p:nvPr/>
        </p:nvPicPr>
        <p:blipFill>
          <a:blip r:embed="rId2"/>
          <a:stretch>
            <a:fillRect/>
          </a:stretch>
        </p:blipFill>
        <p:spPr>
          <a:xfrm>
            <a:off x="5250873" y="828643"/>
            <a:ext cx="2430632" cy="2794772"/>
          </a:xfrm>
          <a:prstGeom prst="rect">
            <a:avLst/>
          </a:prstGeom>
          <a:scene3d>
            <a:camera prst="orthographicFront">
              <a:rot lat="20832381" lon="2277098" rev="4334001"/>
            </a:camera>
            <a:lightRig rig="threePt" dir="t"/>
          </a:scene3d>
        </p:spPr>
      </p:pic>
    </p:spTree>
    <p:extLst>
      <p:ext uri="{BB962C8B-B14F-4D97-AF65-F5344CB8AC3E}">
        <p14:creationId xmlns:p14="http://schemas.microsoft.com/office/powerpoint/2010/main" val="1786514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93C0-E302-209F-E119-262A2C14849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9CE59924-4516-25C4-310C-1BDE27F549B3}"/>
              </a:ext>
            </a:extLst>
          </p:cNvPr>
          <p:cNvSpPr>
            <a:spLocks noGrp="1"/>
          </p:cNvSpPr>
          <p:nvPr>
            <p:ph type="ctrTitle"/>
          </p:nvPr>
        </p:nvSpPr>
        <p:spPr/>
        <p:txBody>
          <a:bodyPr>
            <a:normAutofit fontScale="90000"/>
          </a:bodyPr>
          <a:lstStyle/>
          <a:p>
            <a:r>
              <a:rPr lang="pl-PL"/>
              <a:t>A given attention head needs some mechanism to recognize the tokens most relevant to its task</a:t>
            </a:r>
          </a:p>
        </p:txBody>
      </p:sp>
      <p:sp>
        <p:nvSpPr>
          <p:cNvPr id="4" name="Symbol zastępczy zawartości 3">
            <a:extLst>
              <a:ext uri="{FF2B5EF4-FFF2-40B4-BE49-F238E27FC236}">
                <a16:creationId xmlns:a16="http://schemas.microsoft.com/office/drawing/2014/main" id="{ADD0984E-1630-0C5E-CC78-7AAD73BD3BB2}"/>
              </a:ext>
            </a:extLst>
          </p:cNvPr>
          <p:cNvSpPr>
            <a:spLocks noGrp="1"/>
          </p:cNvSpPr>
          <p:nvPr>
            <p:ph sz="half" idx="1"/>
          </p:nvPr>
        </p:nvSpPr>
        <p:spPr>
          <a:xfrm>
            <a:off x="488907" y="2793423"/>
            <a:ext cx="3024051" cy="1730086"/>
          </a:xfrm>
        </p:spPr>
        <p:txBody>
          <a:bodyPr/>
          <a:lstStyle/>
          <a:p>
            <a:r>
              <a:rPr lang="pl-PL"/>
              <a:t>e.g. adjectives &amp; nouns </a:t>
            </a:r>
          </a:p>
        </p:txBody>
      </p:sp>
      <p:sp>
        <p:nvSpPr>
          <p:cNvPr id="6" name="pole tekstowe 5">
            <a:extLst>
              <a:ext uri="{FF2B5EF4-FFF2-40B4-BE49-F238E27FC236}">
                <a16:creationId xmlns:a16="http://schemas.microsoft.com/office/drawing/2014/main" id="{FF4DD5E2-8E99-ED8B-A241-626C628F202D}"/>
              </a:ext>
            </a:extLst>
          </p:cNvPr>
          <p:cNvSpPr txBox="1"/>
          <p:nvPr/>
        </p:nvSpPr>
        <p:spPr>
          <a:xfrm>
            <a:off x="4073236" y="287696"/>
            <a:ext cx="4572000" cy="1288045"/>
          </a:xfrm>
          <a:prstGeom prst="rect">
            <a:avLst/>
          </a:prstGeom>
          <a:noFill/>
        </p:spPr>
        <p:txBody>
          <a:bodyPr wrap="square">
            <a:spAutoFit/>
          </a:bodyPr>
          <a:lstStyle/>
          <a:p>
            <a:pPr>
              <a:lnSpc>
                <a:spcPct val="150000"/>
              </a:lnSpc>
            </a:pPr>
            <a:r>
              <a:rPr lang="pl-PL" sz="1800"/>
              <a:t>The </a:t>
            </a:r>
            <a:r>
              <a:rPr lang="pl-PL" sz="1800">
                <a:solidFill>
                  <a:srgbClr val="C00000"/>
                </a:solidFill>
              </a:rPr>
              <a:t>curious</a:t>
            </a:r>
            <a:r>
              <a:rPr lang="pl-PL" sz="1800"/>
              <a:t> </a:t>
            </a:r>
            <a:r>
              <a:rPr lang="pl-PL" sz="1800">
                <a:solidFill>
                  <a:schemeClr val="accent1">
                    <a:lumMod val="75000"/>
                  </a:schemeClr>
                </a:solidFill>
              </a:rPr>
              <a:t>transformer</a:t>
            </a:r>
            <a:r>
              <a:rPr lang="pl-PL" sz="1800"/>
              <a:t> observed the </a:t>
            </a:r>
            <a:r>
              <a:rPr lang="pl-PL">
                <a:solidFill>
                  <a:srgbClr val="C00000"/>
                </a:solidFill>
              </a:rPr>
              <a:t>rapid</a:t>
            </a:r>
            <a:r>
              <a:rPr lang="pl-PL" sz="1800"/>
              <a:t> </a:t>
            </a:r>
            <a:r>
              <a:rPr lang="pl-PL">
                <a:solidFill>
                  <a:schemeClr val="accent1">
                    <a:lumMod val="75000"/>
                  </a:schemeClr>
                </a:solidFill>
              </a:rPr>
              <a:t>progress</a:t>
            </a:r>
            <a:r>
              <a:rPr lang="pl-PL" sz="1800"/>
              <a:t>, the </a:t>
            </a:r>
            <a:r>
              <a:rPr lang="pl-PL">
                <a:solidFill>
                  <a:srgbClr val="C00000"/>
                </a:solidFill>
              </a:rPr>
              <a:t>complex</a:t>
            </a:r>
            <a:r>
              <a:rPr lang="pl-PL" sz="1800"/>
              <a:t> </a:t>
            </a:r>
            <a:r>
              <a:rPr lang="pl-PL">
                <a:solidFill>
                  <a:schemeClr val="accent1">
                    <a:lumMod val="75000"/>
                  </a:schemeClr>
                </a:solidFill>
              </a:rPr>
              <a:t>problem</a:t>
            </a:r>
            <a:r>
              <a:rPr lang="pl-PL" sz="1800"/>
              <a:t>, and the </a:t>
            </a:r>
            <a:r>
              <a:rPr lang="pl-PL">
                <a:solidFill>
                  <a:srgbClr val="C00000"/>
                </a:solidFill>
              </a:rPr>
              <a:t>elegant</a:t>
            </a:r>
            <a:r>
              <a:rPr lang="pl-PL" sz="1800"/>
              <a:t> </a:t>
            </a:r>
            <a:r>
              <a:rPr lang="pl-PL">
                <a:solidFill>
                  <a:schemeClr val="accent1">
                    <a:lumMod val="75000"/>
                  </a:schemeClr>
                </a:solidFill>
              </a:rPr>
              <a:t>solution</a:t>
            </a:r>
            <a:r>
              <a:rPr lang="pl-PL" sz="1800"/>
              <a:t>.</a:t>
            </a:r>
          </a:p>
        </p:txBody>
      </p:sp>
      <p:pic>
        <p:nvPicPr>
          <p:cNvPr id="10" name="Obraz 9">
            <a:extLst>
              <a:ext uri="{FF2B5EF4-FFF2-40B4-BE49-F238E27FC236}">
                <a16:creationId xmlns:a16="http://schemas.microsoft.com/office/drawing/2014/main" id="{2156D1DB-316F-1824-9C21-BE48AF101F28}"/>
              </a:ext>
            </a:extLst>
          </p:cNvPr>
          <p:cNvPicPr>
            <a:picLocks noChangeAspect="1"/>
          </p:cNvPicPr>
          <p:nvPr/>
        </p:nvPicPr>
        <p:blipFill>
          <a:blip r:embed="rId2"/>
          <a:stretch>
            <a:fillRect/>
          </a:stretch>
        </p:blipFill>
        <p:spPr>
          <a:xfrm>
            <a:off x="4459154" y="2032342"/>
            <a:ext cx="3319915" cy="2932802"/>
          </a:xfrm>
          <a:prstGeom prst="rect">
            <a:avLst/>
          </a:prstGeom>
        </p:spPr>
      </p:pic>
    </p:spTree>
    <p:extLst>
      <p:ext uri="{BB962C8B-B14F-4D97-AF65-F5344CB8AC3E}">
        <p14:creationId xmlns:p14="http://schemas.microsoft.com/office/powerpoint/2010/main" val="4291047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AC91C-67E2-F4EF-2BF6-B888802372D2}"/>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8259DA9-C029-5F5F-0BB2-5775291BC10F}"/>
              </a:ext>
            </a:extLst>
          </p:cNvPr>
          <p:cNvSpPr>
            <a:spLocks noGrp="1"/>
          </p:cNvSpPr>
          <p:nvPr>
            <p:ph type="ctrTitle"/>
          </p:nvPr>
        </p:nvSpPr>
        <p:spPr/>
        <p:txBody>
          <a:bodyPr>
            <a:normAutofit fontScale="90000"/>
          </a:bodyPr>
          <a:lstStyle/>
          <a:p>
            <a:r>
              <a:rPr lang="pl-PL"/>
              <a:t>The </a:t>
            </a:r>
            <a:r>
              <a:rPr lang="pl-PL">
                <a:solidFill>
                  <a:srgbClr val="C00000"/>
                </a:solidFill>
              </a:rPr>
              <a:t>query</a:t>
            </a:r>
            <a:r>
              <a:rPr lang="pl-PL"/>
              <a:t> matrix generates the query specific to a given attention head task</a:t>
            </a:r>
          </a:p>
        </p:txBody>
      </p:sp>
      <p:sp>
        <p:nvSpPr>
          <p:cNvPr id="4" name="Symbol zastępczy zawartości 3">
            <a:extLst>
              <a:ext uri="{FF2B5EF4-FFF2-40B4-BE49-F238E27FC236}">
                <a16:creationId xmlns:a16="http://schemas.microsoft.com/office/drawing/2014/main" id="{D1E3B1B6-56C9-4EDB-CFB7-22D180AA370C}"/>
              </a:ext>
            </a:extLst>
          </p:cNvPr>
          <p:cNvSpPr>
            <a:spLocks noGrp="1"/>
          </p:cNvSpPr>
          <p:nvPr>
            <p:ph sz="half" idx="1"/>
          </p:nvPr>
        </p:nvSpPr>
        <p:spPr>
          <a:xfrm>
            <a:off x="488907" y="2793423"/>
            <a:ext cx="3024051" cy="1730086"/>
          </a:xfrm>
        </p:spPr>
        <p:txBody>
          <a:bodyPr>
            <a:normAutofit fontScale="85000" lnSpcReduction="20000"/>
          </a:bodyPr>
          <a:lstStyle/>
          <a:p>
            <a:r>
              <a:rPr lang="pl-PL"/>
              <a:t>For </a:t>
            </a:r>
            <a:r>
              <a:rPr lang="pl-PL" i="1"/>
              <a:t>adjectives &amp; nouns:</a:t>
            </a:r>
          </a:p>
          <a:p>
            <a:r>
              <a:rPr lang="pl-PL"/>
              <a:t>it maps the embeddings of nouns to certain directions in a query space </a:t>
            </a:r>
          </a:p>
          <a:p>
            <a:r>
              <a:rPr lang="pl-PL"/>
              <a:t>that somehow encodes the notion of looking for adjectives in preceding positions</a:t>
            </a:r>
          </a:p>
          <a:p>
            <a:endParaRPr lang="pl-PL"/>
          </a:p>
          <a:p>
            <a:r>
              <a:rPr lang="pl-PL"/>
              <a:t>GPT-3:</a:t>
            </a:r>
          </a:p>
          <a:p>
            <a:r>
              <a:rPr lang="pl-PL"/>
              <a:t>n_heads = 96 (# of attention heads)</a:t>
            </a:r>
          </a:p>
          <a:p>
            <a:r>
              <a:rPr lang="pl-PL"/>
              <a:t>e_model= 12,288</a:t>
            </a:r>
          </a:p>
          <a:p>
            <a:r>
              <a:rPr lang="pl-PL"/>
              <a:t>head_dim = e_model / n_heads = 12,288 / 96 = 128</a:t>
            </a:r>
          </a:p>
          <a:p>
            <a:endParaRPr lang="pl-PL"/>
          </a:p>
        </p:txBody>
      </p:sp>
      <p:pic>
        <p:nvPicPr>
          <p:cNvPr id="3" name="Obraz 2">
            <a:extLst>
              <a:ext uri="{FF2B5EF4-FFF2-40B4-BE49-F238E27FC236}">
                <a16:creationId xmlns:a16="http://schemas.microsoft.com/office/drawing/2014/main" id="{ADADE8D8-037C-63D6-ECC0-2A4CAF09B9DD}"/>
              </a:ext>
            </a:extLst>
          </p:cNvPr>
          <p:cNvPicPr>
            <a:picLocks noChangeAspect="1"/>
          </p:cNvPicPr>
          <p:nvPr/>
        </p:nvPicPr>
        <p:blipFill>
          <a:blip r:embed="rId2"/>
          <a:stretch>
            <a:fillRect/>
          </a:stretch>
        </p:blipFill>
        <p:spPr>
          <a:xfrm>
            <a:off x="5141223" y="1650072"/>
            <a:ext cx="2863289" cy="1970936"/>
          </a:xfrm>
          <a:prstGeom prst="rect">
            <a:avLst/>
          </a:prstGeom>
        </p:spPr>
      </p:pic>
      <p:sp>
        <p:nvSpPr>
          <p:cNvPr id="5" name="pole tekstowe 4">
            <a:extLst>
              <a:ext uri="{FF2B5EF4-FFF2-40B4-BE49-F238E27FC236}">
                <a16:creationId xmlns:a16="http://schemas.microsoft.com/office/drawing/2014/main" id="{8C7482E2-11B4-BE63-B563-5165D1F6C392}"/>
              </a:ext>
            </a:extLst>
          </p:cNvPr>
          <p:cNvSpPr txBox="1"/>
          <p:nvPr/>
        </p:nvSpPr>
        <p:spPr>
          <a:xfrm>
            <a:off x="6100622" y="1092051"/>
            <a:ext cx="944489"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12,288</a:t>
            </a:r>
          </a:p>
        </p:txBody>
      </p:sp>
      <p:sp>
        <p:nvSpPr>
          <p:cNvPr id="7" name="pole tekstowe 6">
            <a:extLst>
              <a:ext uri="{FF2B5EF4-FFF2-40B4-BE49-F238E27FC236}">
                <a16:creationId xmlns:a16="http://schemas.microsoft.com/office/drawing/2014/main" id="{26134914-ED40-A36D-87FA-D51B6B3C40C6}"/>
              </a:ext>
            </a:extLst>
          </p:cNvPr>
          <p:cNvSpPr txBox="1"/>
          <p:nvPr/>
        </p:nvSpPr>
        <p:spPr>
          <a:xfrm>
            <a:off x="8168086" y="2387084"/>
            <a:ext cx="588623"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128</a:t>
            </a:r>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672BD1BB-83E0-4CCE-7B8D-DB7698DFE420}"/>
                  </a:ext>
                </a:extLst>
              </p:cNvPr>
              <p:cNvSpPr txBox="1"/>
              <p:nvPr/>
            </p:nvSpPr>
            <p:spPr>
              <a:xfrm>
                <a:off x="4187372" y="2330177"/>
                <a:ext cx="1077356" cy="483146"/>
              </a:xfrm>
              <a:prstGeom prst="rect">
                <a:avLst/>
              </a:prstGeom>
              <a:noFill/>
            </p:spPr>
            <p:txBody>
              <a:bodyPr wrap="square" lIns="0" tIns="0" rIns="0" bIns="0" rtlCol="0">
                <a:spAutoFit/>
              </a:bodyPr>
              <a:lstStyle/>
              <a:p>
                <a:pPr algn="l"/>
                <a14:m>
                  <m:oMath xmlns:m="http://schemas.openxmlformats.org/officeDocument/2006/math">
                    <m:acc>
                      <m:accPr>
                        <m:chr m:val="⃗"/>
                        <m:ctrlP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2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a14:m>
                <a:r>
                  <a:rPr lang="pl-PL" sz="28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pl-PL" sz="2800" dirty="0" err="1">
                    <a:ea typeface="Helvetica Neue Condensed" panose="02000503000000020004" pitchFamily="2" charset="0"/>
                    <a:cs typeface="Helvetica Neue Condensed" panose="02000503000000020004" pitchFamily="2" charset="0"/>
                  </a:rPr>
                  <a:t>=</a:t>
                </a:r>
              </a:p>
            </p:txBody>
          </p:sp>
        </mc:Choice>
        <mc:Fallback xmlns="">
          <p:sp>
            <p:nvSpPr>
              <p:cNvPr id="8" name="pole tekstowe 7">
                <a:extLst>
                  <a:ext uri="{FF2B5EF4-FFF2-40B4-BE49-F238E27FC236}">
                    <a16:creationId xmlns:a16="http://schemas.microsoft.com/office/drawing/2014/main" id="{672BD1BB-83E0-4CCE-7B8D-DB7698DFE420}"/>
                  </a:ext>
                </a:extLst>
              </p:cNvPr>
              <p:cNvSpPr txBox="1">
                <a:spLocks noRot="1" noChangeAspect="1" noMove="1" noResize="1" noEditPoints="1" noAdjustHandles="1" noChangeArrowheads="1" noChangeShapeType="1" noTextEdit="1"/>
              </p:cNvSpPr>
              <p:nvPr/>
            </p:nvSpPr>
            <p:spPr>
              <a:xfrm>
                <a:off x="4187372" y="2330177"/>
                <a:ext cx="1077356" cy="483146"/>
              </a:xfrm>
              <a:prstGeom prst="rect">
                <a:avLst/>
              </a:prstGeom>
              <a:blipFill>
                <a:blip r:embed="rId3"/>
                <a:stretch>
                  <a:fillRect l="-10465" t="-12821" b="-41026"/>
                </a:stretch>
              </a:blipFill>
            </p:spPr>
            <p:txBody>
              <a:bodyPr/>
              <a:lstStyle/>
              <a:p>
                <a:r>
                  <a:rPr lang="pl-PL">
                    <a:noFill/>
                  </a:rPr>
                  <a:t> </a:t>
                </a:r>
              </a:p>
            </p:txBody>
          </p:sp>
        </mc:Fallback>
      </mc:AlternateContent>
    </p:spTree>
    <p:extLst>
      <p:ext uri="{BB962C8B-B14F-4D97-AF65-F5344CB8AC3E}">
        <p14:creationId xmlns:p14="http://schemas.microsoft.com/office/powerpoint/2010/main" val="2664303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36009-31D2-7240-1E20-37FAEE3D092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EEA0256-A253-978B-5285-22F7D7C68F90}"/>
              </a:ext>
            </a:extLst>
          </p:cNvPr>
          <p:cNvSpPr>
            <a:spLocks noGrp="1"/>
          </p:cNvSpPr>
          <p:nvPr>
            <p:ph type="ctrTitle"/>
          </p:nvPr>
        </p:nvSpPr>
        <p:spPr/>
        <p:txBody>
          <a:bodyPr>
            <a:normAutofit fontScale="90000"/>
          </a:bodyPr>
          <a:lstStyle/>
          <a:p>
            <a:r>
              <a:rPr lang="pl-PL"/>
              <a:t>The resulting vector represents the query a given head asks in the name of a given token</a:t>
            </a:r>
          </a:p>
        </p:txBody>
      </p:sp>
      <p:sp>
        <p:nvSpPr>
          <p:cNvPr id="4" name="Symbol zastępczy zawartości 3">
            <a:extLst>
              <a:ext uri="{FF2B5EF4-FFF2-40B4-BE49-F238E27FC236}">
                <a16:creationId xmlns:a16="http://schemas.microsoft.com/office/drawing/2014/main" id="{B6C1AA2F-30D4-A534-3DFB-A83F353590CE}"/>
              </a:ext>
            </a:extLst>
          </p:cNvPr>
          <p:cNvSpPr>
            <a:spLocks noGrp="1"/>
          </p:cNvSpPr>
          <p:nvPr>
            <p:ph sz="half" idx="1"/>
          </p:nvPr>
        </p:nvSpPr>
        <p:spPr>
          <a:xfrm>
            <a:off x="488907" y="2793423"/>
            <a:ext cx="3024051" cy="1730086"/>
          </a:xfrm>
        </p:spPr>
        <p:txBody>
          <a:bodyPr>
            <a:normAutofit lnSpcReduction="10000"/>
          </a:bodyPr>
          <a:lstStyle/>
          <a:p>
            <a:r>
              <a:rPr lang="pl-PL"/>
              <a:t>e.g. adjectives &amp; nouns</a:t>
            </a:r>
          </a:p>
          <a:p>
            <a:endParaRPr lang="pl-PL"/>
          </a:p>
          <a:p>
            <a:r>
              <a:rPr lang="pl-PL"/>
              <a:t>“The curious transformer observed the rapid progress, the complex </a:t>
            </a:r>
            <a:r>
              <a:rPr lang="pl-PL" b="1">
                <a:solidFill>
                  <a:srgbClr val="C00000"/>
                </a:solidFill>
              </a:rPr>
              <a:t>problem</a:t>
            </a:r>
            <a:r>
              <a:rPr lang="pl-PL"/>
              <a:t>, and the elegant solution.” </a:t>
            </a:r>
          </a:p>
          <a:p>
            <a:endParaRPr lang="pl-PL"/>
          </a:p>
          <a:p>
            <a:r>
              <a:rPr lang="pl-PL"/>
              <a:t>W</a:t>
            </a:r>
            <a:r>
              <a:rPr lang="pl-PL" baseline="-25000"/>
              <a:t>Q</a:t>
            </a:r>
            <a:r>
              <a:rPr lang="pl-PL"/>
              <a:t> x E</a:t>
            </a:r>
            <a:r>
              <a:rPr lang="pl-PL" baseline="-25000"/>
              <a:t>11</a:t>
            </a:r>
            <a:r>
              <a:rPr lang="pl-PL"/>
              <a:t>: </a:t>
            </a:r>
            <a:r>
              <a:rPr lang="pl-PL" i="1"/>
              <a:t>Hi, I’m looking for adjectives…</a:t>
            </a:r>
            <a:endParaRPr lang="pl-PL"/>
          </a:p>
          <a:p>
            <a:r>
              <a:rPr lang="pl-PL"/>
              <a:t> </a:t>
            </a:r>
          </a:p>
        </p:txBody>
      </p:sp>
      <p:pic>
        <p:nvPicPr>
          <p:cNvPr id="3" name="Obraz 2">
            <a:extLst>
              <a:ext uri="{FF2B5EF4-FFF2-40B4-BE49-F238E27FC236}">
                <a16:creationId xmlns:a16="http://schemas.microsoft.com/office/drawing/2014/main" id="{E429E46D-DE68-BE99-284A-AC78320C9D64}"/>
              </a:ext>
            </a:extLst>
          </p:cNvPr>
          <p:cNvPicPr>
            <a:picLocks noChangeAspect="1"/>
          </p:cNvPicPr>
          <p:nvPr/>
        </p:nvPicPr>
        <p:blipFill>
          <a:blip r:embed="rId2"/>
          <a:stretch>
            <a:fillRect/>
          </a:stretch>
        </p:blipFill>
        <p:spPr>
          <a:xfrm>
            <a:off x="3418935" y="2029691"/>
            <a:ext cx="3539559" cy="2436444"/>
          </a:xfrm>
          <a:prstGeom prst="rect">
            <a:avLst/>
          </a:prstGeom>
        </p:spPr>
      </p:pic>
      <p:pic>
        <p:nvPicPr>
          <p:cNvPr id="6" name="Obraz 5">
            <a:extLst>
              <a:ext uri="{FF2B5EF4-FFF2-40B4-BE49-F238E27FC236}">
                <a16:creationId xmlns:a16="http://schemas.microsoft.com/office/drawing/2014/main" id="{07D5797C-9956-88AA-AFFA-3D6EC081A706}"/>
              </a:ext>
            </a:extLst>
          </p:cNvPr>
          <p:cNvPicPr>
            <a:picLocks noChangeAspect="1"/>
          </p:cNvPicPr>
          <p:nvPr/>
        </p:nvPicPr>
        <p:blipFill>
          <a:blip r:embed="rId3"/>
          <a:srcRect t="39239"/>
          <a:stretch/>
        </p:blipFill>
        <p:spPr>
          <a:xfrm>
            <a:off x="7023682" y="2029691"/>
            <a:ext cx="461639" cy="2436444"/>
          </a:xfrm>
          <a:prstGeom prst="rect">
            <a:avLst/>
          </a:prstGeom>
        </p:spPr>
      </p:pic>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F4144ACD-FF90-2214-ACF3-1C44013D8644}"/>
                  </a:ext>
                </a:extLst>
              </p:cNvPr>
              <p:cNvSpPr txBox="1"/>
              <p:nvPr/>
            </p:nvSpPr>
            <p:spPr>
              <a:xfrm>
                <a:off x="6739074" y="1401265"/>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2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2800" dirty="0" err="1">
                  <a:ea typeface="Helvetica Neue Condensed" panose="02000503000000020004" pitchFamily="2" charset="0"/>
                  <a:cs typeface="Helvetica Neue Condensed" panose="02000503000000020004" pitchFamily="2" charset="0"/>
                </a:endParaRPr>
              </a:p>
            </p:txBody>
          </p:sp>
        </mc:Choice>
        <mc:Fallback xmlns="">
          <p:sp>
            <p:nvSpPr>
              <p:cNvPr id="9" name="pole tekstowe 8">
                <a:extLst>
                  <a:ext uri="{FF2B5EF4-FFF2-40B4-BE49-F238E27FC236}">
                    <a16:creationId xmlns:a16="http://schemas.microsoft.com/office/drawing/2014/main" id="{F4144ACD-FF90-2214-ACF3-1C44013D8644}"/>
                  </a:ext>
                </a:extLst>
              </p:cNvPr>
              <p:cNvSpPr txBox="1">
                <a:spLocks noRot="1" noChangeAspect="1" noMove="1" noResize="1" noEditPoints="1" noAdjustHandles="1" noChangeArrowheads="1" noChangeShapeType="1" noTextEdit="1"/>
              </p:cNvSpPr>
              <p:nvPr/>
            </p:nvSpPr>
            <p:spPr>
              <a:xfrm>
                <a:off x="6739074" y="1401265"/>
                <a:ext cx="1077356" cy="483146"/>
              </a:xfrm>
              <a:prstGeom prst="rect">
                <a:avLst/>
              </a:prstGeom>
              <a:blipFill>
                <a:blip r:embed="rId4"/>
                <a:stretch>
                  <a:fillRect b="-15385"/>
                </a:stretch>
              </a:blipFill>
            </p:spPr>
            <p:txBody>
              <a:bodyPr/>
              <a:lstStyle/>
              <a:p>
                <a:r>
                  <a:rPr lang="pl-PL">
                    <a:noFill/>
                  </a:rPr>
                  <a:t> </a:t>
                </a:r>
              </a:p>
            </p:txBody>
          </p:sp>
        </mc:Fallback>
      </mc:AlternateContent>
      <p:pic>
        <p:nvPicPr>
          <p:cNvPr id="10" name="Obraz 9">
            <a:extLst>
              <a:ext uri="{FF2B5EF4-FFF2-40B4-BE49-F238E27FC236}">
                <a16:creationId xmlns:a16="http://schemas.microsoft.com/office/drawing/2014/main" id="{08199DF2-BEA6-C45E-38F8-A4BDA762F3A0}"/>
              </a:ext>
            </a:extLst>
          </p:cNvPr>
          <p:cNvPicPr>
            <a:picLocks noChangeAspect="1"/>
          </p:cNvPicPr>
          <p:nvPr/>
        </p:nvPicPr>
        <p:blipFill>
          <a:blip r:embed="rId5"/>
          <a:stretch>
            <a:fillRect/>
          </a:stretch>
        </p:blipFill>
        <p:spPr>
          <a:xfrm>
            <a:off x="7023682" y="105865"/>
            <a:ext cx="444500" cy="1143000"/>
          </a:xfrm>
          <a:prstGeom prst="rect">
            <a:avLst/>
          </a:prstGeom>
        </p:spPr>
      </p:pic>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CF49F6E0-E685-686D-A368-4F79859ADB28}"/>
                  </a:ext>
                </a:extLst>
              </p:cNvPr>
              <p:cNvSpPr txBox="1"/>
              <p:nvPr/>
            </p:nvSpPr>
            <p:spPr>
              <a:xfrm>
                <a:off x="5129480" y="1401265"/>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2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2800" dirty="0" err="1">
                  <a:ea typeface="Helvetica Neue Condensed" panose="02000503000000020004" pitchFamily="2" charset="0"/>
                  <a:cs typeface="Helvetica Neue Condensed" panose="02000503000000020004" pitchFamily="2" charset="0"/>
                </a:endParaRPr>
              </a:p>
            </p:txBody>
          </p:sp>
        </mc:Choice>
        <mc:Fallback xmlns="">
          <p:sp>
            <p:nvSpPr>
              <p:cNvPr id="11" name="pole tekstowe 10">
                <a:extLst>
                  <a:ext uri="{FF2B5EF4-FFF2-40B4-BE49-F238E27FC236}">
                    <a16:creationId xmlns:a16="http://schemas.microsoft.com/office/drawing/2014/main" id="{CF49F6E0-E685-686D-A368-4F79859ADB28}"/>
                  </a:ext>
                </a:extLst>
              </p:cNvPr>
              <p:cNvSpPr txBox="1">
                <a:spLocks noRot="1" noChangeAspect="1" noMove="1" noResize="1" noEditPoints="1" noAdjustHandles="1" noChangeArrowheads="1" noChangeShapeType="1" noTextEdit="1"/>
              </p:cNvSpPr>
              <p:nvPr/>
            </p:nvSpPr>
            <p:spPr>
              <a:xfrm>
                <a:off x="5129480" y="1401265"/>
                <a:ext cx="1077356" cy="483146"/>
              </a:xfrm>
              <a:prstGeom prst="rect">
                <a:avLst/>
              </a:prstGeom>
              <a:blipFill>
                <a:blip r:embed="rId6"/>
                <a:stretch>
                  <a:fillRect b="-25641"/>
                </a:stretch>
              </a:blipFill>
            </p:spPr>
            <p:txBody>
              <a:bodyPr/>
              <a:lstStyle/>
              <a:p>
                <a:r>
                  <a:rPr lang="pl-PL">
                    <a:noFill/>
                  </a:rPr>
                  <a:t> </a:t>
                </a:r>
              </a:p>
            </p:txBody>
          </p:sp>
        </mc:Fallback>
      </mc:AlternateContent>
      <p:pic>
        <p:nvPicPr>
          <p:cNvPr id="12" name="Obraz 11">
            <a:extLst>
              <a:ext uri="{FF2B5EF4-FFF2-40B4-BE49-F238E27FC236}">
                <a16:creationId xmlns:a16="http://schemas.microsoft.com/office/drawing/2014/main" id="{E69B4924-59C2-C254-09DC-EEB349244D23}"/>
              </a:ext>
            </a:extLst>
          </p:cNvPr>
          <p:cNvPicPr>
            <a:picLocks noChangeAspect="1"/>
          </p:cNvPicPr>
          <p:nvPr/>
        </p:nvPicPr>
        <p:blipFill>
          <a:blip r:embed="rId7"/>
          <a:stretch>
            <a:fillRect/>
          </a:stretch>
        </p:blipFill>
        <p:spPr>
          <a:xfrm>
            <a:off x="7985339" y="2015837"/>
            <a:ext cx="385734" cy="2493818"/>
          </a:xfrm>
          <a:prstGeom prst="rect">
            <a:avLst/>
          </a:prstGeom>
        </p:spPr>
      </p:pic>
      <p:sp>
        <p:nvSpPr>
          <p:cNvPr id="14" name="pole tekstowe 13">
            <a:extLst>
              <a:ext uri="{FF2B5EF4-FFF2-40B4-BE49-F238E27FC236}">
                <a16:creationId xmlns:a16="http://schemas.microsoft.com/office/drawing/2014/main" id="{0E26223A-C110-6D09-EBE7-6345D140AD97}"/>
              </a:ext>
            </a:extLst>
          </p:cNvPr>
          <p:cNvSpPr txBox="1"/>
          <p:nvPr/>
        </p:nvSpPr>
        <p:spPr>
          <a:xfrm>
            <a:off x="7608612" y="2984561"/>
            <a:ext cx="207818" cy="369332"/>
          </a:xfrm>
          <a:prstGeom prst="rect">
            <a:avLst/>
          </a:prstGeom>
          <a:noFill/>
        </p:spPr>
        <p:txBody>
          <a:bodyPr wrap="square">
            <a:spAutoFit/>
          </a:bodyPr>
          <a:lstStyle/>
          <a:p>
            <a:pPr algn="ctr"/>
            <a:r>
              <a:rPr lang="pl-PL" sz="1800" dirty="0" err="1">
                <a:ea typeface="Helvetica Neue Condensed" panose="02000503000000020004" pitchFamily="2" charset="0"/>
                <a:cs typeface="Helvetica Neue Condensed" panose="02000503000000020004" pitchFamily="2" charset="0"/>
              </a:rPr>
              <a:t>=</a:t>
            </a:r>
            <a:endParaRPr lang="pl-PL"/>
          </a:p>
        </p:txBody>
      </p:sp>
      <p:sp>
        <p:nvSpPr>
          <p:cNvPr id="15" name="pole tekstowe 14">
            <a:extLst>
              <a:ext uri="{FF2B5EF4-FFF2-40B4-BE49-F238E27FC236}">
                <a16:creationId xmlns:a16="http://schemas.microsoft.com/office/drawing/2014/main" id="{D96E2A56-B590-D7A7-1D99-A749137EAC6A}"/>
              </a:ext>
            </a:extLst>
          </p:cNvPr>
          <p:cNvSpPr txBox="1"/>
          <p:nvPr/>
        </p:nvSpPr>
        <p:spPr>
          <a:xfrm>
            <a:off x="4686555" y="4523509"/>
            <a:ext cx="944489"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12,288</a:t>
            </a:r>
          </a:p>
        </p:txBody>
      </p:sp>
    </p:spTree>
    <p:extLst>
      <p:ext uri="{BB962C8B-B14F-4D97-AF65-F5344CB8AC3E}">
        <p14:creationId xmlns:p14="http://schemas.microsoft.com/office/powerpoint/2010/main" val="658282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2BF2D-71B3-FCB3-6DF5-231C1016B1B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C25A59B8-6341-1EE2-CEDC-89A778FF3D04}"/>
              </a:ext>
            </a:extLst>
          </p:cNvPr>
          <p:cNvSpPr>
            <a:spLocks noGrp="1"/>
          </p:cNvSpPr>
          <p:nvPr>
            <p:ph type="ctrTitle"/>
          </p:nvPr>
        </p:nvSpPr>
        <p:spPr/>
        <p:txBody>
          <a:bodyPr>
            <a:normAutofit/>
          </a:bodyPr>
          <a:lstStyle/>
          <a:p>
            <a:r>
              <a:rPr lang="pl-PL" baseline="-25000"/>
              <a:t>The query vector</a:t>
            </a:r>
          </a:p>
        </p:txBody>
      </p:sp>
      <p:sp>
        <p:nvSpPr>
          <p:cNvPr id="8" name="Symbol zastępczy zawartości 7">
            <a:extLst>
              <a:ext uri="{FF2B5EF4-FFF2-40B4-BE49-F238E27FC236}">
                <a16:creationId xmlns:a16="http://schemas.microsoft.com/office/drawing/2014/main" id="{E9E8A016-F92F-4DA7-8B47-6F425AEF211B}"/>
              </a:ext>
            </a:extLst>
          </p:cNvPr>
          <p:cNvSpPr>
            <a:spLocks noGrp="1"/>
          </p:cNvSpPr>
          <p:nvPr>
            <p:ph sz="half" idx="1"/>
          </p:nvPr>
        </p:nvSpPr>
        <p:spPr>
          <a:xfrm>
            <a:off x="488908" y="2455962"/>
            <a:ext cx="2524456" cy="2493818"/>
          </a:xfrm>
        </p:spPr>
        <p:txBody>
          <a:bodyPr>
            <a:normAutofit/>
          </a:bodyPr>
          <a:lstStyle/>
          <a:p>
            <a:pPr>
              <a:buNone/>
            </a:pPr>
            <a:r>
              <a:rPr lang="pl-PL" sz="1200" b="1"/>
              <a:t>W_Q × E_problem</a:t>
            </a:r>
            <a:r>
              <a:rPr lang="pl-PL" sz="1200"/>
              <a:t> transforms </a:t>
            </a:r>
          </a:p>
          <a:p>
            <a:pPr>
              <a:buNone/>
            </a:pPr>
            <a:r>
              <a:rPr lang="pl-PL" sz="1200"/>
              <a:t>the raw embedding </a:t>
            </a:r>
          </a:p>
          <a:p>
            <a:pPr>
              <a:buNone/>
            </a:pPr>
            <a:r>
              <a:rPr lang="pl-PL" sz="1200"/>
              <a:t>into a </a:t>
            </a:r>
            <a:r>
              <a:rPr lang="pl-PL" sz="1200" b="1"/>
              <a:t>query vector</a:t>
            </a:r>
          </a:p>
          <a:p>
            <a:pPr>
              <a:buNone/>
            </a:pPr>
            <a:endParaRPr lang="pl-PL" sz="1200" b="1"/>
          </a:p>
          <a:p>
            <a:pPr>
              <a:buNone/>
            </a:pPr>
            <a:r>
              <a:rPr lang="pl-PL" sz="1200" b="1" i="1"/>
              <a:t>“Here’s what I’m looking for, </a:t>
            </a:r>
            <a:br>
              <a:rPr lang="pl-PL" sz="1200" b="1" i="1"/>
            </a:br>
            <a:r>
              <a:rPr lang="pl-PL" sz="1200" b="1" i="1"/>
              <a:t>based on the word ‘problem’.” </a:t>
            </a:r>
          </a:p>
          <a:p>
            <a:pPr>
              <a:buNone/>
            </a:pPr>
            <a:endParaRPr lang="pl-PL" sz="1200" b="1" i="1"/>
          </a:p>
          <a:p>
            <a:pPr>
              <a:buNone/>
            </a:pPr>
            <a:r>
              <a:rPr lang="pl-PL" sz="1200"/>
              <a:t>dim(W</a:t>
            </a:r>
            <a:r>
              <a:rPr lang="pl-PL" sz="1200" baseline="-25000"/>
              <a:t>Q</a:t>
            </a:r>
            <a:r>
              <a:rPr lang="pl-PL" sz="1200"/>
              <a:t>*E) = 128</a:t>
            </a:r>
            <a:endParaRPr lang="pl-PL" sz="1200" b="1" i="1"/>
          </a:p>
        </p:txBody>
      </p:sp>
      <p:pic>
        <p:nvPicPr>
          <p:cNvPr id="3" name="Obraz 2">
            <a:extLst>
              <a:ext uri="{FF2B5EF4-FFF2-40B4-BE49-F238E27FC236}">
                <a16:creationId xmlns:a16="http://schemas.microsoft.com/office/drawing/2014/main" id="{A6271D42-A6E8-BAD8-8FF4-AC52579A35EA}"/>
              </a:ext>
            </a:extLst>
          </p:cNvPr>
          <p:cNvPicPr>
            <a:picLocks noChangeAspect="1"/>
          </p:cNvPicPr>
          <p:nvPr/>
        </p:nvPicPr>
        <p:blipFill>
          <a:blip r:embed="rId2"/>
          <a:stretch>
            <a:fillRect/>
          </a:stretch>
        </p:blipFill>
        <p:spPr>
          <a:xfrm>
            <a:off x="3418935" y="2029691"/>
            <a:ext cx="3539559" cy="2436444"/>
          </a:xfrm>
          <a:prstGeom prst="rect">
            <a:avLst/>
          </a:prstGeom>
        </p:spPr>
      </p:pic>
      <p:pic>
        <p:nvPicPr>
          <p:cNvPr id="6" name="Obraz 5">
            <a:extLst>
              <a:ext uri="{FF2B5EF4-FFF2-40B4-BE49-F238E27FC236}">
                <a16:creationId xmlns:a16="http://schemas.microsoft.com/office/drawing/2014/main" id="{91D99DAC-51D2-A116-F68A-D85D5D5ACA80}"/>
              </a:ext>
            </a:extLst>
          </p:cNvPr>
          <p:cNvPicPr>
            <a:picLocks noChangeAspect="1"/>
          </p:cNvPicPr>
          <p:nvPr/>
        </p:nvPicPr>
        <p:blipFill>
          <a:blip r:embed="rId3"/>
          <a:srcRect t="39239"/>
          <a:stretch/>
        </p:blipFill>
        <p:spPr>
          <a:xfrm>
            <a:off x="7023682" y="2029691"/>
            <a:ext cx="461639" cy="2436444"/>
          </a:xfrm>
          <a:prstGeom prst="rect">
            <a:avLst/>
          </a:prstGeom>
        </p:spPr>
      </p:pic>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8B1225F5-FFA8-8948-7908-102B83E0D367}"/>
                  </a:ext>
                </a:extLst>
              </p:cNvPr>
              <p:cNvSpPr txBox="1"/>
              <p:nvPr/>
            </p:nvSpPr>
            <p:spPr>
              <a:xfrm>
                <a:off x="6739074" y="1401265"/>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28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2800" dirty="0" err="1">
                  <a:solidFill>
                    <a:schemeClr val="accent1"/>
                  </a:solidFill>
                  <a:ea typeface="Helvetica Neue Condensed" panose="02000503000000020004" pitchFamily="2" charset="0"/>
                  <a:cs typeface="Helvetica Neue Condensed" panose="02000503000000020004" pitchFamily="2" charset="0"/>
                </a:endParaRPr>
              </a:p>
            </p:txBody>
          </p:sp>
        </mc:Choice>
        <mc:Fallback xmlns="">
          <p:sp>
            <p:nvSpPr>
              <p:cNvPr id="9" name="pole tekstowe 8">
                <a:extLst>
                  <a:ext uri="{FF2B5EF4-FFF2-40B4-BE49-F238E27FC236}">
                    <a16:creationId xmlns:a16="http://schemas.microsoft.com/office/drawing/2014/main" id="{8B1225F5-FFA8-8948-7908-102B83E0D367}"/>
                  </a:ext>
                </a:extLst>
              </p:cNvPr>
              <p:cNvSpPr txBox="1">
                <a:spLocks noRot="1" noChangeAspect="1" noMove="1" noResize="1" noEditPoints="1" noAdjustHandles="1" noChangeArrowheads="1" noChangeShapeType="1" noTextEdit="1"/>
              </p:cNvSpPr>
              <p:nvPr/>
            </p:nvSpPr>
            <p:spPr>
              <a:xfrm>
                <a:off x="6739074" y="1401265"/>
                <a:ext cx="1077356" cy="483146"/>
              </a:xfrm>
              <a:prstGeom prst="rect">
                <a:avLst/>
              </a:prstGeom>
              <a:blipFill>
                <a:blip r:embed="rId4"/>
                <a:stretch>
                  <a:fillRect b="-15385"/>
                </a:stretch>
              </a:blipFill>
            </p:spPr>
            <p:txBody>
              <a:bodyPr/>
              <a:lstStyle/>
              <a:p>
                <a:r>
                  <a:rPr lang="pl-PL">
                    <a:noFill/>
                  </a:rPr>
                  <a:t> </a:t>
                </a:r>
              </a:p>
            </p:txBody>
          </p:sp>
        </mc:Fallback>
      </mc:AlternateContent>
      <p:pic>
        <p:nvPicPr>
          <p:cNvPr id="10" name="Obraz 9">
            <a:extLst>
              <a:ext uri="{FF2B5EF4-FFF2-40B4-BE49-F238E27FC236}">
                <a16:creationId xmlns:a16="http://schemas.microsoft.com/office/drawing/2014/main" id="{59CE254E-C5CE-371B-B670-8449E839A5C5}"/>
              </a:ext>
            </a:extLst>
          </p:cNvPr>
          <p:cNvPicPr>
            <a:picLocks noChangeAspect="1"/>
          </p:cNvPicPr>
          <p:nvPr/>
        </p:nvPicPr>
        <p:blipFill>
          <a:blip r:embed="rId5"/>
          <a:stretch>
            <a:fillRect/>
          </a:stretch>
        </p:blipFill>
        <p:spPr>
          <a:xfrm>
            <a:off x="7023682" y="105865"/>
            <a:ext cx="444500" cy="1143000"/>
          </a:xfrm>
          <a:prstGeom prst="rect">
            <a:avLst/>
          </a:prstGeom>
        </p:spPr>
      </p:pic>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3A597FF2-7CF5-DCB2-0461-A1C5DE8759B1}"/>
                  </a:ext>
                </a:extLst>
              </p:cNvPr>
              <p:cNvSpPr txBox="1"/>
              <p:nvPr/>
            </p:nvSpPr>
            <p:spPr>
              <a:xfrm>
                <a:off x="5129480" y="1401265"/>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2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2800" dirty="0" err="1">
                  <a:ea typeface="Helvetica Neue Condensed" panose="02000503000000020004" pitchFamily="2" charset="0"/>
                  <a:cs typeface="Helvetica Neue Condensed" panose="02000503000000020004" pitchFamily="2" charset="0"/>
                </a:endParaRPr>
              </a:p>
            </p:txBody>
          </p:sp>
        </mc:Choice>
        <mc:Fallback xmlns="">
          <p:sp>
            <p:nvSpPr>
              <p:cNvPr id="11" name="pole tekstowe 10">
                <a:extLst>
                  <a:ext uri="{FF2B5EF4-FFF2-40B4-BE49-F238E27FC236}">
                    <a16:creationId xmlns:a16="http://schemas.microsoft.com/office/drawing/2014/main" id="{3A597FF2-7CF5-DCB2-0461-A1C5DE8759B1}"/>
                  </a:ext>
                </a:extLst>
              </p:cNvPr>
              <p:cNvSpPr txBox="1">
                <a:spLocks noRot="1" noChangeAspect="1" noMove="1" noResize="1" noEditPoints="1" noAdjustHandles="1" noChangeArrowheads="1" noChangeShapeType="1" noTextEdit="1"/>
              </p:cNvSpPr>
              <p:nvPr/>
            </p:nvSpPr>
            <p:spPr>
              <a:xfrm>
                <a:off x="5129480" y="1401265"/>
                <a:ext cx="1077356" cy="483146"/>
              </a:xfrm>
              <a:prstGeom prst="rect">
                <a:avLst/>
              </a:prstGeom>
              <a:blipFill>
                <a:blip r:embed="rId6"/>
                <a:stretch>
                  <a:fillRect b="-25641"/>
                </a:stretch>
              </a:blipFill>
            </p:spPr>
            <p:txBody>
              <a:bodyPr/>
              <a:lstStyle/>
              <a:p>
                <a:r>
                  <a:rPr lang="pl-PL">
                    <a:noFill/>
                  </a:rPr>
                  <a:t> </a:t>
                </a:r>
              </a:p>
            </p:txBody>
          </p:sp>
        </mc:Fallback>
      </mc:AlternateContent>
      <p:pic>
        <p:nvPicPr>
          <p:cNvPr id="12" name="Obraz 11">
            <a:extLst>
              <a:ext uri="{FF2B5EF4-FFF2-40B4-BE49-F238E27FC236}">
                <a16:creationId xmlns:a16="http://schemas.microsoft.com/office/drawing/2014/main" id="{2CA0C566-601F-31CA-2C9C-2FD2B5684775}"/>
              </a:ext>
            </a:extLst>
          </p:cNvPr>
          <p:cNvPicPr>
            <a:picLocks noChangeAspect="1"/>
          </p:cNvPicPr>
          <p:nvPr/>
        </p:nvPicPr>
        <p:blipFill>
          <a:blip r:embed="rId7"/>
          <a:stretch>
            <a:fillRect/>
          </a:stretch>
        </p:blipFill>
        <p:spPr>
          <a:xfrm>
            <a:off x="7985339" y="2015837"/>
            <a:ext cx="385734" cy="2493818"/>
          </a:xfrm>
          <a:prstGeom prst="rect">
            <a:avLst/>
          </a:prstGeom>
        </p:spPr>
      </p:pic>
      <p:sp>
        <p:nvSpPr>
          <p:cNvPr id="14" name="pole tekstowe 13">
            <a:extLst>
              <a:ext uri="{FF2B5EF4-FFF2-40B4-BE49-F238E27FC236}">
                <a16:creationId xmlns:a16="http://schemas.microsoft.com/office/drawing/2014/main" id="{F8BC069E-F6AD-FEBC-17D3-DDB77AFFB727}"/>
              </a:ext>
            </a:extLst>
          </p:cNvPr>
          <p:cNvSpPr txBox="1"/>
          <p:nvPr/>
        </p:nvSpPr>
        <p:spPr>
          <a:xfrm>
            <a:off x="7608612" y="2984561"/>
            <a:ext cx="207818" cy="369332"/>
          </a:xfrm>
          <a:prstGeom prst="rect">
            <a:avLst/>
          </a:prstGeom>
          <a:noFill/>
        </p:spPr>
        <p:txBody>
          <a:bodyPr wrap="square">
            <a:spAutoFit/>
          </a:bodyPr>
          <a:lstStyle/>
          <a:p>
            <a:pPr algn="ctr"/>
            <a:r>
              <a:rPr lang="pl-PL" sz="1800" dirty="0" err="1">
                <a:ea typeface="Helvetica Neue Condensed" panose="02000503000000020004" pitchFamily="2" charset="0"/>
                <a:cs typeface="Helvetica Neue Condensed" panose="02000503000000020004" pitchFamily="2" charset="0"/>
              </a:rPr>
              <a:t>=</a:t>
            </a:r>
            <a:endParaRPr lang="pl-PL"/>
          </a:p>
        </p:txBody>
      </p:sp>
      <p:sp>
        <p:nvSpPr>
          <p:cNvPr id="15" name="pole tekstowe 14">
            <a:extLst>
              <a:ext uri="{FF2B5EF4-FFF2-40B4-BE49-F238E27FC236}">
                <a16:creationId xmlns:a16="http://schemas.microsoft.com/office/drawing/2014/main" id="{274A44F5-1474-2B10-4755-0C187C8EA3D5}"/>
              </a:ext>
            </a:extLst>
          </p:cNvPr>
          <p:cNvSpPr txBox="1"/>
          <p:nvPr/>
        </p:nvSpPr>
        <p:spPr>
          <a:xfrm>
            <a:off x="4686555" y="4523509"/>
            <a:ext cx="4225837"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(128, 12288)    x   (12288, 1) = (128, 1)</a:t>
            </a:r>
          </a:p>
        </p:txBody>
      </p:sp>
      <p:sp>
        <p:nvSpPr>
          <p:cNvPr id="18" name="Prostokąt 17">
            <a:extLst>
              <a:ext uri="{FF2B5EF4-FFF2-40B4-BE49-F238E27FC236}">
                <a16:creationId xmlns:a16="http://schemas.microsoft.com/office/drawing/2014/main" id="{ED7E98D7-C5FD-8CE0-0AAF-36A072A58D9B}"/>
              </a:ext>
            </a:extLst>
          </p:cNvPr>
          <p:cNvSpPr/>
          <p:nvPr/>
        </p:nvSpPr>
        <p:spPr>
          <a:xfrm>
            <a:off x="7985339" y="2022764"/>
            <a:ext cx="385734" cy="2443371"/>
          </a:xfrm>
          <a:prstGeom prst="rect">
            <a:avLst/>
          </a:prstGeom>
          <a:solidFill>
            <a:srgbClr val="C00000">
              <a:alpha val="96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02936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6D5E6-C14F-D5FE-174A-8C469826FBE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A38E64E6-081C-E9EE-2E54-E1DCACF22073}"/>
              </a:ext>
            </a:extLst>
          </p:cNvPr>
          <p:cNvSpPr>
            <a:spLocks noGrp="1"/>
          </p:cNvSpPr>
          <p:nvPr>
            <p:ph type="ctrTitle"/>
          </p:nvPr>
        </p:nvSpPr>
        <p:spPr>
          <a:xfrm>
            <a:off x="368604" y="615150"/>
            <a:ext cx="3024051" cy="596740"/>
          </a:xfrm>
        </p:spPr>
        <p:txBody>
          <a:bodyPr>
            <a:normAutofit/>
          </a:bodyPr>
          <a:lstStyle/>
          <a:p>
            <a:r>
              <a:rPr lang="pl-PL" baseline="-25000"/>
              <a:t>We do it with all words</a:t>
            </a:r>
          </a:p>
        </p:txBody>
      </p:sp>
      <p:pic>
        <p:nvPicPr>
          <p:cNvPr id="3" name="Obraz 2">
            <a:extLst>
              <a:ext uri="{FF2B5EF4-FFF2-40B4-BE49-F238E27FC236}">
                <a16:creationId xmlns:a16="http://schemas.microsoft.com/office/drawing/2014/main" id="{18B3B333-2D9E-31A7-BA08-5A4D186C084E}"/>
              </a:ext>
            </a:extLst>
          </p:cNvPr>
          <p:cNvPicPr>
            <a:picLocks noChangeAspect="1"/>
          </p:cNvPicPr>
          <p:nvPr/>
        </p:nvPicPr>
        <p:blipFill>
          <a:blip r:embed="rId2"/>
          <a:stretch>
            <a:fillRect/>
          </a:stretch>
        </p:blipFill>
        <p:spPr>
          <a:xfrm>
            <a:off x="269320" y="2571750"/>
            <a:ext cx="1714549" cy="1180204"/>
          </a:xfrm>
          <a:prstGeom prst="rect">
            <a:avLst/>
          </a:prstGeom>
        </p:spPr>
      </p:pic>
      <p:grpSp>
        <p:nvGrpSpPr>
          <p:cNvPr id="7" name="Grupa 6">
            <a:extLst>
              <a:ext uri="{FF2B5EF4-FFF2-40B4-BE49-F238E27FC236}">
                <a16:creationId xmlns:a16="http://schemas.microsoft.com/office/drawing/2014/main" id="{54186477-66A6-F46C-F139-B2DEF147824C}"/>
              </a:ext>
            </a:extLst>
          </p:cNvPr>
          <p:cNvGrpSpPr/>
          <p:nvPr/>
        </p:nvGrpSpPr>
        <p:grpSpPr>
          <a:xfrm>
            <a:off x="2210113" y="861983"/>
            <a:ext cx="6341808" cy="1204711"/>
            <a:chOff x="2212259" y="766918"/>
            <a:chExt cx="6341808" cy="1204711"/>
          </a:xfrm>
        </p:grpSpPr>
        <p:pic>
          <p:nvPicPr>
            <p:cNvPr id="13" name="Obraz 12">
              <a:extLst>
                <a:ext uri="{FF2B5EF4-FFF2-40B4-BE49-F238E27FC236}">
                  <a16:creationId xmlns:a16="http://schemas.microsoft.com/office/drawing/2014/main" id="{DA20A1C2-2AAF-DB76-9827-0779E3921699}"/>
                </a:ext>
              </a:extLst>
            </p:cNvPr>
            <p:cNvPicPr>
              <a:picLocks noChangeAspect="1"/>
            </p:cNvPicPr>
            <p:nvPr/>
          </p:nvPicPr>
          <p:blipFill>
            <a:blip r:embed="rId3"/>
            <a:stretch>
              <a:fillRect/>
            </a:stretch>
          </p:blipFill>
          <p:spPr>
            <a:xfrm>
              <a:off x="2212259" y="766918"/>
              <a:ext cx="6341808" cy="797650"/>
            </a:xfrm>
            <a:prstGeom prst="rect">
              <a:avLst/>
            </a:prstGeom>
          </p:spPr>
        </p:pic>
        <p:pic>
          <p:nvPicPr>
            <p:cNvPr id="16" name="Obraz 15">
              <a:extLst>
                <a:ext uri="{FF2B5EF4-FFF2-40B4-BE49-F238E27FC236}">
                  <a16:creationId xmlns:a16="http://schemas.microsoft.com/office/drawing/2014/main" id="{8E4F249A-48F6-AD12-71ED-B0E68B486836}"/>
                </a:ext>
              </a:extLst>
            </p:cNvPr>
            <p:cNvPicPr>
              <a:picLocks noChangeAspect="1"/>
            </p:cNvPicPr>
            <p:nvPr/>
          </p:nvPicPr>
          <p:blipFill>
            <a:blip r:embed="rId4"/>
            <a:stretch>
              <a:fillRect/>
            </a:stretch>
          </p:blipFill>
          <p:spPr>
            <a:xfrm>
              <a:off x="2357451" y="1810979"/>
              <a:ext cx="6120000" cy="160650"/>
            </a:xfrm>
            <a:prstGeom prst="rect">
              <a:avLst/>
            </a:prstGeom>
          </p:spPr>
        </p:pic>
      </p:grpSp>
      <mc:AlternateContent xmlns:mc="http://schemas.openxmlformats.org/markup-compatibility/2006" xmlns:a14="http://schemas.microsoft.com/office/drawing/2010/main">
        <mc:Choice Requires="a14">
          <p:sp>
            <p:nvSpPr>
              <p:cNvPr id="17" name="pole tekstowe 16">
                <a:extLst>
                  <a:ext uri="{FF2B5EF4-FFF2-40B4-BE49-F238E27FC236}">
                    <a16:creationId xmlns:a16="http://schemas.microsoft.com/office/drawing/2014/main" id="{A9E0675B-B529-70D7-4A8A-7C6518AABC7C}"/>
                  </a:ext>
                </a:extLst>
              </p:cNvPr>
              <p:cNvSpPr txBox="1"/>
              <p:nvPr/>
            </p:nvSpPr>
            <p:spPr>
              <a:xfrm>
                <a:off x="2286479" y="227500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 name="pole tekstowe 16">
                <a:extLst>
                  <a:ext uri="{FF2B5EF4-FFF2-40B4-BE49-F238E27FC236}">
                    <a16:creationId xmlns:a16="http://schemas.microsoft.com/office/drawing/2014/main" id="{A9E0675B-B529-70D7-4A8A-7C6518AABC7C}"/>
                  </a:ext>
                </a:extLst>
              </p:cNvPr>
              <p:cNvSpPr txBox="1">
                <a:spLocks noRot="1" noChangeAspect="1" noMove="1" noResize="1" noEditPoints="1" noAdjustHandles="1" noChangeArrowheads="1" noChangeShapeType="1" noTextEdit="1"/>
              </p:cNvSpPr>
              <p:nvPr/>
            </p:nvSpPr>
            <p:spPr>
              <a:xfrm>
                <a:off x="2286479" y="2275005"/>
                <a:ext cx="326755" cy="207108"/>
              </a:xfrm>
              <a:prstGeom prst="rect">
                <a:avLst/>
              </a:prstGeom>
              <a:blipFill>
                <a:blip r:embed="rId5"/>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 name="pole tekstowe 18">
                <a:extLst>
                  <a:ext uri="{FF2B5EF4-FFF2-40B4-BE49-F238E27FC236}">
                    <a16:creationId xmlns:a16="http://schemas.microsoft.com/office/drawing/2014/main" id="{0D0C451D-F53D-F871-C4BD-BCB8498CB4EF}"/>
                  </a:ext>
                </a:extLst>
              </p:cNvPr>
              <p:cNvSpPr txBox="1"/>
              <p:nvPr/>
            </p:nvSpPr>
            <p:spPr>
              <a:xfrm>
                <a:off x="2681570" y="2274812"/>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 name="pole tekstowe 18">
                <a:extLst>
                  <a:ext uri="{FF2B5EF4-FFF2-40B4-BE49-F238E27FC236}">
                    <a16:creationId xmlns:a16="http://schemas.microsoft.com/office/drawing/2014/main" id="{0D0C451D-F53D-F871-C4BD-BCB8498CB4EF}"/>
                  </a:ext>
                </a:extLst>
              </p:cNvPr>
              <p:cNvSpPr txBox="1">
                <a:spLocks noRot="1" noChangeAspect="1" noMove="1" noResize="1" noEditPoints="1" noAdjustHandles="1" noChangeArrowheads="1" noChangeShapeType="1" noTextEdit="1"/>
              </p:cNvSpPr>
              <p:nvPr/>
            </p:nvSpPr>
            <p:spPr>
              <a:xfrm>
                <a:off x="2681570" y="2274812"/>
                <a:ext cx="326755" cy="207108"/>
              </a:xfrm>
              <a:prstGeom prst="rect">
                <a:avLst/>
              </a:prstGeom>
              <a:blipFill>
                <a:blip r:embed="rId6"/>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 name="pole tekstowe 19">
                <a:extLst>
                  <a:ext uri="{FF2B5EF4-FFF2-40B4-BE49-F238E27FC236}">
                    <a16:creationId xmlns:a16="http://schemas.microsoft.com/office/drawing/2014/main" id="{345F1DA3-6B80-ABEA-16EE-FB9B5B6FD00B}"/>
                  </a:ext>
                </a:extLst>
              </p:cNvPr>
              <p:cNvSpPr txBox="1"/>
              <p:nvPr/>
            </p:nvSpPr>
            <p:spPr>
              <a:xfrm>
                <a:off x="3076661" y="2274619"/>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 name="pole tekstowe 19">
                <a:extLst>
                  <a:ext uri="{FF2B5EF4-FFF2-40B4-BE49-F238E27FC236}">
                    <a16:creationId xmlns:a16="http://schemas.microsoft.com/office/drawing/2014/main" id="{345F1DA3-6B80-ABEA-16EE-FB9B5B6FD00B}"/>
                  </a:ext>
                </a:extLst>
              </p:cNvPr>
              <p:cNvSpPr txBox="1">
                <a:spLocks noRot="1" noChangeAspect="1" noMove="1" noResize="1" noEditPoints="1" noAdjustHandles="1" noChangeArrowheads="1" noChangeShapeType="1" noTextEdit="1"/>
              </p:cNvSpPr>
              <p:nvPr/>
            </p:nvSpPr>
            <p:spPr>
              <a:xfrm>
                <a:off x="3076661" y="2274619"/>
                <a:ext cx="326755" cy="207108"/>
              </a:xfrm>
              <a:prstGeom prst="rect">
                <a:avLst/>
              </a:prstGeom>
              <a:blipFill>
                <a:blip r:embed="rId7"/>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 name="pole tekstowe 20">
                <a:extLst>
                  <a:ext uri="{FF2B5EF4-FFF2-40B4-BE49-F238E27FC236}">
                    <a16:creationId xmlns:a16="http://schemas.microsoft.com/office/drawing/2014/main" id="{FB4949EF-0485-D5E8-891D-7DCFF58A10F0}"/>
                  </a:ext>
                </a:extLst>
              </p:cNvPr>
              <p:cNvSpPr txBox="1"/>
              <p:nvPr/>
            </p:nvSpPr>
            <p:spPr>
              <a:xfrm>
                <a:off x="3471752" y="2274426"/>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 name="pole tekstowe 20">
                <a:extLst>
                  <a:ext uri="{FF2B5EF4-FFF2-40B4-BE49-F238E27FC236}">
                    <a16:creationId xmlns:a16="http://schemas.microsoft.com/office/drawing/2014/main" id="{FB4949EF-0485-D5E8-891D-7DCFF58A10F0}"/>
                  </a:ext>
                </a:extLst>
              </p:cNvPr>
              <p:cNvSpPr txBox="1">
                <a:spLocks noRot="1" noChangeAspect="1" noMove="1" noResize="1" noEditPoints="1" noAdjustHandles="1" noChangeArrowheads="1" noChangeShapeType="1" noTextEdit="1"/>
              </p:cNvSpPr>
              <p:nvPr/>
            </p:nvSpPr>
            <p:spPr>
              <a:xfrm>
                <a:off x="3471752" y="2274426"/>
                <a:ext cx="326755" cy="207108"/>
              </a:xfrm>
              <a:prstGeom prst="rect">
                <a:avLst/>
              </a:prstGeom>
              <a:blipFill>
                <a:blip r:embed="rId8"/>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 name="pole tekstowe 21">
                <a:extLst>
                  <a:ext uri="{FF2B5EF4-FFF2-40B4-BE49-F238E27FC236}">
                    <a16:creationId xmlns:a16="http://schemas.microsoft.com/office/drawing/2014/main" id="{BC24B388-58D5-79C5-4BC9-BA5E97881A74}"/>
                  </a:ext>
                </a:extLst>
              </p:cNvPr>
              <p:cNvSpPr txBox="1"/>
              <p:nvPr/>
            </p:nvSpPr>
            <p:spPr>
              <a:xfrm>
                <a:off x="3866843" y="2274233"/>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 name="pole tekstowe 21">
                <a:extLst>
                  <a:ext uri="{FF2B5EF4-FFF2-40B4-BE49-F238E27FC236}">
                    <a16:creationId xmlns:a16="http://schemas.microsoft.com/office/drawing/2014/main" id="{BC24B388-58D5-79C5-4BC9-BA5E97881A74}"/>
                  </a:ext>
                </a:extLst>
              </p:cNvPr>
              <p:cNvSpPr txBox="1">
                <a:spLocks noRot="1" noChangeAspect="1" noMove="1" noResize="1" noEditPoints="1" noAdjustHandles="1" noChangeArrowheads="1" noChangeShapeType="1" noTextEdit="1"/>
              </p:cNvSpPr>
              <p:nvPr/>
            </p:nvSpPr>
            <p:spPr>
              <a:xfrm>
                <a:off x="3866843" y="2274233"/>
                <a:ext cx="326755" cy="207108"/>
              </a:xfrm>
              <a:prstGeom prst="rect">
                <a:avLst/>
              </a:prstGeom>
              <a:blipFill>
                <a:blip r:embed="rId9"/>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 name="pole tekstowe 22">
                <a:extLst>
                  <a:ext uri="{FF2B5EF4-FFF2-40B4-BE49-F238E27FC236}">
                    <a16:creationId xmlns:a16="http://schemas.microsoft.com/office/drawing/2014/main" id="{AAC185C2-57D3-D256-DE00-0AFD252ABE95}"/>
                  </a:ext>
                </a:extLst>
              </p:cNvPr>
              <p:cNvSpPr txBox="1"/>
              <p:nvPr/>
            </p:nvSpPr>
            <p:spPr>
              <a:xfrm>
                <a:off x="4261934" y="2274040"/>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 name="pole tekstowe 22">
                <a:extLst>
                  <a:ext uri="{FF2B5EF4-FFF2-40B4-BE49-F238E27FC236}">
                    <a16:creationId xmlns:a16="http://schemas.microsoft.com/office/drawing/2014/main" id="{AAC185C2-57D3-D256-DE00-0AFD252ABE95}"/>
                  </a:ext>
                </a:extLst>
              </p:cNvPr>
              <p:cNvSpPr txBox="1">
                <a:spLocks noRot="1" noChangeAspect="1" noMove="1" noResize="1" noEditPoints="1" noAdjustHandles="1" noChangeArrowheads="1" noChangeShapeType="1" noTextEdit="1"/>
              </p:cNvSpPr>
              <p:nvPr/>
            </p:nvSpPr>
            <p:spPr>
              <a:xfrm>
                <a:off x="4261934" y="2274040"/>
                <a:ext cx="326755" cy="207108"/>
              </a:xfrm>
              <a:prstGeom prst="rect">
                <a:avLst/>
              </a:prstGeom>
              <a:blipFill>
                <a:blip r:embed="rId10"/>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 name="pole tekstowe 23">
                <a:extLst>
                  <a:ext uri="{FF2B5EF4-FFF2-40B4-BE49-F238E27FC236}">
                    <a16:creationId xmlns:a16="http://schemas.microsoft.com/office/drawing/2014/main" id="{76EE9042-BE63-E838-8B6A-A5C79B74A624}"/>
                  </a:ext>
                </a:extLst>
              </p:cNvPr>
              <p:cNvSpPr txBox="1"/>
              <p:nvPr/>
            </p:nvSpPr>
            <p:spPr>
              <a:xfrm>
                <a:off x="4657025" y="2273847"/>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 name="pole tekstowe 23">
                <a:extLst>
                  <a:ext uri="{FF2B5EF4-FFF2-40B4-BE49-F238E27FC236}">
                    <a16:creationId xmlns:a16="http://schemas.microsoft.com/office/drawing/2014/main" id="{76EE9042-BE63-E838-8B6A-A5C79B74A624}"/>
                  </a:ext>
                </a:extLst>
              </p:cNvPr>
              <p:cNvSpPr txBox="1">
                <a:spLocks noRot="1" noChangeAspect="1" noMove="1" noResize="1" noEditPoints="1" noAdjustHandles="1" noChangeArrowheads="1" noChangeShapeType="1" noTextEdit="1"/>
              </p:cNvSpPr>
              <p:nvPr/>
            </p:nvSpPr>
            <p:spPr>
              <a:xfrm>
                <a:off x="4657025" y="2273847"/>
                <a:ext cx="326755" cy="207108"/>
              </a:xfrm>
              <a:prstGeom prst="rect">
                <a:avLst/>
              </a:prstGeom>
              <a:blipFill>
                <a:blip r:embed="rId11"/>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5" name="pole tekstowe 24">
                <a:extLst>
                  <a:ext uri="{FF2B5EF4-FFF2-40B4-BE49-F238E27FC236}">
                    <a16:creationId xmlns:a16="http://schemas.microsoft.com/office/drawing/2014/main" id="{38A2DA4E-41B6-F15F-2E81-5108A1B50E05}"/>
                  </a:ext>
                </a:extLst>
              </p:cNvPr>
              <p:cNvSpPr txBox="1"/>
              <p:nvPr/>
            </p:nvSpPr>
            <p:spPr>
              <a:xfrm>
                <a:off x="5052116" y="2273654"/>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5" name="pole tekstowe 24">
                <a:extLst>
                  <a:ext uri="{FF2B5EF4-FFF2-40B4-BE49-F238E27FC236}">
                    <a16:creationId xmlns:a16="http://schemas.microsoft.com/office/drawing/2014/main" id="{38A2DA4E-41B6-F15F-2E81-5108A1B50E05}"/>
                  </a:ext>
                </a:extLst>
              </p:cNvPr>
              <p:cNvSpPr txBox="1">
                <a:spLocks noRot="1" noChangeAspect="1" noMove="1" noResize="1" noEditPoints="1" noAdjustHandles="1" noChangeArrowheads="1" noChangeShapeType="1" noTextEdit="1"/>
              </p:cNvSpPr>
              <p:nvPr/>
            </p:nvSpPr>
            <p:spPr>
              <a:xfrm>
                <a:off x="5052116" y="2273654"/>
                <a:ext cx="326755" cy="207108"/>
              </a:xfrm>
              <a:prstGeom prst="rect">
                <a:avLst/>
              </a:prstGeom>
              <a:blipFill>
                <a:blip r:embed="rId12"/>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6" name="pole tekstowe 25">
                <a:extLst>
                  <a:ext uri="{FF2B5EF4-FFF2-40B4-BE49-F238E27FC236}">
                    <a16:creationId xmlns:a16="http://schemas.microsoft.com/office/drawing/2014/main" id="{24505D54-89A0-076A-32D7-87E687808AB6}"/>
                  </a:ext>
                </a:extLst>
              </p:cNvPr>
              <p:cNvSpPr txBox="1"/>
              <p:nvPr/>
            </p:nvSpPr>
            <p:spPr>
              <a:xfrm>
                <a:off x="5447207" y="2273461"/>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6" name="pole tekstowe 25">
                <a:extLst>
                  <a:ext uri="{FF2B5EF4-FFF2-40B4-BE49-F238E27FC236}">
                    <a16:creationId xmlns:a16="http://schemas.microsoft.com/office/drawing/2014/main" id="{24505D54-89A0-076A-32D7-87E687808AB6}"/>
                  </a:ext>
                </a:extLst>
              </p:cNvPr>
              <p:cNvSpPr txBox="1">
                <a:spLocks noRot="1" noChangeAspect="1" noMove="1" noResize="1" noEditPoints="1" noAdjustHandles="1" noChangeArrowheads="1" noChangeShapeType="1" noTextEdit="1"/>
              </p:cNvSpPr>
              <p:nvPr/>
            </p:nvSpPr>
            <p:spPr>
              <a:xfrm>
                <a:off x="5447207" y="2273461"/>
                <a:ext cx="326755" cy="207108"/>
              </a:xfrm>
              <a:prstGeom prst="rect">
                <a:avLst/>
              </a:prstGeom>
              <a:blipFill>
                <a:blip r:embed="rId13"/>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7" name="pole tekstowe 26">
                <a:extLst>
                  <a:ext uri="{FF2B5EF4-FFF2-40B4-BE49-F238E27FC236}">
                    <a16:creationId xmlns:a16="http://schemas.microsoft.com/office/drawing/2014/main" id="{0C9B149C-286C-6C8F-296B-20525A9F395C}"/>
                  </a:ext>
                </a:extLst>
              </p:cNvPr>
              <p:cNvSpPr txBox="1"/>
              <p:nvPr/>
            </p:nvSpPr>
            <p:spPr>
              <a:xfrm>
                <a:off x="5842298" y="2273268"/>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7" name="pole tekstowe 26">
                <a:extLst>
                  <a:ext uri="{FF2B5EF4-FFF2-40B4-BE49-F238E27FC236}">
                    <a16:creationId xmlns:a16="http://schemas.microsoft.com/office/drawing/2014/main" id="{0C9B149C-286C-6C8F-296B-20525A9F395C}"/>
                  </a:ext>
                </a:extLst>
              </p:cNvPr>
              <p:cNvSpPr txBox="1">
                <a:spLocks noRot="1" noChangeAspect="1" noMove="1" noResize="1" noEditPoints="1" noAdjustHandles="1" noChangeArrowheads="1" noChangeShapeType="1" noTextEdit="1"/>
              </p:cNvSpPr>
              <p:nvPr/>
            </p:nvSpPr>
            <p:spPr>
              <a:xfrm>
                <a:off x="5842298" y="2273268"/>
                <a:ext cx="326755" cy="207108"/>
              </a:xfrm>
              <a:prstGeom prst="rect">
                <a:avLst/>
              </a:prstGeom>
              <a:blipFill>
                <a:blip r:embed="rId14"/>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8" name="pole tekstowe 27">
                <a:extLst>
                  <a:ext uri="{FF2B5EF4-FFF2-40B4-BE49-F238E27FC236}">
                    <a16:creationId xmlns:a16="http://schemas.microsoft.com/office/drawing/2014/main" id="{C144C3C0-6F92-5D0C-2301-3051C61FA019}"/>
                  </a:ext>
                </a:extLst>
              </p:cNvPr>
              <p:cNvSpPr txBox="1"/>
              <p:nvPr/>
            </p:nvSpPr>
            <p:spPr>
              <a:xfrm>
                <a:off x="6237389" y="227307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8" name="pole tekstowe 27">
                <a:extLst>
                  <a:ext uri="{FF2B5EF4-FFF2-40B4-BE49-F238E27FC236}">
                    <a16:creationId xmlns:a16="http://schemas.microsoft.com/office/drawing/2014/main" id="{C144C3C0-6F92-5D0C-2301-3051C61FA019}"/>
                  </a:ext>
                </a:extLst>
              </p:cNvPr>
              <p:cNvSpPr txBox="1">
                <a:spLocks noRot="1" noChangeAspect="1" noMove="1" noResize="1" noEditPoints="1" noAdjustHandles="1" noChangeArrowheads="1" noChangeShapeType="1" noTextEdit="1"/>
              </p:cNvSpPr>
              <p:nvPr/>
            </p:nvSpPr>
            <p:spPr>
              <a:xfrm>
                <a:off x="6237389" y="2273075"/>
                <a:ext cx="326755" cy="207108"/>
              </a:xfrm>
              <a:prstGeom prst="rect">
                <a:avLst/>
              </a:prstGeom>
              <a:blipFill>
                <a:blip r:embed="rId15"/>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9" name="pole tekstowe 28">
                <a:extLst>
                  <a:ext uri="{FF2B5EF4-FFF2-40B4-BE49-F238E27FC236}">
                    <a16:creationId xmlns:a16="http://schemas.microsoft.com/office/drawing/2014/main" id="{1BB3B1E8-A3B9-EAC9-E11D-B75CDCCACFAF}"/>
                  </a:ext>
                </a:extLst>
              </p:cNvPr>
              <p:cNvSpPr txBox="1"/>
              <p:nvPr/>
            </p:nvSpPr>
            <p:spPr>
              <a:xfrm>
                <a:off x="6632480" y="2272882"/>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9" name="pole tekstowe 28">
                <a:extLst>
                  <a:ext uri="{FF2B5EF4-FFF2-40B4-BE49-F238E27FC236}">
                    <a16:creationId xmlns:a16="http://schemas.microsoft.com/office/drawing/2014/main" id="{1BB3B1E8-A3B9-EAC9-E11D-B75CDCCACFAF}"/>
                  </a:ext>
                </a:extLst>
              </p:cNvPr>
              <p:cNvSpPr txBox="1">
                <a:spLocks noRot="1" noChangeAspect="1" noMove="1" noResize="1" noEditPoints="1" noAdjustHandles="1" noChangeArrowheads="1" noChangeShapeType="1" noTextEdit="1"/>
              </p:cNvSpPr>
              <p:nvPr/>
            </p:nvSpPr>
            <p:spPr>
              <a:xfrm>
                <a:off x="6632480" y="2272882"/>
                <a:ext cx="326755" cy="207108"/>
              </a:xfrm>
              <a:prstGeom prst="rect">
                <a:avLst/>
              </a:prstGeom>
              <a:blipFill>
                <a:blip r:embed="rId16"/>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0" name="pole tekstowe 29">
                <a:extLst>
                  <a:ext uri="{FF2B5EF4-FFF2-40B4-BE49-F238E27FC236}">
                    <a16:creationId xmlns:a16="http://schemas.microsoft.com/office/drawing/2014/main" id="{9D757BAD-00DC-4AA8-48A9-D19B0E85E796}"/>
                  </a:ext>
                </a:extLst>
              </p:cNvPr>
              <p:cNvSpPr txBox="1"/>
              <p:nvPr/>
            </p:nvSpPr>
            <p:spPr>
              <a:xfrm>
                <a:off x="7027571" y="2272689"/>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0" name="pole tekstowe 29">
                <a:extLst>
                  <a:ext uri="{FF2B5EF4-FFF2-40B4-BE49-F238E27FC236}">
                    <a16:creationId xmlns:a16="http://schemas.microsoft.com/office/drawing/2014/main" id="{9D757BAD-00DC-4AA8-48A9-D19B0E85E796}"/>
                  </a:ext>
                </a:extLst>
              </p:cNvPr>
              <p:cNvSpPr txBox="1">
                <a:spLocks noRot="1" noChangeAspect="1" noMove="1" noResize="1" noEditPoints="1" noAdjustHandles="1" noChangeArrowheads="1" noChangeShapeType="1" noTextEdit="1"/>
              </p:cNvSpPr>
              <p:nvPr/>
            </p:nvSpPr>
            <p:spPr>
              <a:xfrm>
                <a:off x="7027571" y="2272689"/>
                <a:ext cx="326755" cy="207108"/>
              </a:xfrm>
              <a:prstGeom prst="rect">
                <a:avLst/>
              </a:prstGeom>
              <a:blipFill>
                <a:blip r:embed="rId17"/>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1" name="pole tekstowe 30">
                <a:extLst>
                  <a:ext uri="{FF2B5EF4-FFF2-40B4-BE49-F238E27FC236}">
                    <a16:creationId xmlns:a16="http://schemas.microsoft.com/office/drawing/2014/main" id="{8E194F00-56C2-5E81-D19D-E81A38DBB7C2}"/>
                  </a:ext>
                </a:extLst>
              </p:cNvPr>
              <p:cNvSpPr txBox="1"/>
              <p:nvPr/>
            </p:nvSpPr>
            <p:spPr>
              <a:xfrm>
                <a:off x="7422662" y="2272496"/>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1" name="pole tekstowe 30">
                <a:extLst>
                  <a:ext uri="{FF2B5EF4-FFF2-40B4-BE49-F238E27FC236}">
                    <a16:creationId xmlns:a16="http://schemas.microsoft.com/office/drawing/2014/main" id="{8E194F00-56C2-5E81-D19D-E81A38DBB7C2}"/>
                  </a:ext>
                </a:extLst>
              </p:cNvPr>
              <p:cNvSpPr txBox="1">
                <a:spLocks noRot="1" noChangeAspect="1" noMove="1" noResize="1" noEditPoints="1" noAdjustHandles="1" noChangeArrowheads="1" noChangeShapeType="1" noTextEdit="1"/>
              </p:cNvSpPr>
              <p:nvPr/>
            </p:nvSpPr>
            <p:spPr>
              <a:xfrm>
                <a:off x="7422662" y="2272496"/>
                <a:ext cx="326755" cy="207108"/>
              </a:xfrm>
              <a:prstGeom prst="rect">
                <a:avLst/>
              </a:prstGeom>
              <a:blipFill>
                <a:blip r:embed="rId18"/>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2" name="pole tekstowe 31">
                <a:extLst>
                  <a:ext uri="{FF2B5EF4-FFF2-40B4-BE49-F238E27FC236}">
                    <a16:creationId xmlns:a16="http://schemas.microsoft.com/office/drawing/2014/main" id="{B60ECEBC-12EC-5099-67EB-5992A50DD527}"/>
                  </a:ext>
                </a:extLst>
              </p:cNvPr>
              <p:cNvSpPr txBox="1"/>
              <p:nvPr/>
            </p:nvSpPr>
            <p:spPr>
              <a:xfrm>
                <a:off x="7817753" y="2272303"/>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2" name="pole tekstowe 31">
                <a:extLst>
                  <a:ext uri="{FF2B5EF4-FFF2-40B4-BE49-F238E27FC236}">
                    <a16:creationId xmlns:a16="http://schemas.microsoft.com/office/drawing/2014/main" id="{B60ECEBC-12EC-5099-67EB-5992A50DD527}"/>
                  </a:ext>
                </a:extLst>
              </p:cNvPr>
              <p:cNvSpPr txBox="1">
                <a:spLocks noRot="1" noChangeAspect="1" noMove="1" noResize="1" noEditPoints="1" noAdjustHandles="1" noChangeArrowheads="1" noChangeShapeType="1" noTextEdit="1"/>
              </p:cNvSpPr>
              <p:nvPr/>
            </p:nvSpPr>
            <p:spPr>
              <a:xfrm>
                <a:off x="7817753" y="2272303"/>
                <a:ext cx="326755" cy="207108"/>
              </a:xfrm>
              <a:prstGeom prst="rect">
                <a:avLst/>
              </a:prstGeom>
              <a:blipFill>
                <a:blip r:embed="rId19"/>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3" name="pole tekstowe 32">
                <a:extLst>
                  <a:ext uri="{FF2B5EF4-FFF2-40B4-BE49-F238E27FC236}">
                    <a16:creationId xmlns:a16="http://schemas.microsoft.com/office/drawing/2014/main" id="{245F2C30-9857-C2F5-FCA6-0813C146C670}"/>
                  </a:ext>
                </a:extLst>
              </p:cNvPr>
              <p:cNvSpPr txBox="1"/>
              <p:nvPr/>
            </p:nvSpPr>
            <p:spPr>
              <a:xfrm>
                <a:off x="8212849" y="2272110"/>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3" name="pole tekstowe 32">
                <a:extLst>
                  <a:ext uri="{FF2B5EF4-FFF2-40B4-BE49-F238E27FC236}">
                    <a16:creationId xmlns:a16="http://schemas.microsoft.com/office/drawing/2014/main" id="{245F2C30-9857-C2F5-FCA6-0813C146C670}"/>
                  </a:ext>
                </a:extLst>
              </p:cNvPr>
              <p:cNvSpPr txBox="1">
                <a:spLocks noRot="1" noChangeAspect="1" noMove="1" noResize="1" noEditPoints="1" noAdjustHandles="1" noChangeArrowheads="1" noChangeShapeType="1" noTextEdit="1"/>
              </p:cNvSpPr>
              <p:nvPr/>
            </p:nvSpPr>
            <p:spPr>
              <a:xfrm>
                <a:off x="8212849" y="2272110"/>
                <a:ext cx="326755" cy="207108"/>
              </a:xfrm>
              <a:prstGeom prst="rect">
                <a:avLst/>
              </a:prstGeom>
              <a:blipFill>
                <a:blip r:embed="rId20"/>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4" name="pole tekstowe 33">
                <a:extLst>
                  <a:ext uri="{FF2B5EF4-FFF2-40B4-BE49-F238E27FC236}">
                    <a16:creationId xmlns:a16="http://schemas.microsoft.com/office/drawing/2014/main" id="{32B61C7A-EFD7-1C74-8161-988AF1680D71}"/>
                  </a:ext>
                </a:extLst>
              </p:cNvPr>
              <p:cNvSpPr txBox="1"/>
              <p:nvPr/>
            </p:nvSpPr>
            <p:spPr>
              <a:xfrm>
                <a:off x="2288625" y="3840550"/>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4" name="pole tekstowe 33">
                <a:extLst>
                  <a:ext uri="{FF2B5EF4-FFF2-40B4-BE49-F238E27FC236}">
                    <a16:creationId xmlns:a16="http://schemas.microsoft.com/office/drawing/2014/main" id="{32B61C7A-EFD7-1C74-8161-988AF1680D71}"/>
                  </a:ext>
                </a:extLst>
              </p:cNvPr>
              <p:cNvSpPr txBox="1">
                <a:spLocks noRot="1" noChangeAspect="1" noMove="1" noResize="1" noEditPoints="1" noAdjustHandles="1" noChangeArrowheads="1" noChangeShapeType="1" noTextEdit="1"/>
              </p:cNvSpPr>
              <p:nvPr/>
            </p:nvSpPr>
            <p:spPr>
              <a:xfrm>
                <a:off x="2288625" y="3840550"/>
                <a:ext cx="326755" cy="207108"/>
              </a:xfrm>
              <a:prstGeom prst="rect">
                <a:avLst/>
              </a:prstGeom>
              <a:blipFill>
                <a:blip r:embed="rId21"/>
                <a:stretch>
                  <a:fillRect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5" name="pole tekstowe 34">
                <a:extLst>
                  <a:ext uri="{FF2B5EF4-FFF2-40B4-BE49-F238E27FC236}">
                    <a16:creationId xmlns:a16="http://schemas.microsoft.com/office/drawing/2014/main" id="{DAC8D295-1B52-7F87-48E3-733900D05FA9}"/>
                  </a:ext>
                </a:extLst>
              </p:cNvPr>
              <p:cNvSpPr txBox="1"/>
              <p:nvPr/>
            </p:nvSpPr>
            <p:spPr>
              <a:xfrm>
                <a:off x="2683716" y="3840357"/>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5" name="pole tekstowe 34">
                <a:extLst>
                  <a:ext uri="{FF2B5EF4-FFF2-40B4-BE49-F238E27FC236}">
                    <a16:creationId xmlns:a16="http://schemas.microsoft.com/office/drawing/2014/main" id="{DAC8D295-1B52-7F87-48E3-733900D05FA9}"/>
                  </a:ext>
                </a:extLst>
              </p:cNvPr>
              <p:cNvSpPr txBox="1">
                <a:spLocks noRot="1" noChangeAspect="1" noMove="1" noResize="1" noEditPoints="1" noAdjustHandles="1" noChangeArrowheads="1" noChangeShapeType="1" noTextEdit="1"/>
              </p:cNvSpPr>
              <p:nvPr/>
            </p:nvSpPr>
            <p:spPr>
              <a:xfrm>
                <a:off x="2683716" y="3840357"/>
                <a:ext cx="326755" cy="207108"/>
              </a:xfrm>
              <a:prstGeom prst="rect">
                <a:avLst/>
              </a:prstGeom>
              <a:blipFill>
                <a:blip r:embed="rId22"/>
                <a:stretch>
                  <a:fillRect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6" name="pole tekstowe 35">
                <a:extLst>
                  <a:ext uri="{FF2B5EF4-FFF2-40B4-BE49-F238E27FC236}">
                    <a16:creationId xmlns:a16="http://schemas.microsoft.com/office/drawing/2014/main" id="{EB6B795E-8E3B-B7BA-0D79-DC6DEE6B751E}"/>
                  </a:ext>
                </a:extLst>
              </p:cNvPr>
              <p:cNvSpPr txBox="1"/>
              <p:nvPr/>
            </p:nvSpPr>
            <p:spPr>
              <a:xfrm>
                <a:off x="3078807" y="3840164"/>
                <a:ext cx="326755" cy="20826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6" name="pole tekstowe 35">
                <a:extLst>
                  <a:ext uri="{FF2B5EF4-FFF2-40B4-BE49-F238E27FC236}">
                    <a16:creationId xmlns:a16="http://schemas.microsoft.com/office/drawing/2014/main" id="{EB6B795E-8E3B-B7BA-0D79-DC6DEE6B751E}"/>
                  </a:ext>
                </a:extLst>
              </p:cNvPr>
              <p:cNvSpPr txBox="1">
                <a:spLocks noRot="1" noChangeAspect="1" noMove="1" noResize="1" noEditPoints="1" noAdjustHandles="1" noChangeArrowheads="1" noChangeShapeType="1" noTextEdit="1"/>
              </p:cNvSpPr>
              <p:nvPr/>
            </p:nvSpPr>
            <p:spPr>
              <a:xfrm>
                <a:off x="3078807" y="3840164"/>
                <a:ext cx="326755" cy="208262"/>
              </a:xfrm>
              <a:prstGeom prst="rect">
                <a:avLst/>
              </a:prstGeom>
              <a:blipFill>
                <a:blip r:embed="rId23"/>
                <a:stretch>
                  <a:fillRect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7" name="pole tekstowe 36">
                <a:extLst>
                  <a:ext uri="{FF2B5EF4-FFF2-40B4-BE49-F238E27FC236}">
                    <a16:creationId xmlns:a16="http://schemas.microsoft.com/office/drawing/2014/main" id="{3ABBC71E-23A2-16FC-DEB6-5596565EF717}"/>
                  </a:ext>
                </a:extLst>
              </p:cNvPr>
              <p:cNvSpPr txBox="1"/>
              <p:nvPr/>
            </p:nvSpPr>
            <p:spPr>
              <a:xfrm>
                <a:off x="3473898" y="3839971"/>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7" name="pole tekstowe 36">
                <a:extLst>
                  <a:ext uri="{FF2B5EF4-FFF2-40B4-BE49-F238E27FC236}">
                    <a16:creationId xmlns:a16="http://schemas.microsoft.com/office/drawing/2014/main" id="{3ABBC71E-23A2-16FC-DEB6-5596565EF717}"/>
                  </a:ext>
                </a:extLst>
              </p:cNvPr>
              <p:cNvSpPr txBox="1">
                <a:spLocks noRot="1" noChangeAspect="1" noMove="1" noResize="1" noEditPoints="1" noAdjustHandles="1" noChangeArrowheads="1" noChangeShapeType="1" noTextEdit="1"/>
              </p:cNvSpPr>
              <p:nvPr/>
            </p:nvSpPr>
            <p:spPr>
              <a:xfrm>
                <a:off x="3473898" y="3839971"/>
                <a:ext cx="326755" cy="207108"/>
              </a:xfrm>
              <a:prstGeom prst="rect">
                <a:avLst/>
              </a:prstGeom>
              <a:blipFill>
                <a:blip r:embed="rId24"/>
                <a:stretch>
                  <a:fillRect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8" name="pole tekstowe 37">
                <a:extLst>
                  <a:ext uri="{FF2B5EF4-FFF2-40B4-BE49-F238E27FC236}">
                    <a16:creationId xmlns:a16="http://schemas.microsoft.com/office/drawing/2014/main" id="{3711C75D-8000-B7CE-880C-0689AED8CC03}"/>
                  </a:ext>
                </a:extLst>
              </p:cNvPr>
              <p:cNvSpPr txBox="1"/>
              <p:nvPr/>
            </p:nvSpPr>
            <p:spPr>
              <a:xfrm>
                <a:off x="3868989" y="3839778"/>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8" name="pole tekstowe 37">
                <a:extLst>
                  <a:ext uri="{FF2B5EF4-FFF2-40B4-BE49-F238E27FC236}">
                    <a16:creationId xmlns:a16="http://schemas.microsoft.com/office/drawing/2014/main" id="{3711C75D-8000-B7CE-880C-0689AED8CC03}"/>
                  </a:ext>
                </a:extLst>
              </p:cNvPr>
              <p:cNvSpPr txBox="1">
                <a:spLocks noRot="1" noChangeAspect="1" noMove="1" noResize="1" noEditPoints="1" noAdjustHandles="1" noChangeArrowheads="1" noChangeShapeType="1" noTextEdit="1"/>
              </p:cNvSpPr>
              <p:nvPr/>
            </p:nvSpPr>
            <p:spPr>
              <a:xfrm>
                <a:off x="3868989" y="3839778"/>
                <a:ext cx="326755" cy="207108"/>
              </a:xfrm>
              <a:prstGeom prst="rect">
                <a:avLst/>
              </a:prstGeom>
              <a:blipFill>
                <a:blip r:embed="rId25"/>
                <a:stretch>
                  <a:fillRect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9" name="pole tekstowe 38">
                <a:extLst>
                  <a:ext uri="{FF2B5EF4-FFF2-40B4-BE49-F238E27FC236}">
                    <a16:creationId xmlns:a16="http://schemas.microsoft.com/office/drawing/2014/main" id="{0087EF95-D8F6-F7BE-2A50-0E895443ED18}"/>
                  </a:ext>
                </a:extLst>
              </p:cNvPr>
              <p:cNvSpPr txBox="1"/>
              <p:nvPr/>
            </p:nvSpPr>
            <p:spPr>
              <a:xfrm>
                <a:off x="4264080" y="383958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9" name="pole tekstowe 38">
                <a:extLst>
                  <a:ext uri="{FF2B5EF4-FFF2-40B4-BE49-F238E27FC236}">
                    <a16:creationId xmlns:a16="http://schemas.microsoft.com/office/drawing/2014/main" id="{0087EF95-D8F6-F7BE-2A50-0E895443ED18}"/>
                  </a:ext>
                </a:extLst>
              </p:cNvPr>
              <p:cNvSpPr txBox="1">
                <a:spLocks noRot="1" noChangeAspect="1" noMove="1" noResize="1" noEditPoints="1" noAdjustHandles="1" noChangeArrowheads="1" noChangeShapeType="1" noTextEdit="1"/>
              </p:cNvSpPr>
              <p:nvPr/>
            </p:nvSpPr>
            <p:spPr>
              <a:xfrm>
                <a:off x="4264080" y="3839585"/>
                <a:ext cx="326755" cy="207108"/>
              </a:xfrm>
              <a:prstGeom prst="rect">
                <a:avLst/>
              </a:prstGeom>
              <a:blipFill>
                <a:blip r:embed="rId26"/>
                <a:stretch>
                  <a:fillRect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0" name="pole tekstowe 39">
                <a:extLst>
                  <a:ext uri="{FF2B5EF4-FFF2-40B4-BE49-F238E27FC236}">
                    <a16:creationId xmlns:a16="http://schemas.microsoft.com/office/drawing/2014/main" id="{A31C96C1-1455-7D73-233E-F8261ED589CC}"/>
                  </a:ext>
                </a:extLst>
              </p:cNvPr>
              <p:cNvSpPr txBox="1"/>
              <p:nvPr/>
            </p:nvSpPr>
            <p:spPr>
              <a:xfrm>
                <a:off x="4659171" y="3839392"/>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0" name="pole tekstowe 39">
                <a:extLst>
                  <a:ext uri="{FF2B5EF4-FFF2-40B4-BE49-F238E27FC236}">
                    <a16:creationId xmlns:a16="http://schemas.microsoft.com/office/drawing/2014/main" id="{A31C96C1-1455-7D73-233E-F8261ED589CC}"/>
                  </a:ext>
                </a:extLst>
              </p:cNvPr>
              <p:cNvSpPr txBox="1">
                <a:spLocks noRot="1" noChangeAspect="1" noMove="1" noResize="1" noEditPoints="1" noAdjustHandles="1" noChangeArrowheads="1" noChangeShapeType="1" noTextEdit="1"/>
              </p:cNvSpPr>
              <p:nvPr/>
            </p:nvSpPr>
            <p:spPr>
              <a:xfrm>
                <a:off x="4659171" y="3839392"/>
                <a:ext cx="326755" cy="207108"/>
              </a:xfrm>
              <a:prstGeom prst="rect">
                <a:avLst/>
              </a:prstGeom>
              <a:blipFill>
                <a:blip r:embed="rId27"/>
                <a:stretch>
                  <a:fillRect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1" name="pole tekstowe 40">
                <a:extLst>
                  <a:ext uri="{FF2B5EF4-FFF2-40B4-BE49-F238E27FC236}">
                    <a16:creationId xmlns:a16="http://schemas.microsoft.com/office/drawing/2014/main" id="{AF43F8B0-8088-CC11-EC83-8D6728E2A775}"/>
                  </a:ext>
                </a:extLst>
              </p:cNvPr>
              <p:cNvSpPr txBox="1"/>
              <p:nvPr/>
            </p:nvSpPr>
            <p:spPr>
              <a:xfrm>
                <a:off x="5054262" y="3839199"/>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1" name="pole tekstowe 40">
                <a:extLst>
                  <a:ext uri="{FF2B5EF4-FFF2-40B4-BE49-F238E27FC236}">
                    <a16:creationId xmlns:a16="http://schemas.microsoft.com/office/drawing/2014/main" id="{AF43F8B0-8088-CC11-EC83-8D6728E2A775}"/>
                  </a:ext>
                </a:extLst>
              </p:cNvPr>
              <p:cNvSpPr txBox="1">
                <a:spLocks noRot="1" noChangeAspect="1" noMove="1" noResize="1" noEditPoints="1" noAdjustHandles="1" noChangeArrowheads="1" noChangeShapeType="1" noTextEdit="1"/>
              </p:cNvSpPr>
              <p:nvPr/>
            </p:nvSpPr>
            <p:spPr>
              <a:xfrm>
                <a:off x="5054262" y="3839199"/>
                <a:ext cx="326755" cy="207108"/>
              </a:xfrm>
              <a:prstGeom prst="rect">
                <a:avLst/>
              </a:prstGeom>
              <a:blipFill>
                <a:blip r:embed="rId28"/>
                <a:stretch>
                  <a:fillRect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2" name="pole tekstowe 41">
                <a:extLst>
                  <a:ext uri="{FF2B5EF4-FFF2-40B4-BE49-F238E27FC236}">
                    <a16:creationId xmlns:a16="http://schemas.microsoft.com/office/drawing/2014/main" id="{D34DE369-8BC2-21C6-DDE3-1B2D81F6F2B1}"/>
                  </a:ext>
                </a:extLst>
              </p:cNvPr>
              <p:cNvSpPr txBox="1"/>
              <p:nvPr/>
            </p:nvSpPr>
            <p:spPr>
              <a:xfrm>
                <a:off x="5449353" y="3839006"/>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2" name="pole tekstowe 41">
                <a:extLst>
                  <a:ext uri="{FF2B5EF4-FFF2-40B4-BE49-F238E27FC236}">
                    <a16:creationId xmlns:a16="http://schemas.microsoft.com/office/drawing/2014/main" id="{D34DE369-8BC2-21C6-DDE3-1B2D81F6F2B1}"/>
                  </a:ext>
                </a:extLst>
              </p:cNvPr>
              <p:cNvSpPr txBox="1">
                <a:spLocks noRot="1" noChangeAspect="1" noMove="1" noResize="1" noEditPoints="1" noAdjustHandles="1" noChangeArrowheads="1" noChangeShapeType="1" noTextEdit="1"/>
              </p:cNvSpPr>
              <p:nvPr/>
            </p:nvSpPr>
            <p:spPr>
              <a:xfrm>
                <a:off x="5449353" y="3839006"/>
                <a:ext cx="326755" cy="207108"/>
              </a:xfrm>
              <a:prstGeom prst="rect">
                <a:avLst/>
              </a:prstGeom>
              <a:blipFill>
                <a:blip r:embed="rId29"/>
                <a:stretch>
                  <a:fillRect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3" name="pole tekstowe 42">
                <a:extLst>
                  <a:ext uri="{FF2B5EF4-FFF2-40B4-BE49-F238E27FC236}">
                    <a16:creationId xmlns:a16="http://schemas.microsoft.com/office/drawing/2014/main" id="{11315C52-D1C4-DF75-F0DC-F73E48D7A9B0}"/>
                  </a:ext>
                </a:extLst>
              </p:cNvPr>
              <p:cNvSpPr txBox="1"/>
              <p:nvPr/>
            </p:nvSpPr>
            <p:spPr>
              <a:xfrm>
                <a:off x="5844444" y="3838813"/>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3" name="pole tekstowe 42">
                <a:extLst>
                  <a:ext uri="{FF2B5EF4-FFF2-40B4-BE49-F238E27FC236}">
                    <a16:creationId xmlns:a16="http://schemas.microsoft.com/office/drawing/2014/main" id="{11315C52-D1C4-DF75-F0DC-F73E48D7A9B0}"/>
                  </a:ext>
                </a:extLst>
              </p:cNvPr>
              <p:cNvSpPr txBox="1">
                <a:spLocks noRot="1" noChangeAspect="1" noMove="1" noResize="1" noEditPoints="1" noAdjustHandles="1" noChangeArrowheads="1" noChangeShapeType="1" noTextEdit="1"/>
              </p:cNvSpPr>
              <p:nvPr/>
            </p:nvSpPr>
            <p:spPr>
              <a:xfrm>
                <a:off x="5844444" y="3838813"/>
                <a:ext cx="326755" cy="207108"/>
              </a:xfrm>
              <a:prstGeom prst="rect">
                <a:avLst/>
              </a:prstGeom>
              <a:blipFill>
                <a:blip r:embed="rId30"/>
                <a:stretch>
                  <a:fillRect l="-7692"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4" name="pole tekstowe 43">
                <a:extLst>
                  <a:ext uri="{FF2B5EF4-FFF2-40B4-BE49-F238E27FC236}">
                    <a16:creationId xmlns:a16="http://schemas.microsoft.com/office/drawing/2014/main" id="{CF1F2676-40D3-C3CD-0AFA-97741A440C5D}"/>
                  </a:ext>
                </a:extLst>
              </p:cNvPr>
              <p:cNvSpPr txBox="1"/>
              <p:nvPr/>
            </p:nvSpPr>
            <p:spPr>
              <a:xfrm>
                <a:off x="6239535" y="3838620"/>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4" name="pole tekstowe 43">
                <a:extLst>
                  <a:ext uri="{FF2B5EF4-FFF2-40B4-BE49-F238E27FC236}">
                    <a16:creationId xmlns:a16="http://schemas.microsoft.com/office/drawing/2014/main" id="{CF1F2676-40D3-C3CD-0AFA-97741A440C5D}"/>
                  </a:ext>
                </a:extLst>
              </p:cNvPr>
              <p:cNvSpPr txBox="1">
                <a:spLocks noRot="1" noChangeAspect="1" noMove="1" noResize="1" noEditPoints="1" noAdjustHandles="1" noChangeArrowheads="1" noChangeShapeType="1" noTextEdit="1"/>
              </p:cNvSpPr>
              <p:nvPr/>
            </p:nvSpPr>
            <p:spPr>
              <a:xfrm>
                <a:off x="6239535" y="3838620"/>
                <a:ext cx="326755" cy="207108"/>
              </a:xfrm>
              <a:prstGeom prst="rect">
                <a:avLst/>
              </a:prstGeom>
              <a:blipFill>
                <a:blip r:embed="rId31"/>
                <a:stretch>
                  <a:fillRect l="-7692"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5" name="pole tekstowe 44">
                <a:extLst>
                  <a:ext uri="{FF2B5EF4-FFF2-40B4-BE49-F238E27FC236}">
                    <a16:creationId xmlns:a16="http://schemas.microsoft.com/office/drawing/2014/main" id="{B6FF91CC-ED75-941B-12B6-7BAA3B8003A0}"/>
                  </a:ext>
                </a:extLst>
              </p:cNvPr>
              <p:cNvSpPr txBox="1"/>
              <p:nvPr/>
            </p:nvSpPr>
            <p:spPr>
              <a:xfrm>
                <a:off x="6634626" y="3838427"/>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5" name="pole tekstowe 44">
                <a:extLst>
                  <a:ext uri="{FF2B5EF4-FFF2-40B4-BE49-F238E27FC236}">
                    <a16:creationId xmlns:a16="http://schemas.microsoft.com/office/drawing/2014/main" id="{B6FF91CC-ED75-941B-12B6-7BAA3B8003A0}"/>
                  </a:ext>
                </a:extLst>
              </p:cNvPr>
              <p:cNvSpPr txBox="1">
                <a:spLocks noRot="1" noChangeAspect="1" noMove="1" noResize="1" noEditPoints="1" noAdjustHandles="1" noChangeArrowheads="1" noChangeShapeType="1" noTextEdit="1"/>
              </p:cNvSpPr>
              <p:nvPr/>
            </p:nvSpPr>
            <p:spPr>
              <a:xfrm>
                <a:off x="6634626" y="3838427"/>
                <a:ext cx="326755" cy="207108"/>
              </a:xfrm>
              <a:prstGeom prst="rect">
                <a:avLst/>
              </a:prstGeom>
              <a:blipFill>
                <a:blip r:embed="rId32"/>
                <a:stretch>
                  <a:fillRect l="-7407"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6" name="pole tekstowe 45">
                <a:extLst>
                  <a:ext uri="{FF2B5EF4-FFF2-40B4-BE49-F238E27FC236}">
                    <a16:creationId xmlns:a16="http://schemas.microsoft.com/office/drawing/2014/main" id="{BFE2D17C-5DE8-40C7-74CA-09D1D10F8EB7}"/>
                  </a:ext>
                </a:extLst>
              </p:cNvPr>
              <p:cNvSpPr txBox="1"/>
              <p:nvPr/>
            </p:nvSpPr>
            <p:spPr>
              <a:xfrm>
                <a:off x="7029717" y="3838234"/>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6" name="pole tekstowe 45">
                <a:extLst>
                  <a:ext uri="{FF2B5EF4-FFF2-40B4-BE49-F238E27FC236}">
                    <a16:creationId xmlns:a16="http://schemas.microsoft.com/office/drawing/2014/main" id="{BFE2D17C-5DE8-40C7-74CA-09D1D10F8EB7}"/>
                  </a:ext>
                </a:extLst>
              </p:cNvPr>
              <p:cNvSpPr txBox="1">
                <a:spLocks noRot="1" noChangeAspect="1" noMove="1" noResize="1" noEditPoints="1" noAdjustHandles="1" noChangeArrowheads="1" noChangeShapeType="1" noTextEdit="1"/>
              </p:cNvSpPr>
              <p:nvPr/>
            </p:nvSpPr>
            <p:spPr>
              <a:xfrm>
                <a:off x="7029717" y="3838234"/>
                <a:ext cx="326755" cy="207108"/>
              </a:xfrm>
              <a:prstGeom prst="rect">
                <a:avLst/>
              </a:prstGeom>
              <a:blipFill>
                <a:blip r:embed="rId33"/>
                <a:stretch>
                  <a:fillRect l="-3704"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7" name="pole tekstowe 46">
                <a:extLst>
                  <a:ext uri="{FF2B5EF4-FFF2-40B4-BE49-F238E27FC236}">
                    <a16:creationId xmlns:a16="http://schemas.microsoft.com/office/drawing/2014/main" id="{D5ED119F-724B-E353-3E6E-4D0DD0AC69FD}"/>
                  </a:ext>
                </a:extLst>
              </p:cNvPr>
              <p:cNvSpPr txBox="1"/>
              <p:nvPr/>
            </p:nvSpPr>
            <p:spPr>
              <a:xfrm>
                <a:off x="7424808" y="3838041"/>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7" name="pole tekstowe 46">
                <a:extLst>
                  <a:ext uri="{FF2B5EF4-FFF2-40B4-BE49-F238E27FC236}">
                    <a16:creationId xmlns:a16="http://schemas.microsoft.com/office/drawing/2014/main" id="{D5ED119F-724B-E353-3E6E-4D0DD0AC69FD}"/>
                  </a:ext>
                </a:extLst>
              </p:cNvPr>
              <p:cNvSpPr txBox="1">
                <a:spLocks noRot="1" noChangeAspect="1" noMove="1" noResize="1" noEditPoints="1" noAdjustHandles="1" noChangeArrowheads="1" noChangeShapeType="1" noTextEdit="1"/>
              </p:cNvSpPr>
              <p:nvPr/>
            </p:nvSpPr>
            <p:spPr>
              <a:xfrm>
                <a:off x="7424808" y="3838041"/>
                <a:ext cx="326755" cy="207108"/>
              </a:xfrm>
              <a:prstGeom prst="rect">
                <a:avLst/>
              </a:prstGeom>
              <a:blipFill>
                <a:blip r:embed="rId34"/>
                <a:stretch>
                  <a:fillRect l="-3704"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8" name="pole tekstowe 47">
                <a:extLst>
                  <a:ext uri="{FF2B5EF4-FFF2-40B4-BE49-F238E27FC236}">
                    <a16:creationId xmlns:a16="http://schemas.microsoft.com/office/drawing/2014/main" id="{B1DB28EE-6A8D-E67A-B8FD-AB444527C880}"/>
                  </a:ext>
                </a:extLst>
              </p:cNvPr>
              <p:cNvSpPr txBox="1"/>
              <p:nvPr/>
            </p:nvSpPr>
            <p:spPr>
              <a:xfrm>
                <a:off x="7819899" y="3837848"/>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8" name="pole tekstowe 47">
                <a:extLst>
                  <a:ext uri="{FF2B5EF4-FFF2-40B4-BE49-F238E27FC236}">
                    <a16:creationId xmlns:a16="http://schemas.microsoft.com/office/drawing/2014/main" id="{B1DB28EE-6A8D-E67A-B8FD-AB444527C880}"/>
                  </a:ext>
                </a:extLst>
              </p:cNvPr>
              <p:cNvSpPr txBox="1">
                <a:spLocks noRot="1" noChangeAspect="1" noMove="1" noResize="1" noEditPoints="1" noAdjustHandles="1" noChangeArrowheads="1" noChangeShapeType="1" noTextEdit="1"/>
              </p:cNvSpPr>
              <p:nvPr/>
            </p:nvSpPr>
            <p:spPr>
              <a:xfrm>
                <a:off x="7819899" y="3837848"/>
                <a:ext cx="326755" cy="207108"/>
              </a:xfrm>
              <a:prstGeom prst="rect">
                <a:avLst/>
              </a:prstGeom>
              <a:blipFill>
                <a:blip r:embed="rId35"/>
                <a:stretch>
                  <a:fillRect l="-3704" b="-2941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9" name="pole tekstowe 48">
                <a:extLst>
                  <a:ext uri="{FF2B5EF4-FFF2-40B4-BE49-F238E27FC236}">
                    <a16:creationId xmlns:a16="http://schemas.microsoft.com/office/drawing/2014/main" id="{736F743B-BC7D-5CB5-409F-0E3D819B69DB}"/>
                  </a:ext>
                </a:extLst>
              </p:cNvPr>
              <p:cNvSpPr txBox="1"/>
              <p:nvPr/>
            </p:nvSpPr>
            <p:spPr>
              <a:xfrm>
                <a:off x="8214995" y="383765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12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1200" b="1" dirty="0" err="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9" name="pole tekstowe 48">
                <a:extLst>
                  <a:ext uri="{FF2B5EF4-FFF2-40B4-BE49-F238E27FC236}">
                    <a16:creationId xmlns:a16="http://schemas.microsoft.com/office/drawing/2014/main" id="{736F743B-BC7D-5CB5-409F-0E3D819B69DB}"/>
                  </a:ext>
                </a:extLst>
              </p:cNvPr>
              <p:cNvSpPr txBox="1">
                <a:spLocks noRot="1" noChangeAspect="1" noMove="1" noResize="1" noEditPoints="1" noAdjustHandles="1" noChangeArrowheads="1" noChangeShapeType="1" noTextEdit="1"/>
              </p:cNvSpPr>
              <p:nvPr/>
            </p:nvSpPr>
            <p:spPr>
              <a:xfrm>
                <a:off x="8214995" y="3837655"/>
                <a:ext cx="326755" cy="207108"/>
              </a:xfrm>
              <a:prstGeom prst="rect">
                <a:avLst/>
              </a:prstGeom>
              <a:blipFill>
                <a:blip r:embed="rId36"/>
                <a:stretch>
                  <a:fillRect l="-7692" b="-29412"/>
                </a:stretch>
              </a:blipFill>
            </p:spPr>
            <p:txBody>
              <a:bodyPr/>
              <a:lstStyle/>
              <a:p>
                <a:r>
                  <a:rPr lang="pl-PL">
                    <a:noFill/>
                  </a:rPr>
                  <a:t> </a:t>
                </a:r>
              </a:p>
            </p:txBody>
          </p:sp>
        </mc:Fallback>
      </mc:AlternateContent>
      <p:cxnSp>
        <p:nvCxnSpPr>
          <p:cNvPr id="51" name="Łącznik prosty ze strzałką 50">
            <a:extLst>
              <a:ext uri="{FF2B5EF4-FFF2-40B4-BE49-F238E27FC236}">
                <a16:creationId xmlns:a16="http://schemas.microsoft.com/office/drawing/2014/main" id="{88C05A4F-D4A0-9D65-D96E-8187C33C6293}"/>
              </a:ext>
            </a:extLst>
          </p:cNvPr>
          <p:cNvCxnSpPr>
            <a:cxnSpLocks/>
          </p:cNvCxnSpPr>
          <p:nvPr/>
        </p:nvCxnSpPr>
        <p:spPr>
          <a:xfrm>
            <a:off x="2447296"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Łącznik prosty ze strzałką 53">
            <a:extLst>
              <a:ext uri="{FF2B5EF4-FFF2-40B4-BE49-F238E27FC236}">
                <a16:creationId xmlns:a16="http://schemas.microsoft.com/office/drawing/2014/main" id="{C2C5FC4C-3E8C-1D7C-C50E-BF770C74804D}"/>
              </a:ext>
            </a:extLst>
          </p:cNvPr>
          <p:cNvCxnSpPr>
            <a:cxnSpLocks/>
          </p:cNvCxnSpPr>
          <p:nvPr/>
        </p:nvCxnSpPr>
        <p:spPr>
          <a:xfrm>
            <a:off x="2839988"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Łącznik prosty ze strzałką 54">
            <a:extLst>
              <a:ext uri="{FF2B5EF4-FFF2-40B4-BE49-F238E27FC236}">
                <a16:creationId xmlns:a16="http://schemas.microsoft.com/office/drawing/2014/main" id="{A59F32BB-0398-118C-AF77-6F13955627A5}"/>
              </a:ext>
            </a:extLst>
          </p:cNvPr>
          <p:cNvCxnSpPr>
            <a:cxnSpLocks/>
          </p:cNvCxnSpPr>
          <p:nvPr/>
        </p:nvCxnSpPr>
        <p:spPr>
          <a:xfrm>
            <a:off x="3232680"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Łącznik prosty ze strzałką 55">
            <a:extLst>
              <a:ext uri="{FF2B5EF4-FFF2-40B4-BE49-F238E27FC236}">
                <a16:creationId xmlns:a16="http://schemas.microsoft.com/office/drawing/2014/main" id="{78CCC444-11FA-A7F3-3396-4DABC4DD0704}"/>
              </a:ext>
            </a:extLst>
          </p:cNvPr>
          <p:cNvCxnSpPr>
            <a:cxnSpLocks/>
          </p:cNvCxnSpPr>
          <p:nvPr/>
        </p:nvCxnSpPr>
        <p:spPr>
          <a:xfrm>
            <a:off x="3625372"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Łącznik prosty ze strzałką 56">
            <a:extLst>
              <a:ext uri="{FF2B5EF4-FFF2-40B4-BE49-F238E27FC236}">
                <a16:creationId xmlns:a16="http://schemas.microsoft.com/office/drawing/2014/main" id="{F8DF1E8D-F3C4-2A4D-15B4-F1EB2F0CC5B1}"/>
              </a:ext>
            </a:extLst>
          </p:cNvPr>
          <p:cNvCxnSpPr>
            <a:cxnSpLocks/>
          </p:cNvCxnSpPr>
          <p:nvPr/>
        </p:nvCxnSpPr>
        <p:spPr>
          <a:xfrm>
            <a:off x="4018064"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Łącznik prosty ze strzałką 57">
            <a:extLst>
              <a:ext uri="{FF2B5EF4-FFF2-40B4-BE49-F238E27FC236}">
                <a16:creationId xmlns:a16="http://schemas.microsoft.com/office/drawing/2014/main" id="{F6E67E03-B563-63AD-63D1-2360119689F8}"/>
              </a:ext>
            </a:extLst>
          </p:cNvPr>
          <p:cNvCxnSpPr>
            <a:cxnSpLocks/>
          </p:cNvCxnSpPr>
          <p:nvPr/>
        </p:nvCxnSpPr>
        <p:spPr>
          <a:xfrm>
            <a:off x="4410756"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Łącznik prosty ze strzałką 58">
            <a:extLst>
              <a:ext uri="{FF2B5EF4-FFF2-40B4-BE49-F238E27FC236}">
                <a16:creationId xmlns:a16="http://schemas.microsoft.com/office/drawing/2014/main" id="{D6493271-E822-89BF-969B-596898326982}"/>
              </a:ext>
            </a:extLst>
          </p:cNvPr>
          <p:cNvCxnSpPr>
            <a:cxnSpLocks/>
          </p:cNvCxnSpPr>
          <p:nvPr/>
        </p:nvCxnSpPr>
        <p:spPr>
          <a:xfrm>
            <a:off x="4803448"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Łącznik prosty ze strzałką 59">
            <a:extLst>
              <a:ext uri="{FF2B5EF4-FFF2-40B4-BE49-F238E27FC236}">
                <a16:creationId xmlns:a16="http://schemas.microsoft.com/office/drawing/2014/main" id="{F3711F75-BADA-2BAE-A060-FB7D82DE25D0}"/>
              </a:ext>
            </a:extLst>
          </p:cNvPr>
          <p:cNvCxnSpPr>
            <a:cxnSpLocks/>
          </p:cNvCxnSpPr>
          <p:nvPr/>
        </p:nvCxnSpPr>
        <p:spPr>
          <a:xfrm>
            <a:off x="5196140"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Łącznik prosty ze strzałką 60">
            <a:extLst>
              <a:ext uri="{FF2B5EF4-FFF2-40B4-BE49-F238E27FC236}">
                <a16:creationId xmlns:a16="http://schemas.microsoft.com/office/drawing/2014/main" id="{687AD925-F702-0FFA-83A3-AD199C9A51F0}"/>
              </a:ext>
            </a:extLst>
          </p:cNvPr>
          <p:cNvCxnSpPr>
            <a:cxnSpLocks/>
          </p:cNvCxnSpPr>
          <p:nvPr/>
        </p:nvCxnSpPr>
        <p:spPr>
          <a:xfrm>
            <a:off x="5588832"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Łącznik prosty ze strzałką 61">
            <a:extLst>
              <a:ext uri="{FF2B5EF4-FFF2-40B4-BE49-F238E27FC236}">
                <a16:creationId xmlns:a16="http://schemas.microsoft.com/office/drawing/2014/main" id="{1FB9A1E6-D59A-A4BF-7256-461291D943C9}"/>
              </a:ext>
            </a:extLst>
          </p:cNvPr>
          <p:cNvCxnSpPr>
            <a:cxnSpLocks/>
          </p:cNvCxnSpPr>
          <p:nvPr/>
        </p:nvCxnSpPr>
        <p:spPr>
          <a:xfrm>
            <a:off x="5981524"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Łącznik prosty ze strzałką 62">
            <a:extLst>
              <a:ext uri="{FF2B5EF4-FFF2-40B4-BE49-F238E27FC236}">
                <a16:creationId xmlns:a16="http://schemas.microsoft.com/office/drawing/2014/main" id="{C3AAF63F-B7DB-A857-08D2-00EC0BA8C45B}"/>
              </a:ext>
            </a:extLst>
          </p:cNvPr>
          <p:cNvCxnSpPr>
            <a:cxnSpLocks/>
          </p:cNvCxnSpPr>
          <p:nvPr/>
        </p:nvCxnSpPr>
        <p:spPr>
          <a:xfrm>
            <a:off x="6374216"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Łącznik prosty ze strzałką 63">
            <a:extLst>
              <a:ext uri="{FF2B5EF4-FFF2-40B4-BE49-F238E27FC236}">
                <a16:creationId xmlns:a16="http://schemas.microsoft.com/office/drawing/2014/main" id="{5E511653-E31C-1B6E-6533-3059C8B5FAD3}"/>
              </a:ext>
            </a:extLst>
          </p:cNvPr>
          <p:cNvCxnSpPr>
            <a:cxnSpLocks/>
          </p:cNvCxnSpPr>
          <p:nvPr/>
        </p:nvCxnSpPr>
        <p:spPr>
          <a:xfrm>
            <a:off x="6766908"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Łącznik prosty ze strzałką 64">
            <a:extLst>
              <a:ext uri="{FF2B5EF4-FFF2-40B4-BE49-F238E27FC236}">
                <a16:creationId xmlns:a16="http://schemas.microsoft.com/office/drawing/2014/main" id="{8990A5A6-746E-E088-5F4D-B7A7C0ECDC1E}"/>
              </a:ext>
            </a:extLst>
          </p:cNvPr>
          <p:cNvCxnSpPr>
            <a:cxnSpLocks/>
          </p:cNvCxnSpPr>
          <p:nvPr/>
        </p:nvCxnSpPr>
        <p:spPr>
          <a:xfrm>
            <a:off x="7159600"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Łącznik prosty ze strzałką 65">
            <a:extLst>
              <a:ext uri="{FF2B5EF4-FFF2-40B4-BE49-F238E27FC236}">
                <a16:creationId xmlns:a16="http://schemas.microsoft.com/office/drawing/2014/main" id="{4A98984C-AB47-EEA1-9015-0EEAB8F0AA86}"/>
              </a:ext>
            </a:extLst>
          </p:cNvPr>
          <p:cNvCxnSpPr>
            <a:cxnSpLocks/>
          </p:cNvCxnSpPr>
          <p:nvPr/>
        </p:nvCxnSpPr>
        <p:spPr>
          <a:xfrm>
            <a:off x="7552292"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Łącznik prosty ze strzałką 66">
            <a:extLst>
              <a:ext uri="{FF2B5EF4-FFF2-40B4-BE49-F238E27FC236}">
                <a16:creationId xmlns:a16="http://schemas.microsoft.com/office/drawing/2014/main" id="{CBD2FB9A-6005-535D-F419-D278656B1BCB}"/>
              </a:ext>
            </a:extLst>
          </p:cNvPr>
          <p:cNvCxnSpPr>
            <a:cxnSpLocks/>
          </p:cNvCxnSpPr>
          <p:nvPr/>
        </p:nvCxnSpPr>
        <p:spPr>
          <a:xfrm>
            <a:off x="7944984"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Łącznik prosty ze strzałką 67">
            <a:extLst>
              <a:ext uri="{FF2B5EF4-FFF2-40B4-BE49-F238E27FC236}">
                <a16:creationId xmlns:a16="http://schemas.microsoft.com/office/drawing/2014/main" id="{C7D1C1B7-0539-2E79-5EE6-3EAA4F8D18BC}"/>
              </a:ext>
            </a:extLst>
          </p:cNvPr>
          <p:cNvCxnSpPr>
            <a:cxnSpLocks/>
          </p:cNvCxnSpPr>
          <p:nvPr/>
        </p:nvCxnSpPr>
        <p:spPr>
          <a:xfrm>
            <a:off x="8337676" y="2661388"/>
            <a:ext cx="0" cy="99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pole tekstowe 68">
            <a:extLst>
              <a:ext uri="{FF2B5EF4-FFF2-40B4-BE49-F238E27FC236}">
                <a16:creationId xmlns:a16="http://schemas.microsoft.com/office/drawing/2014/main" id="{6AD48E7A-BC6C-7A8B-555A-565E5B424AB0}"/>
              </a:ext>
            </a:extLst>
          </p:cNvPr>
          <p:cNvSpPr txBox="1"/>
          <p:nvPr/>
        </p:nvSpPr>
        <p:spPr>
          <a:xfrm>
            <a:off x="694424" y="3837655"/>
            <a:ext cx="864339"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dim = 128</a:t>
            </a:r>
          </a:p>
        </p:txBody>
      </p:sp>
    </p:spTree>
    <p:extLst>
      <p:ext uri="{BB962C8B-B14F-4D97-AF65-F5344CB8AC3E}">
        <p14:creationId xmlns:p14="http://schemas.microsoft.com/office/powerpoint/2010/main" val="421604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up)">
                                      <p:cBhvr>
                                        <p:cTn id="12" dur="500"/>
                                        <p:tgtEl>
                                          <p:spTgt spid="51"/>
                                        </p:tgtEl>
                                      </p:cBhvr>
                                    </p:animEffect>
                                  </p:childTnLst>
                                </p:cTn>
                              </p:par>
                              <p:par>
                                <p:cTn id="13" presetID="22" presetClass="entr" presetSubtype="1"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up)">
                                      <p:cBhvr>
                                        <p:cTn id="15" dur="500"/>
                                        <p:tgtEl>
                                          <p:spTgt spid="54"/>
                                        </p:tgtEl>
                                      </p:cBhvr>
                                    </p:animEffect>
                                  </p:childTnLst>
                                </p:cTn>
                              </p:par>
                              <p:par>
                                <p:cTn id="16" presetID="22" presetClass="entr" presetSubtype="1"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up)">
                                      <p:cBhvr>
                                        <p:cTn id="18" dur="500"/>
                                        <p:tgtEl>
                                          <p:spTgt spid="55"/>
                                        </p:tgtEl>
                                      </p:cBhvr>
                                    </p:animEffect>
                                  </p:childTnLst>
                                </p:cTn>
                              </p:par>
                              <p:par>
                                <p:cTn id="19" presetID="22" presetClass="entr" presetSubtype="1"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up)">
                                      <p:cBhvr>
                                        <p:cTn id="21" dur="500"/>
                                        <p:tgtEl>
                                          <p:spTgt spid="5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1"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par>
                                <p:cTn id="28" presetID="22" presetClass="entr" presetSubtype="1"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up)">
                                      <p:cBhvr>
                                        <p:cTn id="30" dur="500"/>
                                        <p:tgtEl>
                                          <p:spTgt spid="59"/>
                                        </p:tgtEl>
                                      </p:cBhvr>
                                    </p:animEffect>
                                  </p:childTnLst>
                                </p:cTn>
                              </p:par>
                              <p:par>
                                <p:cTn id="31" presetID="22" presetClass="entr" presetSubtype="1"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up)">
                                      <p:cBhvr>
                                        <p:cTn id="33" dur="500"/>
                                        <p:tgtEl>
                                          <p:spTgt spid="60"/>
                                        </p:tgtEl>
                                      </p:cBhvr>
                                    </p:animEffect>
                                  </p:childTnLst>
                                </p:cTn>
                              </p:par>
                              <p:par>
                                <p:cTn id="34" presetID="22" presetClass="entr" presetSubtype="1"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par>
                                <p:cTn id="37" presetID="22" presetClass="entr" presetSubtype="1"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up)">
                                      <p:cBhvr>
                                        <p:cTn id="39" dur="500"/>
                                        <p:tgtEl>
                                          <p:spTgt spid="62"/>
                                        </p:tgtEl>
                                      </p:cBhvr>
                                    </p:animEffect>
                                  </p:childTnLst>
                                </p:cTn>
                              </p:par>
                              <p:par>
                                <p:cTn id="40" presetID="22" presetClass="entr" presetSubtype="1"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up)">
                                      <p:cBhvr>
                                        <p:cTn id="42" dur="500"/>
                                        <p:tgtEl>
                                          <p:spTgt spid="63"/>
                                        </p:tgtEl>
                                      </p:cBhvr>
                                    </p:animEffect>
                                  </p:childTnLst>
                                </p:cTn>
                              </p:par>
                              <p:par>
                                <p:cTn id="43" presetID="22" presetClass="entr" presetSubtype="1"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up)">
                                      <p:cBhvr>
                                        <p:cTn id="45" dur="500"/>
                                        <p:tgtEl>
                                          <p:spTgt spid="64"/>
                                        </p:tgtEl>
                                      </p:cBhvr>
                                    </p:animEffect>
                                  </p:childTnLst>
                                </p:cTn>
                              </p:par>
                              <p:par>
                                <p:cTn id="46" presetID="22" presetClass="entr" presetSubtype="1" fill="hold"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up)">
                                      <p:cBhvr>
                                        <p:cTn id="48" dur="500"/>
                                        <p:tgtEl>
                                          <p:spTgt spid="65"/>
                                        </p:tgtEl>
                                      </p:cBhvr>
                                    </p:animEffect>
                                  </p:childTnLst>
                                </p:cTn>
                              </p:par>
                              <p:par>
                                <p:cTn id="49" presetID="22" presetClass="entr" presetSubtype="1"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up)">
                                      <p:cBhvr>
                                        <p:cTn id="51" dur="500"/>
                                        <p:tgtEl>
                                          <p:spTgt spid="66"/>
                                        </p:tgtEl>
                                      </p:cBhvr>
                                    </p:animEffect>
                                  </p:childTnLst>
                                </p:cTn>
                              </p:par>
                              <p:par>
                                <p:cTn id="52" presetID="22" presetClass="entr" presetSubtype="1"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up)">
                                      <p:cBhvr>
                                        <p:cTn id="54" dur="500"/>
                                        <p:tgtEl>
                                          <p:spTgt spid="67"/>
                                        </p:tgtEl>
                                      </p:cBhvr>
                                    </p:animEffect>
                                  </p:childTnLst>
                                </p:cTn>
                              </p:par>
                              <p:par>
                                <p:cTn id="55" presetID="22" presetClass="entr" presetSubtype="1"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up)">
                                      <p:cBhvr>
                                        <p:cTn id="57" dur="500"/>
                                        <p:tgtEl>
                                          <p:spTgt spid="68"/>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500"/>
                                        <p:tgtEl>
                                          <p:spTgt spid="4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fade">
                                      <p:cBhvr>
                                        <p:cTn id="94" dur="500"/>
                                        <p:tgtEl>
                                          <p:spTgt spid="4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500"/>
                                        <p:tgtEl>
                                          <p:spTgt spid="49"/>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6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9764B-FE8E-76EB-A987-FAD0947C26D0}"/>
            </a:ext>
          </a:extLst>
        </p:cNvPr>
        <p:cNvGrpSpPr/>
        <p:nvPr/>
      </p:nvGrpSpPr>
      <p:grpSpPr>
        <a:xfrm>
          <a:off x="0" y="0"/>
          <a:ext cx="0" cy="0"/>
          <a:chOff x="0" y="0"/>
          <a:chExt cx="0" cy="0"/>
        </a:xfrm>
      </p:grpSpPr>
      <p:sp>
        <p:nvSpPr>
          <p:cNvPr id="11" name="Tytuł 10">
            <a:extLst>
              <a:ext uri="{FF2B5EF4-FFF2-40B4-BE49-F238E27FC236}">
                <a16:creationId xmlns:a16="http://schemas.microsoft.com/office/drawing/2014/main" id="{593B4E55-7C98-51F6-B33D-8C4778C84D27}"/>
              </a:ext>
            </a:extLst>
          </p:cNvPr>
          <p:cNvSpPr>
            <a:spLocks noGrp="1"/>
          </p:cNvSpPr>
          <p:nvPr>
            <p:ph type="ctrTitle"/>
          </p:nvPr>
        </p:nvSpPr>
        <p:spPr/>
        <p:txBody>
          <a:bodyPr/>
          <a:lstStyle/>
          <a:p>
            <a:r>
              <a:rPr lang="pl-PL" dirty="0" err="1"/>
              <a:t>Step 2. Extract the „information” a given token offers to the attention mechanism</a:t>
            </a:r>
            <a:endParaRPr lang="pl-PL" dirty="0"/>
          </a:p>
        </p:txBody>
      </p:sp>
      <p:sp>
        <p:nvSpPr>
          <p:cNvPr id="2" name="Podtytuł 1">
            <a:extLst>
              <a:ext uri="{FF2B5EF4-FFF2-40B4-BE49-F238E27FC236}">
                <a16:creationId xmlns:a16="http://schemas.microsoft.com/office/drawing/2014/main" id="{0BC45424-5BB4-1B4C-FA82-C0E1EF4C0069}"/>
              </a:ext>
            </a:extLst>
          </p:cNvPr>
          <p:cNvSpPr>
            <a:spLocks noGrp="1"/>
          </p:cNvSpPr>
          <p:nvPr>
            <p:ph type="subTitle" idx="1"/>
          </p:nvPr>
        </p:nvSpPr>
        <p:spPr/>
        <p:txBody>
          <a:bodyPr/>
          <a:lstStyle/>
          <a:p>
            <a:r>
              <a:rPr lang="pl-PL"/>
              <a:t>Token: </a:t>
            </a:r>
            <a:r>
              <a:rPr lang="pl-PL" i="1"/>
              <a:t>This is my „metadata” relevant to </a:t>
            </a:r>
            <a:br>
              <a:rPr lang="pl-PL" i="1"/>
            </a:br>
            <a:r>
              <a:rPr lang="pl-PL" i="1"/>
              <a:t>this attention head task</a:t>
            </a:r>
          </a:p>
        </p:txBody>
      </p:sp>
    </p:spTree>
    <p:extLst>
      <p:ext uri="{BB962C8B-B14F-4D97-AF65-F5344CB8AC3E}">
        <p14:creationId xmlns:p14="http://schemas.microsoft.com/office/powerpoint/2010/main" val="366979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7B03B-58F5-9483-BEAB-078BF293BEBA}"/>
            </a:ext>
          </a:extLst>
        </p:cNvPr>
        <p:cNvGrpSpPr/>
        <p:nvPr/>
      </p:nvGrpSpPr>
      <p:grpSpPr>
        <a:xfrm>
          <a:off x="0" y="0"/>
          <a:ext cx="0" cy="0"/>
          <a:chOff x="0" y="0"/>
          <a:chExt cx="0" cy="0"/>
        </a:xfrm>
      </p:grpSpPr>
      <p:pic>
        <p:nvPicPr>
          <p:cNvPr id="3" name="Obraz 2">
            <a:extLst>
              <a:ext uri="{FF2B5EF4-FFF2-40B4-BE49-F238E27FC236}">
                <a16:creationId xmlns:a16="http://schemas.microsoft.com/office/drawing/2014/main" id="{076300E2-F698-467D-FAE4-ED5DE7B74CDB}"/>
              </a:ext>
            </a:extLst>
          </p:cNvPr>
          <p:cNvPicPr>
            <a:picLocks noChangeAspect="1"/>
          </p:cNvPicPr>
          <p:nvPr/>
        </p:nvPicPr>
        <p:blipFill>
          <a:blip r:embed="rId2"/>
          <a:stretch>
            <a:fillRect/>
          </a:stretch>
        </p:blipFill>
        <p:spPr>
          <a:xfrm>
            <a:off x="685800" y="1550883"/>
            <a:ext cx="7772400" cy="2041734"/>
          </a:xfrm>
          <a:prstGeom prst="rect">
            <a:avLst/>
          </a:prstGeom>
        </p:spPr>
      </p:pic>
    </p:spTree>
    <p:extLst>
      <p:ext uri="{BB962C8B-B14F-4D97-AF65-F5344CB8AC3E}">
        <p14:creationId xmlns:p14="http://schemas.microsoft.com/office/powerpoint/2010/main" val="344579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E2FE2-31F6-9A7E-F75E-5B54D0E017DC}"/>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F9D55A0-25EE-00FC-E490-53C36E82571D}"/>
              </a:ext>
            </a:extLst>
          </p:cNvPr>
          <p:cNvSpPr>
            <a:spLocks noGrp="1"/>
          </p:cNvSpPr>
          <p:nvPr>
            <p:ph type="ctrTitle"/>
          </p:nvPr>
        </p:nvSpPr>
        <p:spPr/>
        <p:txBody>
          <a:bodyPr>
            <a:normAutofit fontScale="90000"/>
          </a:bodyPr>
          <a:lstStyle/>
          <a:p>
            <a:r>
              <a:rPr lang="pl-PL"/>
              <a:t>The </a:t>
            </a:r>
            <a:r>
              <a:rPr lang="pl-PL">
                <a:solidFill>
                  <a:srgbClr val="C00000"/>
                </a:solidFill>
              </a:rPr>
              <a:t>key</a:t>
            </a:r>
            <a:r>
              <a:rPr lang="pl-PL"/>
              <a:t> matrix generates the token characteristics specific to a given attention head task</a:t>
            </a:r>
          </a:p>
        </p:txBody>
      </p:sp>
      <p:sp>
        <p:nvSpPr>
          <p:cNvPr id="4" name="Symbol zastępczy zawartości 3">
            <a:extLst>
              <a:ext uri="{FF2B5EF4-FFF2-40B4-BE49-F238E27FC236}">
                <a16:creationId xmlns:a16="http://schemas.microsoft.com/office/drawing/2014/main" id="{D681F5AB-60F8-7AD2-7E7C-A593AE97736F}"/>
              </a:ext>
            </a:extLst>
          </p:cNvPr>
          <p:cNvSpPr>
            <a:spLocks noGrp="1"/>
          </p:cNvSpPr>
          <p:nvPr>
            <p:ph sz="half" idx="1"/>
          </p:nvPr>
        </p:nvSpPr>
        <p:spPr>
          <a:xfrm>
            <a:off x="488907" y="2793423"/>
            <a:ext cx="3024051" cy="1730086"/>
          </a:xfrm>
        </p:spPr>
        <p:txBody>
          <a:bodyPr>
            <a:normAutofit fontScale="85000" lnSpcReduction="20000"/>
          </a:bodyPr>
          <a:lstStyle/>
          <a:p>
            <a:r>
              <a:rPr lang="pl-PL"/>
              <a:t>For </a:t>
            </a:r>
            <a:r>
              <a:rPr lang="pl-PL" i="1"/>
              <a:t>adjectives &amp; nouns:</a:t>
            </a:r>
          </a:p>
          <a:p>
            <a:r>
              <a:rPr lang="pl-PL"/>
              <a:t>it maps the embeddings of nouns to certain directions in a key space </a:t>
            </a:r>
          </a:p>
          <a:p>
            <a:r>
              <a:rPr lang="pl-PL"/>
              <a:t>that somehow encodes the notion of being an adjective in preceding positions</a:t>
            </a:r>
          </a:p>
          <a:p>
            <a:endParaRPr lang="pl-PL"/>
          </a:p>
          <a:p>
            <a:r>
              <a:rPr lang="pl-PL"/>
              <a:t>GPT-3:</a:t>
            </a:r>
          </a:p>
          <a:p>
            <a:r>
              <a:rPr lang="pl-PL"/>
              <a:t>n_heads = 96 (# of attention heads)</a:t>
            </a:r>
          </a:p>
          <a:p>
            <a:r>
              <a:rPr lang="pl-PL"/>
              <a:t>e_model= 12,288</a:t>
            </a:r>
          </a:p>
          <a:p>
            <a:r>
              <a:rPr lang="pl-PL"/>
              <a:t>head_dim = e_model / n_heads = 12,288 / 96 = 128</a:t>
            </a:r>
          </a:p>
          <a:p>
            <a:endParaRPr lang="pl-PL"/>
          </a:p>
        </p:txBody>
      </p:sp>
      <p:pic>
        <p:nvPicPr>
          <p:cNvPr id="3" name="Obraz 2">
            <a:extLst>
              <a:ext uri="{FF2B5EF4-FFF2-40B4-BE49-F238E27FC236}">
                <a16:creationId xmlns:a16="http://schemas.microsoft.com/office/drawing/2014/main" id="{09AFDE56-379E-A7DA-79DE-9AE2D1873D37}"/>
              </a:ext>
            </a:extLst>
          </p:cNvPr>
          <p:cNvPicPr>
            <a:picLocks noChangeAspect="1"/>
          </p:cNvPicPr>
          <p:nvPr/>
        </p:nvPicPr>
        <p:blipFill>
          <a:blip r:embed="rId2"/>
          <a:stretch>
            <a:fillRect/>
          </a:stretch>
        </p:blipFill>
        <p:spPr>
          <a:xfrm>
            <a:off x="5141223" y="1650072"/>
            <a:ext cx="2863289" cy="1970936"/>
          </a:xfrm>
          <a:prstGeom prst="rect">
            <a:avLst/>
          </a:prstGeom>
        </p:spPr>
      </p:pic>
      <p:sp>
        <p:nvSpPr>
          <p:cNvPr id="5" name="pole tekstowe 4">
            <a:extLst>
              <a:ext uri="{FF2B5EF4-FFF2-40B4-BE49-F238E27FC236}">
                <a16:creationId xmlns:a16="http://schemas.microsoft.com/office/drawing/2014/main" id="{B03C8522-DD37-4444-5333-1EBC4A25CA87}"/>
              </a:ext>
            </a:extLst>
          </p:cNvPr>
          <p:cNvSpPr txBox="1"/>
          <p:nvPr/>
        </p:nvSpPr>
        <p:spPr>
          <a:xfrm>
            <a:off x="6100622" y="1092051"/>
            <a:ext cx="944489"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12,288</a:t>
            </a:r>
          </a:p>
        </p:txBody>
      </p:sp>
      <p:sp>
        <p:nvSpPr>
          <p:cNvPr id="7" name="pole tekstowe 6">
            <a:extLst>
              <a:ext uri="{FF2B5EF4-FFF2-40B4-BE49-F238E27FC236}">
                <a16:creationId xmlns:a16="http://schemas.microsoft.com/office/drawing/2014/main" id="{7069DF33-F7E1-F7EC-AD60-F7738BFCA33D}"/>
              </a:ext>
            </a:extLst>
          </p:cNvPr>
          <p:cNvSpPr txBox="1"/>
          <p:nvPr/>
        </p:nvSpPr>
        <p:spPr>
          <a:xfrm>
            <a:off x="8168086" y="2387084"/>
            <a:ext cx="588623"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128</a:t>
            </a:r>
          </a:p>
        </p:txBody>
      </p: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028165D9-E1F3-0B50-8060-F44126EE8AC0}"/>
                  </a:ext>
                </a:extLst>
              </p:cNvPr>
              <p:cNvSpPr txBox="1"/>
              <p:nvPr/>
            </p:nvSpPr>
            <p:spPr>
              <a:xfrm>
                <a:off x="4187372" y="2330177"/>
                <a:ext cx="1077356" cy="483146"/>
              </a:xfrm>
              <a:prstGeom prst="rect">
                <a:avLst/>
              </a:prstGeom>
              <a:noFill/>
            </p:spPr>
            <p:txBody>
              <a:bodyPr wrap="square" lIns="0" tIns="0" rIns="0" bIns="0" rtlCol="0">
                <a:spAutoFit/>
              </a:bodyPr>
              <a:lstStyle/>
              <a:p>
                <a:pPr algn="l"/>
                <a14:m>
                  <m:oMath xmlns:m="http://schemas.openxmlformats.org/officeDocument/2006/math">
                    <m:acc>
                      <m:accPr>
                        <m:chr m:val="⃗"/>
                        <m:ctrlP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2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a14:m>
                <a:r>
                  <a:rPr lang="pl-PL" sz="28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pl-PL" sz="2800" dirty="0" err="1">
                    <a:ea typeface="Helvetica Neue Condensed" panose="02000503000000020004" pitchFamily="2" charset="0"/>
                    <a:cs typeface="Helvetica Neue Condensed" panose="02000503000000020004" pitchFamily="2" charset="0"/>
                  </a:rPr>
                  <a:t>=</a:t>
                </a:r>
              </a:p>
            </p:txBody>
          </p:sp>
        </mc:Choice>
        <mc:Fallback xmlns="">
          <p:sp>
            <p:nvSpPr>
              <p:cNvPr id="8" name="pole tekstowe 7">
                <a:extLst>
                  <a:ext uri="{FF2B5EF4-FFF2-40B4-BE49-F238E27FC236}">
                    <a16:creationId xmlns:a16="http://schemas.microsoft.com/office/drawing/2014/main" id="{028165D9-E1F3-0B50-8060-F44126EE8AC0}"/>
                  </a:ext>
                </a:extLst>
              </p:cNvPr>
              <p:cNvSpPr txBox="1">
                <a:spLocks noRot="1" noChangeAspect="1" noMove="1" noResize="1" noEditPoints="1" noAdjustHandles="1" noChangeArrowheads="1" noChangeShapeType="1" noTextEdit="1"/>
              </p:cNvSpPr>
              <p:nvPr/>
            </p:nvSpPr>
            <p:spPr>
              <a:xfrm>
                <a:off x="4187372" y="2330177"/>
                <a:ext cx="1077356" cy="483146"/>
              </a:xfrm>
              <a:prstGeom prst="rect">
                <a:avLst/>
              </a:prstGeom>
              <a:blipFill>
                <a:blip r:embed="rId3"/>
                <a:stretch>
                  <a:fillRect l="-10465" t="-12821" b="-41026"/>
                </a:stretch>
              </a:blipFill>
            </p:spPr>
            <p:txBody>
              <a:bodyPr/>
              <a:lstStyle/>
              <a:p>
                <a:r>
                  <a:rPr lang="pl-PL">
                    <a:noFill/>
                  </a:rPr>
                  <a:t> </a:t>
                </a:r>
              </a:p>
            </p:txBody>
          </p:sp>
        </mc:Fallback>
      </mc:AlternateContent>
    </p:spTree>
    <p:extLst>
      <p:ext uri="{BB962C8B-B14F-4D97-AF65-F5344CB8AC3E}">
        <p14:creationId xmlns:p14="http://schemas.microsoft.com/office/powerpoint/2010/main" val="2821274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21E1F-25D0-41E7-3B1A-C1C32486591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C7F78959-E696-2DF9-5654-5A9F134F68C5}"/>
              </a:ext>
            </a:extLst>
          </p:cNvPr>
          <p:cNvSpPr>
            <a:spLocks noGrp="1"/>
          </p:cNvSpPr>
          <p:nvPr>
            <p:ph type="ctrTitle"/>
          </p:nvPr>
        </p:nvSpPr>
        <p:spPr/>
        <p:txBody>
          <a:bodyPr>
            <a:normAutofit fontScale="90000"/>
          </a:bodyPr>
          <a:lstStyle/>
          <a:p>
            <a:r>
              <a:rPr lang="pl-PL"/>
              <a:t>The resulting vector represents the token characteristics in the context of a given attention head task</a:t>
            </a:r>
          </a:p>
        </p:txBody>
      </p:sp>
      <p:sp>
        <p:nvSpPr>
          <p:cNvPr id="4" name="Symbol zastępczy zawartości 3">
            <a:extLst>
              <a:ext uri="{FF2B5EF4-FFF2-40B4-BE49-F238E27FC236}">
                <a16:creationId xmlns:a16="http://schemas.microsoft.com/office/drawing/2014/main" id="{97762357-49A0-9F8B-665E-F6AC8C0BE356}"/>
              </a:ext>
            </a:extLst>
          </p:cNvPr>
          <p:cNvSpPr>
            <a:spLocks noGrp="1"/>
          </p:cNvSpPr>
          <p:nvPr>
            <p:ph sz="half" idx="1"/>
          </p:nvPr>
        </p:nvSpPr>
        <p:spPr>
          <a:xfrm>
            <a:off x="488907" y="2793423"/>
            <a:ext cx="3024051" cy="1730086"/>
          </a:xfrm>
        </p:spPr>
        <p:txBody>
          <a:bodyPr/>
          <a:lstStyle/>
          <a:p>
            <a:r>
              <a:rPr lang="pl-PL"/>
              <a:t>e.g. being an adjective</a:t>
            </a:r>
          </a:p>
          <a:p>
            <a:endParaRPr lang="pl-PL"/>
          </a:p>
          <a:p>
            <a:endParaRPr lang="pl-PL"/>
          </a:p>
        </p:txBody>
      </p:sp>
      <p:pic>
        <p:nvPicPr>
          <p:cNvPr id="3" name="Obraz 2">
            <a:extLst>
              <a:ext uri="{FF2B5EF4-FFF2-40B4-BE49-F238E27FC236}">
                <a16:creationId xmlns:a16="http://schemas.microsoft.com/office/drawing/2014/main" id="{18516ED9-E174-3FEF-56DD-F28A3752DBEB}"/>
              </a:ext>
            </a:extLst>
          </p:cNvPr>
          <p:cNvPicPr>
            <a:picLocks noChangeAspect="1"/>
          </p:cNvPicPr>
          <p:nvPr/>
        </p:nvPicPr>
        <p:blipFill>
          <a:blip r:embed="rId2"/>
          <a:stretch>
            <a:fillRect/>
          </a:stretch>
        </p:blipFill>
        <p:spPr>
          <a:xfrm>
            <a:off x="3418935" y="2029691"/>
            <a:ext cx="3539559" cy="2436444"/>
          </a:xfrm>
          <a:prstGeom prst="rect">
            <a:avLst/>
          </a:prstGeom>
        </p:spPr>
      </p:pic>
      <p:pic>
        <p:nvPicPr>
          <p:cNvPr id="6" name="Obraz 5">
            <a:extLst>
              <a:ext uri="{FF2B5EF4-FFF2-40B4-BE49-F238E27FC236}">
                <a16:creationId xmlns:a16="http://schemas.microsoft.com/office/drawing/2014/main" id="{E0DE964B-ECE3-BEE8-64A3-FEF0725A82C2}"/>
              </a:ext>
            </a:extLst>
          </p:cNvPr>
          <p:cNvPicPr>
            <a:picLocks noChangeAspect="1"/>
          </p:cNvPicPr>
          <p:nvPr/>
        </p:nvPicPr>
        <p:blipFill>
          <a:blip r:embed="rId3"/>
          <a:srcRect t="39239"/>
          <a:stretch/>
        </p:blipFill>
        <p:spPr>
          <a:xfrm>
            <a:off x="7023682" y="2029691"/>
            <a:ext cx="461639" cy="2436444"/>
          </a:xfrm>
          <a:prstGeom prst="rect">
            <a:avLst/>
          </a:prstGeom>
        </p:spPr>
      </p:pic>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AB506DBF-244C-AEEE-31B7-FFD77DA6B3C4}"/>
                  </a:ext>
                </a:extLst>
              </p:cNvPr>
              <p:cNvSpPr txBox="1"/>
              <p:nvPr/>
            </p:nvSpPr>
            <p:spPr>
              <a:xfrm>
                <a:off x="6739074" y="1401265"/>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2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2800" dirty="0" err="1">
                  <a:ea typeface="Helvetica Neue Condensed" panose="02000503000000020004" pitchFamily="2" charset="0"/>
                  <a:cs typeface="Helvetica Neue Condensed" panose="02000503000000020004" pitchFamily="2" charset="0"/>
                </a:endParaRPr>
              </a:p>
            </p:txBody>
          </p:sp>
        </mc:Choice>
        <mc:Fallback xmlns="">
          <p:sp>
            <p:nvSpPr>
              <p:cNvPr id="9" name="pole tekstowe 8">
                <a:extLst>
                  <a:ext uri="{FF2B5EF4-FFF2-40B4-BE49-F238E27FC236}">
                    <a16:creationId xmlns:a16="http://schemas.microsoft.com/office/drawing/2014/main" id="{AB506DBF-244C-AEEE-31B7-FFD77DA6B3C4}"/>
                  </a:ext>
                </a:extLst>
              </p:cNvPr>
              <p:cNvSpPr txBox="1">
                <a:spLocks noRot="1" noChangeAspect="1" noMove="1" noResize="1" noEditPoints="1" noAdjustHandles="1" noChangeArrowheads="1" noChangeShapeType="1" noTextEdit="1"/>
              </p:cNvSpPr>
              <p:nvPr/>
            </p:nvSpPr>
            <p:spPr>
              <a:xfrm>
                <a:off x="6739074" y="1401265"/>
                <a:ext cx="1077356" cy="483146"/>
              </a:xfrm>
              <a:prstGeom prst="rect">
                <a:avLst/>
              </a:prstGeom>
              <a:blipFill>
                <a:blip r:embed="rId4"/>
                <a:stretch>
                  <a:fillRect b="-1538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97551E77-B65B-F8E9-F9C3-9CD47CE43091}"/>
                  </a:ext>
                </a:extLst>
              </p:cNvPr>
              <p:cNvSpPr txBox="1"/>
              <p:nvPr/>
            </p:nvSpPr>
            <p:spPr>
              <a:xfrm>
                <a:off x="5129480" y="1401265"/>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2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2800" dirty="0" err="1">
                  <a:ea typeface="Helvetica Neue Condensed" panose="02000503000000020004" pitchFamily="2" charset="0"/>
                  <a:cs typeface="Helvetica Neue Condensed" panose="02000503000000020004" pitchFamily="2" charset="0"/>
                </a:endParaRPr>
              </a:p>
            </p:txBody>
          </p:sp>
        </mc:Choice>
        <mc:Fallback xmlns="">
          <p:sp>
            <p:nvSpPr>
              <p:cNvPr id="11" name="pole tekstowe 10">
                <a:extLst>
                  <a:ext uri="{FF2B5EF4-FFF2-40B4-BE49-F238E27FC236}">
                    <a16:creationId xmlns:a16="http://schemas.microsoft.com/office/drawing/2014/main" id="{97551E77-B65B-F8E9-F9C3-9CD47CE43091}"/>
                  </a:ext>
                </a:extLst>
              </p:cNvPr>
              <p:cNvSpPr txBox="1">
                <a:spLocks noRot="1" noChangeAspect="1" noMove="1" noResize="1" noEditPoints="1" noAdjustHandles="1" noChangeArrowheads="1" noChangeShapeType="1" noTextEdit="1"/>
              </p:cNvSpPr>
              <p:nvPr/>
            </p:nvSpPr>
            <p:spPr>
              <a:xfrm>
                <a:off x="5129480" y="1401265"/>
                <a:ext cx="1077356" cy="483146"/>
              </a:xfrm>
              <a:prstGeom prst="rect">
                <a:avLst/>
              </a:prstGeom>
              <a:blipFill>
                <a:blip r:embed="rId5"/>
                <a:stretch>
                  <a:fillRect b="-12821"/>
                </a:stretch>
              </a:blipFill>
            </p:spPr>
            <p:txBody>
              <a:bodyPr/>
              <a:lstStyle/>
              <a:p>
                <a:r>
                  <a:rPr lang="pl-PL">
                    <a:noFill/>
                  </a:rPr>
                  <a:t> </a:t>
                </a:r>
              </a:p>
            </p:txBody>
          </p:sp>
        </mc:Fallback>
      </mc:AlternateContent>
      <p:pic>
        <p:nvPicPr>
          <p:cNvPr id="12" name="Obraz 11">
            <a:extLst>
              <a:ext uri="{FF2B5EF4-FFF2-40B4-BE49-F238E27FC236}">
                <a16:creationId xmlns:a16="http://schemas.microsoft.com/office/drawing/2014/main" id="{5864833B-2F3D-C3C8-95E9-D881478D061B}"/>
              </a:ext>
            </a:extLst>
          </p:cNvPr>
          <p:cNvPicPr>
            <a:picLocks noChangeAspect="1"/>
          </p:cNvPicPr>
          <p:nvPr/>
        </p:nvPicPr>
        <p:blipFill>
          <a:blip r:embed="rId6"/>
          <a:stretch>
            <a:fillRect/>
          </a:stretch>
        </p:blipFill>
        <p:spPr>
          <a:xfrm>
            <a:off x="7985339" y="2015837"/>
            <a:ext cx="385734" cy="2493818"/>
          </a:xfrm>
          <a:prstGeom prst="rect">
            <a:avLst/>
          </a:prstGeom>
        </p:spPr>
      </p:pic>
      <p:sp>
        <p:nvSpPr>
          <p:cNvPr id="14" name="pole tekstowe 13">
            <a:extLst>
              <a:ext uri="{FF2B5EF4-FFF2-40B4-BE49-F238E27FC236}">
                <a16:creationId xmlns:a16="http://schemas.microsoft.com/office/drawing/2014/main" id="{2400E073-7A5B-F9C3-9756-D13E55835A70}"/>
              </a:ext>
            </a:extLst>
          </p:cNvPr>
          <p:cNvSpPr txBox="1"/>
          <p:nvPr/>
        </p:nvSpPr>
        <p:spPr>
          <a:xfrm>
            <a:off x="7608612" y="2984561"/>
            <a:ext cx="207818" cy="369332"/>
          </a:xfrm>
          <a:prstGeom prst="rect">
            <a:avLst/>
          </a:prstGeom>
          <a:noFill/>
        </p:spPr>
        <p:txBody>
          <a:bodyPr wrap="square">
            <a:spAutoFit/>
          </a:bodyPr>
          <a:lstStyle/>
          <a:p>
            <a:pPr algn="ctr"/>
            <a:r>
              <a:rPr lang="pl-PL" sz="1800" dirty="0" err="1">
                <a:ea typeface="Helvetica Neue Condensed" panose="02000503000000020004" pitchFamily="2" charset="0"/>
                <a:cs typeface="Helvetica Neue Condensed" panose="02000503000000020004" pitchFamily="2" charset="0"/>
              </a:rPr>
              <a:t>=</a:t>
            </a:r>
            <a:endParaRPr lang="pl-PL"/>
          </a:p>
        </p:txBody>
      </p:sp>
      <p:sp>
        <p:nvSpPr>
          <p:cNvPr id="15" name="pole tekstowe 14">
            <a:extLst>
              <a:ext uri="{FF2B5EF4-FFF2-40B4-BE49-F238E27FC236}">
                <a16:creationId xmlns:a16="http://schemas.microsoft.com/office/drawing/2014/main" id="{0378A009-F0F1-4E35-548F-6392F9A0D96D}"/>
              </a:ext>
            </a:extLst>
          </p:cNvPr>
          <p:cNvSpPr txBox="1"/>
          <p:nvPr/>
        </p:nvSpPr>
        <p:spPr>
          <a:xfrm>
            <a:off x="4686555" y="4523509"/>
            <a:ext cx="944489"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12,288</a:t>
            </a:r>
          </a:p>
        </p:txBody>
      </p:sp>
      <p:pic>
        <p:nvPicPr>
          <p:cNvPr id="5" name="Obraz 4">
            <a:extLst>
              <a:ext uri="{FF2B5EF4-FFF2-40B4-BE49-F238E27FC236}">
                <a16:creationId xmlns:a16="http://schemas.microsoft.com/office/drawing/2014/main" id="{D87E4E72-27A4-438C-76FE-69DFA70CAC0F}"/>
              </a:ext>
            </a:extLst>
          </p:cNvPr>
          <p:cNvPicPr>
            <a:picLocks noChangeAspect="1"/>
          </p:cNvPicPr>
          <p:nvPr/>
        </p:nvPicPr>
        <p:blipFill>
          <a:blip r:embed="rId7"/>
          <a:stretch>
            <a:fillRect/>
          </a:stretch>
        </p:blipFill>
        <p:spPr>
          <a:xfrm>
            <a:off x="7148488" y="134092"/>
            <a:ext cx="258527" cy="1225611"/>
          </a:xfrm>
          <a:prstGeom prst="rect">
            <a:avLst/>
          </a:prstGeom>
        </p:spPr>
      </p:pic>
    </p:spTree>
    <p:extLst>
      <p:ext uri="{BB962C8B-B14F-4D97-AF65-F5344CB8AC3E}">
        <p14:creationId xmlns:p14="http://schemas.microsoft.com/office/powerpoint/2010/main" val="2322140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1AE54-64F1-A1EA-4B86-D19EB38AE69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45228494-E352-9259-2748-0E166C9A3841}"/>
              </a:ext>
            </a:extLst>
          </p:cNvPr>
          <p:cNvSpPr>
            <a:spLocks noGrp="1"/>
          </p:cNvSpPr>
          <p:nvPr>
            <p:ph type="ctrTitle"/>
          </p:nvPr>
        </p:nvSpPr>
        <p:spPr/>
        <p:txBody>
          <a:bodyPr>
            <a:normAutofit/>
          </a:bodyPr>
          <a:lstStyle/>
          <a:p>
            <a:r>
              <a:rPr lang="pl-PL" baseline="-25000"/>
              <a:t>The key vector</a:t>
            </a:r>
          </a:p>
        </p:txBody>
      </p:sp>
      <p:sp>
        <p:nvSpPr>
          <p:cNvPr id="8" name="Symbol zastępczy zawartości 7">
            <a:extLst>
              <a:ext uri="{FF2B5EF4-FFF2-40B4-BE49-F238E27FC236}">
                <a16:creationId xmlns:a16="http://schemas.microsoft.com/office/drawing/2014/main" id="{6F7E0579-FC30-5494-EC27-3E7630E4D1CA}"/>
              </a:ext>
            </a:extLst>
          </p:cNvPr>
          <p:cNvSpPr>
            <a:spLocks noGrp="1"/>
          </p:cNvSpPr>
          <p:nvPr>
            <p:ph sz="half" idx="1"/>
          </p:nvPr>
        </p:nvSpPr>
        <p:spPr>
          <a:xfrm>
            <a:off x="488908" y="2455962"/>
            <a:ext cx="2524456" cy="2493818"/>
          </a:xfrm>
        </p:spPr>
        <p:txBody>
          <a:bodyPr>
            <a:normAutofit/>
          </a:bodyPr>
          <a:lstStyle/>
          <a:p>
            <a:pPr marL="0" indent="0">
              <a:buNone/>
            </a:pPr>
            <a:r>
              <a:rPr lang="pl-PL" sz="1200"/>
              <a:t>“The curious transformer observed the rapid progress, the </a:t>
            </a:r>
            <a:r>
              <a:rPr lang="pl-PL" sz="1200" b="1">
                <a:solidFill>
                  <a:srgbClr val="C00000"/>
                </a:solidFill>
              </a:rPr>
              <a:t>complex</a:t>
            </a:r>
            <a:r>
              <a:rPr lang="pl-PL" sz="1200"/>
              <a:t> problem, and the elegant solution.” </a:t>
            </a:r>
          </a:p>
          <a:p>
            <a:endParaRPr lang="pl-PL" sz="1200"/>
          </a:p>
          <a:p>
            <a:pPr marL="0" indent="0">
              <a:buNone/>
            </a:pPr>
            <a:r>
              <a:rPr lang="pl-PL" sz="1200"/>
              <a:t>W</a:t>
            </a:r>
            <a:r>
              <a:rPr lang="pl-PL" sz="1200" baseline="-25000"/>
              <a:t>K</a:t>
            </a:r>
            <a:r>
              <a:rPr lang="pl-PL" sz="1200"/>
              <a:t> x E</a:t>
            </a:r>
            <a:r>
              <a:rPr lang="pl-PL" sz="1200" baseline="-25000"/>
              <a:t>10</a:t>
            </a:r>
            <a:r>
              <a:rPr lang="pl-PL" sz="1200"/>
              <a:t>: </a:t>
            </a:r>
            <a:r>
              <a:rPr lang="pl-PL" sz="1050" i="1"/>
              <a:t>Hi, I’m an adjective. I might be relevant to a nearby noun</a:t>
            </a:r>
            <a:r>
              <a:rPr lang="pl-PL" sz="1050"/>
              <a:t> </a:t>
            </a:r>
            <a:r>
              <a:rPr lang="pl-PL" sz="1200" i="1"/>
              <a:t>…</a:t>
            </a:r>
            <a:endParaRPr lang="pl-PL" sz="1200"/>
          </a:p>
          <a:p>
            <a:pPr>
              <a:buNone/>
            </a:pPr>
            <a:endParaRPr lang="pl-PL" sz="1200" b="1" i="1"/>
          </a:p>
          <a:p>
            <a:pPr>
              <a:buNone/>
            </a:pPr>
            <a:r>
              <a:rPr lang="pl-PL" sz="1200"/>
              <a:t>dim(W</a:t>
            </a:r>
            <a:r>
              <a:rPr lang="pl-PL" sz="1200" baseline="-25000"/>
              <a:t>K</a:t>
            </a:r>
            <a:r>
              <a:rPr lang="pl-PL" sz="1200"/>
              <a:t>*E) = 128</a:t>
            </a:r>
            <a:endParaRPr lang="pl-PL" sz="1200" b="1" i="1"/>
          </a:p>
        </p:txBody>
      </p:sp>
      <p:pic>
        <p:nvPicPr>
          <p:cNvPr id="3" name="Obraz 2">
            <a:extLst>
              <a:ext uri="{FF2B5EF4-FFF2-40B4-BE49-F238E27FC236}">
                <a16:creationId xmlns:a16="http://schemas.microsoft.com/office/drawing/2014/main" id="{9A771CA8-DC39-B74A-C87C-82B7B38963F4}"/>
              </a:ext>
            </a:extLst>
          </p:cNvPr>
          <p:cNvPicPr>
            <a:picLocks noChangeAspect="1"/>
          </p:cNvPicPr>
          <p:nvPr/>
        </p:nvPicPr>
        <p:blipFill>
          <a:blip r:embed="rId2"/>
          <a:stretch>
            <a:fillRect/>
          </a:stretch>
        </p:blipFill>
        <p:spPr>
          <a:xfrm>
            <a:off x="3418935" y="2029691"/>
            <a:ext cx="3539559" cy="2436444"/>
          </a:xfrm>
          <a:prstGeom prst="rect">
            <a:avLst/>
          </a:prstGeom>
        </p:spPr>
      </p:pic>
      <p:pic>
        <p:nvPicPr>
          <p:cNvPr id="6" name="Obraz 5">
            <a:extLst>
              <a:ext uri="{FF2B5EF4-FFF2-40B4-BE49-F238E27FC236}">
                <a16:creationId xmlns:a16="http://schemas.microsoft.com/office/drawing/2014/main" id="{0BDB7929-1DCD-4F1D-A029-F116D625179A}"/>
              </a:ext>
            </a:extLst>
          </p:cNvPr>
          <p:cNvPicPr>
            <a:picLocks noChangeAspect="1"/>
          </p:cNvPicPr>
          <p:nvPr/>
        </p:nvPicPr>
        <p:blipFill>
          <a:blip r:embed="rId3"/>
          <a:srcRect t="39239"/>
          <a:stretch/>
        </p:blipFill>
        <p:spPr>
          <a:xfrm>
            <a:off x="7023682" y="2029691"/>
            <a:ext cx="461639" cy="2436444"/>
          </a:xfrm>
          <a:prstGeom prst="rect">
            <a:avLst/>
          </a:prstGeom>
        </p:spPr>
      </p:pic>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378A126A-CACE-C628-B820-9400D499C8B8}"/>
                  </a:ext>
                </a:extLst>
              </p:cNvPr>
              <p:cNvSpPr txBox="1"/>
              <p:nvPr/>
            </p:nvSpPr>
            <p:spPr>
              <a:xfrm>
                <a:off x="6739074" y="1401265"/>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2800" b="1" i="1" baseline="-25000" dirty="0" err="1" smtClean="0">
                              <a:solidFill>
                                <a:schemeClr val="accent1"/>
                              </a:solidFill>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2800" dirty="0" err="1">
                  <a:solidFill>
                    <a:schemeClr val="accent1"/>
                  </a:solidFill>
                  <a:ea typeface="Helvetica Neue Condensed" panose="02000503000000020004" pitchFamily="2" charset="0"/>
                  <a:cs typeface="Helvetica Neue Condensed" panose="02000503000000020004" pitchFamily="2" charset="0"/>
                </a:endParaRPr>
              </a:p>
            </p:txBody>
          </p:sp>
        </mc:Choice>
        <mc:Fallback xmlns="">
          <p:sp>
            <p:nvSpPr>
              <p:cNvPr id="9" name="pole tekstowe 8">
                <a:extLst>
                  <a:ext uri="{FF2B5EF4-FFF2-40B4-BE49-F238E27FC236}">
                    <a16:creationId xmlns:a16="http://schemas.microsoft.com/office/drawing/2014/main" id="{378A126A-CACE-C628-B820-9400D499C8B8}"/>
                  </a:ext>
                </a:extLst>
              </p:cNvPr>
              <p:cNvSpPr txBox="1">
                <a:spLocks noRot="1" noChangeAspect="1" noMove="1" noResize="1" noEditPoints="1" noAdjustHandles="1" noChangeArrowheads="1" noChangeShapeType="1" noTextEdit="1"/>
              </p:cNvSpPr>
              <p:nvPr/>
            </p:nvSpPr>
            <p:spPr>
              <a:xfrm>
                <a:off x="6739074" y="1401265"/>
                <a:ext cx="1077356" cy="483146"/>
              </a:xfrm>
              <a:prstGeom prst="rect">
                <a:avLst/>
              </a:prstGeom>
              <a:blipFill>
                <a:blip r:embed="rId4"/>
                <a:stretch>
                  <a:fillRect b="-1538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CFCD9F92-6C3A-40A0-AB08-F9AE7FADFF65}"/>
                  </a:ext>
                </a:extLst>
              </p:cNvPr>
              <p:cNvSpPr txBox="1"/>
              <p:nvPr/>
            </p:nvSpPr>
            <p:spPr>
              <a:xfrm>
                <a:off x="5129480" y="1401265"/>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2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2800" dirty="0" err="1">
                  <a:ea typeface="Helvetica Neue Condensed" panose="02000503000000020004" pitchFamily="2" charset="0"/>
                  <a:cs typeface="Helvetica Neue Condensed" panose="02000503000000020004" pitchFamily="2" charset="0"/>
                </a:endParaRPr>
              </a:p>
            </p:txBody>
          </p:sp>
        </mc:Choice>
        <mc:Fallback xmlns="">
          <p:sp>
            <p:nvSpPr>
              <p:cNvPr id="11" name="pole tekstowe 10">
                <a:extLst>
                  <a:ext uri="{FF2B5EF4-FFF2-40B4-BE49-F238E27FC236}">
                    <a16:creationId xmlns:a16="http://schemas.microsoft.com/office/drawing/2014/main" id="{CFCD9F92-6C3A-40A0-AB08-F9AE7FADFF65}"/>
                  </a:ext>
                </a:extLst>
              </p:cNvPr>
              <p:cNvSpPr txBox="1">
                <a:spLocks noRot="1" noChangeAspect="1" noMove="1" noResize="1" noEditPoints="1" noAdjustHandles="1" noChangeArrowheads="1" noChangeShapeType="1" noTextEdit="1"/>
              </p:cNvSpPr>
              <p:nvPr/>
            </p:nvSpPr>
            <p:spPr>
              <a:xfrm>
                <a:off x="5129480" y="1401265"/>
                <a:ext cx="1077356" cy="483146"/>
              </a:xfrm>
              <a:prstGeom prst="rect">
                <a:avLst/>
              </a:prstGeom>
              <a:blipFill>
                <a:blip r:embed="rId5"/>
                <a:stretch>
                  <a:fillRect b="-12821"/>
                </a:stretch>
              </a:blipFill>
            </p:spPr>
            <p:txBody>
              <a:bodyPr/>
              <a:lstStyle/>
              <a:p>
                <a:r>
                  <a:rPr lang="pl-PL">
                    <a:noFill/>
                  </a:rPr>
                  <a:t> </a:t>
                </a:r>
              </a:p>
            </p:txBody>
          </p:sp>
        </mc:Fallback>
      </mc:AlternateContent>
      <p:pic>
        <p:nvPicPr>
          <p:cNvPr id="12" name="Obraz 11">
            <a:extLst>
              <a:ext uri="{FF2B5EF4-FFF2-40B4-BE49-F238E27FC236}">
                <a16:creationId xmlns:a16="http://schemas.microsoft.com/office/drawing/2014/main" id="{9CCCD004-D3EA-D98C-D7A2-8A4DF791DE23}"/>
              </a:ext>
            </a:extLst>
          </p:cNvPr>
          <p:cNvPicPr>
            <a:picLocks noChangeAspect="1"/>
          </p:cNvPicPr>
          <p:nvPr/>
        </p:nvPicPr>
        <p:blipFill>
          <a:blip r:embed="rId6"/>
          <a:stretch>
            <a:fillRect/>
          </a:stretch>
        </p:blipFill>
        <p:spPr>
          <a:xfrm>
            <a:off x="7985339" y="2015837"/>
            <a:ext cx="385734" cy="2493818"/>
          </a:xfrm>
          <a:prstGeom prst="rect">
            <a:avLst/>
          </a:prstGeom>
        </p:spPr>
      </p:pic>
      <p:sp>
        <p:nvSpPr>
          <p:cNvPr id="14" name="pole tekstowe 13">
            <a:extLst>
              <a:ext uri="{FF2B5EF4-FFF2-40B4-BE49-F238E27FC236}">
                <a16:creationId xmlns:a16="http://schemas.microsoft.com/office/drawing/2014/main" id="{5C961E2C-F702-923D-13CB-48CAA1356AC0}"/>
              </a:ext>
            </a:extLst>
          </p:cNvPr>
          <p:cNvSpPr txBox="1"/>
          <p:nvPr/>
        </p:nvSpPr>
        <p:spPr>
          <a:xfrm>
            <a:off x="7608612" y="2984561"/>
            <a:ext cx="207818" cy="369332"/>
          </a:xfrm>
          <a:prstGeom prst="rect">
            <a:avLst/>
          </a:prstGeom>
          <a:noFill/>
        </p:spPr>
        <p:txBody>
          <a:bodyPr wrap="square">
            <a:spAutoFit/>
          </a:bodyPr>
          <a:lstStyle/>
          <a:p>
            <a:pPr algn="ctr"/>
            <a:r>
              <a:rPr lang="pl-PL" sz="1800" dirty="0" err="1">
                <a:ea typeface="Helvetica Neue Condensed" panose="02000503000000020004" pitchFamily="2" charset="0"/>
                <a:cs typeface="Helvetica Neue Condensed" panose="02000503000000020004" pitchFamily="2" charset="0"/>
              </a:rPr>
              <a:t>=</a:t>
            </a:r>
            <a:endParaRPr lang="pl-PL"/>
          </a:p>
        </p:txBody>
      </p:sp>
      <p:sp>
        <p:nvSpPr>
          <p:cNvPr id="15" name="pole tekstowe 14">
            <a:extLst>
              <a:ext uri="{FF2B5EF4-FFF2-40B4-BE49-F238E27FC236}">
                <a16:creationId xmlns:a16="http://schemas.microsoft.com/office/drawing/2014/main" id="{549FABD5-8076-9985-3673-3A7DFDE3937F}"/>
              </a:ext>
            </a:extLst>
          </p:cNvPr>
          <p:cNvSpPr txBox="1"/>
          <p:nvPr/>
        </p:nvSpPr>
        <p:spPr>
          <a:xfrm>
            <a:off x="4686555" y="4523509"/>
            <a:ext cx="4225837" cy="369332"/>
          </a:xfrm>
          <a:prstGeom prst="rect">
            <a:avLst/>
          </a:prstGeom>
          <a:noFill/>
        </p:spPr>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(128, 12288)    x   (12288, 1) = (128, 1)</a:t>
            </a:r>
          </a:p>
        </p:txBody>
      </p:sp>
      <p:sp>
        <p:nvSpPr>
          <p:cNvPr id="18" name="Prostokąt 17">
            <a:extLst>
              <a:ext uri="{FF2B5EF4-FFF2-40B4-BE49-F238E27FC236}">
                <a16:creationId xmlns:a16="http://schemas.microsoft.com/office/drawing/2014/main" id="{8AFBECE4-C4D5-C919-1022-9D29178CA527}"/>
              </a:ext>
            </a:extLst>
          </p:cNvPr>
          <p:cNvSpPr/>
          <p:nvPr/>
        </p:nvSpPr>
        <p:spPr>
          <a:xfrm>
            <a:off x="7985339" y="2022764"/>
            <a:ext cx="385734" cy="2443371"/>
          </a:xfrm>
          <a:prstGeom prst="rect">
            <a:avLst/>
          </a:prstGeom>
          <a:solidFill>
            <a:srgbClr val="C00000">
              <a:alpha val="96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Obraz 3">
            <a:extLst>
              <a:ext uri="{FF2B5EF4-FFF2-40B4-BE49-F238E27FC236}">
                <a16:creationId xmlns:a16="http://schemas.microsoft.com/office/drawing/2014/main" id="{42E1A01A-E5D8-9706-A78B-EFAB30200B5E}"/>
              </a:ext>
            </a:extLst>
          </p:cNvPr>
          <p:cNvPicPr>
            <a:picLocks noChangeAspect="1"/>
          </p:cNvPicPr>
          <p:nvPr/>
        </p:nvPicPr>
        <p:blipFill>
          <a:blip r:embed="rId7"/>
          <a:stretch>
            <a:fillRect/>
          </a:stretch>
        </p:blipFill>
        <p:spPr>
          <a:xfrm>
            <a:off x="7148488" y="134092"/>
            <a:ext cx="258527" cy="1225611"/>
          </a:xfrm>
          <a:prstGeom prst="rect">
            <a:avLst/>
          </a:prstGeom>
        </p:spPr>
      </p:pic>
    </p:spTree>
    <p:extLst>
      <p:ext uri="{BB962C8B-B14F-4D97-AF65-F5344CB8AC3E}">
        <p14:creationId xmlns:p14="http://schemas.microsoft.com/office/powerpoint/2010/main" val="3635056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0551E-FFA7-2355-23A5-0398F193BE4D}"/>
            </a:ext>
          </a:extLst>
        </p:cNvPr>
        <p:cNvGrpSpPr/>
        <p:nvPr/>
      </p:nvGrpSpPr>
      <p:grpSpPr>
        <a:xfrm>
          <a:off x="0" y="0"/>
          <a:ext cx="0" cy="0"/>
          <a:chOff x="0" y="0"/>
          <a:chExt cx="0" cy="0"/>
        </a:xfrm>
      </p:grpSpPr>
      <p:pic>
        <p:nvPicPr>
          <p:cNvPr id="3" name="Obraz 2">
            <a:extLst>
              <a:ext uri="{FF2B5EF4-FFF2-40B4-BE49-F238E27FC236}">
                <a16:creationId xmlns:a16="http://schemas.microsoft.com/office/drawing/2014/main" id="{CAE18C5A-4EA8-2CBF-A9B6-2D0020548CD6}"/>
              </a:ext>
            </a:extLst>
          </p:cNvPr>
          <p:cNvPicPr>
            <a:picLocks noChangeAspect="1"/>
          </p:cNvPicPr>
          <p:nvPr/>
        </p:nvPicPr>
        <p:blipFill>
          <a:blip r:embed="rId2"/>
          <a:stretch>
            <a:fillRect/>
          </a:stretch>
        </p:blipFill>
        <p:spPr>
          <a:xfrm>
            <a:off x="269320" y="2571750"/>
            <a:ext cx="1714549" cy="1180204"/>
          </a:xfrm>
          <a:prstGeom prst="rect">
            <a:avLst/>
          </a:prstGeom>
        </p:spPr>
      </p:pic>
      <p:grpSp>
        <p:nvGrpSpPr>
          <p:cNvPr id="7" name="Grupa 6">
            <a:extLst>
              <a:ext uri="{FF2B5EF4-FFF2-40B4-BE49-F238E27FC236}">
                <a16:creationId xmlns:a16="http://schemas.microsoft.com/office/drawing/2014/main" id="{05E1B4C2-F197-54BC-49F3-E3E9D5353046}"/>
              </a:ext>
            </a:extLst>
          </p:cNvPr>
          <p:cNvGrpSpPr/>
          <p:nvPr/>
        </p:nvGrpSpPr>
        <p:grpSpPr>
          <a:xfrm>
            <a:off x="2210113" y="861983"/>
            <a:ext cx="6341808" cy="1204711"/>
            <a:chOff x="2212259" y="766918"/>
            <a:chExt cx="6341808" cy="1204711"/>
          </a:xfrm>
        </p:grpSpPr>
        <p:pic>
          <p:nvPicPr>
            <p:cNvPr id="13" name="Obraz 12">
              <a:extLst>
                <a:ext uri="{FF2B5EF4-FFF2-40B4-BE49-F238E27FC236}">
                  <a16:creationId xmlns:a16="http://schemas.microsoft.com/office/drawing/2014/main" id="{F5F59140-ACFB-D846-AE19-4299C39F323E}"/>
                </a:ext>
              </a:extLst>
            </p:cNvPr>
            <p:cNvPicPr>
              <a:picLocks noChangeAspect="1"/>
            </p:cNvPicPr>
            <p:nvPr/>
          </p:nvPicPr>
          <p:blipFill>
            <a:blip r:embed="rId3"/>
            <a:stretch>
              <a:fillRect/>
            </a:stretch>
          </p:blipFill>
          <p:spPr>
            <a:xfrm>
              <a:off x="2212259" y="766918"/>
              <a:ext cx="6341808" cy="797650"/>
            </a:xfrm>
            <a:prstGeom prst="rect">
              <a:avLst/>
            </a:prstGeom>
          </p:spPr>
        </p:pic>
        <p:pic>
          <p:nvPicPr>
            <p:cNvPr id="16" name="Obraz 15">
              <a:extLst>
                <a:ext uri="{FF2B5EF4-FFF2-40B4-BE49-F238E27FC236}">
                  <a16:creationId xmlns:a16="http://schemas.microsoft.com/office/drawing/2014/main" id="{0BDD5E75-277D-1D56-1527-014633FD8205}"/>
                </a:ext>
              </a:extLst>
            </p:cNvPr>
            <p:cNvPicPr>
              <a:picLocks noChangeAspect="1"/>
            </p:cNvPicPr>
            <p:nvPr/>
          </p:nvPicPr>
          <p:blipFill>
            <a:blip r:embed="rId4"/>
            <a:stretch>
              <a:fillRect/>
            </a:stretch>
          </p:blipFill>
          <p:spPr>
            <a:xfrm>
              <a:off x="2357451" y="1810979"/>
              <a:ext cx="6120000" cy="160650"/>
            </a:xfrm>
            <a:prstGeom prst="rect">
              <a:avLst/>
            </a:prstGeom>
          </p:spPr>
        </p:pic>
      </p:grpSp>
      <mc:AlternateContent xmlns:mc="http://schemas.openxmlformats.org/markup-compatibility/2006" xmlns:a14="http://schemas.microsoft.com/office/drawing/2010/main">
        <mc:Choice Requires="a14">
          <p:sp>
            <p:nvSpPr>
              <p:cNvPr id="17" name="pole tekstowe 16">
                <a:extLst>
                  <a:ext uri="{FF2B5EF4-FFF2-40B4-BE49-F238E27FC236}">
                    <a16:creationId xmlns:a16="http://schemas.microsoft.com/office/drawing/2014/main" id="{74024F9A-FB3B-F45B-9CF1-66ACA9E8BA71}"/>
                  </a:ext>
                </a:extLst>
              </p:cNvPr>
              <p:cNvSpPr txBox="1"/>
              <p:nvPr/>
            </p:nvSpPr>
            <p:spPr>
              <a:xfrm>
                <a:off x="2286479" y="227500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 name="pole tekstowe 16">
                <a:extLst>
                  <a:ext uri="{FF2B5EF4-FFF2-40B4-BE49-F238E27FC236}">
                    <a16:creationId xmlns:a16="http://schemas.microsoft.com/office/drawing/2014/main" id="{74024F9A-FB3B-F45B-9CF1-66ACA9E8BA71}"/>
                  </a:ext>
                </a:extLst>
              </p:cNvPr>
              <p:cNvSpPr txBox="1">
                <a:spLocks noRot="1" noChangeAspect="1" noMove="1" noResize="1" noEditPoints="1" noAdjustHandles="1" noChangeArrowheads="1" noChangeShapeType="1" noTextEdit="1"/>
              </p:cNvSpPr>
              <p:nvPr/>
            </p:nvSpPr>
            <p:spPr>
              <a:xfrm>
                <a:off x="2286479" y="2275005"/>
                <a:ext cx="326755" cy="207108"/>
              </a:xfrm>
              <a:prstGeom prst="rect">
                <a:avLst/>
              </a:prstGeom>
              <a:blipFill>
                <a:blip r:embed="rId5"/>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 name="pole tekstowe 18">
                <a:extLst>
                  <a:ext uri="{FF2B5EF4-FFF2-40B4-BE49-F238E27FC236}">
                    <a16:creationId xmlns:a16="http://schemas.microsoft.com/office/drawing/2014/main" id="{8B0F283F-438A-C44B-5DE2-6C6CF05B71B3}"/>
                  </a:ext>
                </a:extLst>
              </p:cNvPr>
              <p:cNvSpPr txBox="1"/>
              <p:nvPr/>
            </p:nvSpPr>
            <p:spPr>
              <a:xfrm>
                <a:off x="2681570" y="2274812"/>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 name="pole tekstowe 18">
                <a:extLst>
                  <a:ext uri="{FF2B5EF4-FFF2-40B4-BE49-F238E27FC236}">
                    <a16:creationId xmlns:a16="http://schemas.microsoft.com/office/drawing/2014/main" id="{8B0F283F-438A-C44B-5DE2-6C6CF05B71B3}"/>
                  </a:ext>
                </a:extLst>
              </p:cNvPr>
              <p:cNvSpPr txBox="1">
                <a:spLocks noRot="1" noChangeAspect="1" noMove="1" noResize="1" noEditPoints="1" noAdjustHandles="1" noChangeArrowheads="1" noChangeShapeType="1" noTextEdit="1"/>
              </p:cNvSpPr>
              <p:nvPr/>
            </p:nvSpPr>
            <p:spPr>
              <a:xfrm>
                <a:off x="2681570" y="2274812"/>
                <a:ext cx="326755" cy="207108"/>
              </a:xfrm>
              <a:prstGeom prst="rect">
                <a:avLst/>
              </a:prstGeom>
              <a:blipFill>
                <a:blip r:embed="rId6"/>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 name="pole tekstowe 19">
                <a:extLst>
                  <a:ext uri="{FF2B5EF4-FFF2-40B4-BE49-F238E27FC236}">
                    <a16:creationId xmlns:a16="http://schemas.microsoft.com/office/drawing/2014/main" id="{2E8EF141-5172-7361-3A47-46D6A6FF6C8F}"/>
                  </a:ext>
                </a:extLst>
              </p:cNvPr>
              <p:cNvSpPr txBox="1"/>
              <p:nvPr/>
            </p:nvSpPr>
            <p:spPr>
              <a:xfrm>
                <a:off x="3076661" y="2274619"/>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 name="pole tekstowe 19">
                <a:extLst>
                  <a:ext uri="{FF2B5EF4-FFF2-40B4-BE49-F238E27FC236}">
                    <a16:creationId xmlns:a16="http://schemas.microsoft.com/office/drawing/2014/main" id="{2E8EF141-5172-7361-3A47-46D6A6FF6C8F}"/>
                  </a:ext>
                </a:extLst>
              </p:cNvPr>
              <p:cNvSpPr txBox="1">
                <a:spLocks noRot="1" noChangeAspect="1" noMove="1" noResize="1" noEditPoints="1" noAdjustHandles="1" noChangeArrowheads="1" noChangeShapeType="1" noTextEdit="1"/>
              </p:cNvSpPr>
              <p:nvPr/>
            </p:nvSpPr>
            <p:spPr>
              <a:xfrm>
                <a:off x="3076661" y="2274619"/>
                <a:ext cx="326755" cy="207108"/>
              </a:xfrm>
              <a:prstGeom prst="rect">
                <a:avLst/>
              </a:prstGeom>
              <a:blipFill>
                <a:blip r:embed="rId7"/>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 name="pole tekstowe 20">
                <a:extLst>
                  <a:ext uri="{FF2B5EF4-FFF2-40B4-BE49-F238E27FC236}">
                    <a16:creationId xmlns:a16="http://schemas.microsoft.com/office/drawing/2014/main" id="{00174C5B-538F-7B99-7803-4FA4B0469243}"/>
                  </a:ext>
                </a:extLst>
              </p:cNvPr>
              <p:cNvSpPr txBox="1"/>
              <p:nvPr/>
            </p:nvSpPr>
            <p:spPr>
              <a:xfrm>
                <a:off x="3471752" y="2274426"/>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 name="pole tekstowe 20">
                <a:extLst>
                  <a:ext uri="{FF2B5EF4-FFF2-40B4-BE49-F238E27FC236}">
                    <a16:creationId xmlns:a16="http://schemas.microsoft.com/office/drawing/2014/main" id="{00174C5B-538F-7B99-7803-4FA4B0469243}"/>
                  </a:ext>
                </a:extLst>
              </p:cNvPr>
              <p:cNvSpPr txBox="1">
                <a:spLocks noRot="1" noChangeAspect="1" noMove="1" noResize="1" noEditPoints="1" noAdjustHandles="1" noChangeArrowheads="1" noChangeShapeType="1" noTextEdit="1"/>
              </p:cNvSpPr>
              <p:nvPr/>
            </p:nvSpPr>
            <p:spPr>
              <a:xfrm>
                <a:off x="3471752" y="2274426"/>
                <a:ext cx="326755" cy="207108"/>
              </a:xfrm>
              <a:prstGeom prst="rect">
                <a:avLst/>
              </a:prstGeom>
              <a:blipFill>
                <a:blip r:embed="rId8"/>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 name="pole tekstowe 21">
                <a:extLst>
                  <a:ext uri="{FF2B5EF4-FFF2-40B4-BE49-F238E27FC236}">
                    <a16:creationId xmlns:a16="http://schemas.microsoft.com/office/drawing/2014/main" id="{149D0CFE-7B20-3656-CC45-F4871F8A86EB}"/>
                  </a:ext>
                </a:extLst>
              </p:cNvPr>
              <p:cNvSpPr txBox="1"/>
              <p:nvPr/>
            </p:nvSpPr>
            <p:spPr>
              <a:xfrm>
                <a:off x="3866843" y="2274233"/>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 name="pole tekstowe 21">
                <a:extLst>
                  <a:ext uri="{FF2B5EF4-FFF2-40B4-BE49-F238E27FC236}">
                    <a16:creationId xmlns:a16="http://schemas.microsoft.com/office/drawing/2014/main" id="{149D0CFE-7B20-3656-CC45-F4871F8A86EB}"/>
                  </a:ext>
                </a:extLst>
              </p:cNvPr>
              <p:cNvSpPr txBox="1">
                <a:spLocks noRot="1" noChangeAspect="1" noMove="1" noResize="1" noEditPoints="1" noAdjustHandles="1" noChangeArrowheads="1" noChangeShapeType="1" noTextEdit="1"/>
              </p:cNvSpPr>
              <p:nvPr/>
            </p:nvSpPr>
            <p:spPr>
              <a:xfrm>
                <a:off x="3866843" y="2274233"/>
                <a:ext cx="326755" cy="207108"/>
              </a:xfrm>
              <a:prstGeom prst="rect">
                <a:avLst/>
              </a:prstGeom>
              <a:blipFill>
                <a:blip r:embed="rId9"/>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 name="pole tekstowe 22">
                <a:extLst>
                  <a:ext uri="{FF2B5EF4-FFF2-40B4-BE49-F238E27FC236}">
                    <a16:creationId xmlns:a16="http://schemas.microsoft.com/office/drawing/2014/main" id="{FF683903-0FF0-D535-0911-7AACFC85990B}"/>
                  </a:ext>
                </a:extLst>
              </p:cNvPr>
              <p:cNvSpPr txBox="1"/>
              <p:nvPr/>
            </p:nvSpPr>
            <p:spPr>
              <a:xfrm>
                <a:off x="4261934" y="2274040"/>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 name="pole tekstowe 22">
                <a:extLst>
                  <a:ext uri="{FF2B5EF4-FFF2-40B4-BE49-F238E27FC236}">
                    <a16:creationId xmlns:a16="http://schemas.microsoft.com/office/drawing/2014/main" id="{FF683903-0FF0-D535-0911-7AACFC85990B}"/>
                  </a:ext>
                </a:extLst>
              </p:cNvPr>
              <p:cNvSpPr txBox="1">
                <a:spLocks noRot="1" noChangeAspect="1" noMove="1" noResize="1" noEditPoints="1" noAdjustHandles="1" noChangeArrowheads="1" noChangeShapeType="1" noTextEdit="1"/>
              </p:cNvSpPr>
              <p:nvPr/>
            </p:nvSpPr>
            <p:spPr>
              <a:xfrm>
                <a:off x="4261934" y="2274040"/>
                <a:ext cx="326755" cy="207108"/>
              </a:xfrm>
              <a:prstGeom prst="rect">
                <a:avLst/>
              </a:prstGeom>
              <a:blipFill>
                <a:blip r:embed="rId10"/>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 name="pole tekstowe 23">
                <a:extLst>
                  <a:ext uri="{FF2B5EF4-FFF2-40B4-BE49-F238E27FC236}">
                    <a16:creationId xmlns:a16="http://schemas.microsoft.com/office/drawing/2014/main" id="{3DCBC3AA-E4AC-0B69-AF45-1E7A1C88DA1E}"/>
                  </a:ext>
                </a:extLst>
              </p:cNvPr>
              <p:cNvSpPr txBox="1"/>
              <p:nvPr/>
            </p:nvSpPr>
            <p:spPr>
              <a:xfrm>
                <a:off x="4657025" y="2273847"/>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 name="pole tekstowe 23">
                <a:extLst>
                  <a:ext uri="{FF2B5EF4-FFF2-40B4-BE49-F238E27FC236}">
                    <a16:creationId xmlns:a16="http://schemas.microsoft.com/office/drawing/2014/main" id="{3DCBC3AA-E4AC-0B69-AF45-1E7A1C88DA1E}"/>
                  </a:ext>
                </a:extLst>
              </p:cNvPr>
              <p:cNvSpPr txBox="1">
                <a:spLocks noRot="1" noChangeAspect="1" noMove="1" noResize="1" noEditPoints="1" noAdjustHandles="1" noChangeArrowheads="1" noChangeShapeType="1" noTextEdit="1"/>
              </p:cNvSpPr>
              <p:nvPr/>
            </p:nvSpPr>
            <p:spPr>
              <a:xfrm>
                <a:off x="4657025" y="2273847"/>
                <a:ext cx="326755" cy="207108"/>
              </a:xfrm>
              <a:prstGeom prst="rect">
                <a:avLst/>
              </a:prstGeom>
              <a:blipFill>
                <a:blip r:embed="rId11"/>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5" name="pole tekstowe 24">
                <a:extLst>
                  <a:ext uri="{FF2B5EF4-FFF2-40B4-BE49-F238E27FC236}">
                    <a16:creationId xmlns:a16="http://schemas.microsoft.com/office/drawing/2014/main" id="{3489DE84-C5EE-D268-03A0-5DB5410ABD81}"/>
                  </a:ext>
                </a:extLst>
              </p:cNvPr>
              <p:cNvSpPr txBox="1"/>
              <p:nvPr/>
            </p:nvSpPr>
            <p:spPr>
              <a:xfrm>
                <a:off x="5052116" y="2273654"/>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5" name="pole tekstowe 24">
                <a:extLst>
                  <a:ext uri="{FF2B5EF4-FFF2-40B4-BE49-F238E27FC236}">
                    <a16:creationId xmlns:a16="http://schemas.microsoft.com/office/drawing/2014/main" id="{3489DE84-C5EE-D268-03A0-5DB5410ABD81}"/>
                  </a:ext>
                </a:extLst>
              </p:cNvPr>
              <p:cNvSpPr txBox="1">
                <a:spLocks noRot="1" noChangeAspect="1" noMove="1" noResize="1" noEditPoints="1" noAdjustHandles="1" noChangeArrowheads="1" noChangeShapeType="1" noTextEdit="1"/>
              </p:cNvSpPr>
              <p:nvPr/>
            </p:nvSpPr>
            <p:spPr>
              <a:xfrm>
                <a:off x="5052116" y="2273654"/>
                <a:ext cx="326755" cy="207108"/>
              </a:xfrm>
              <a:prstGeom prst="rect">
                <a:avLst/>
              </a:prstGeom>
              <a:blipFill>
                <a:blip r:embed="rId12"/>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6" name="pole tekstowe 25">
                <a:extLst>
                  <a:ext uri="{FF2B5EF4-FFF2-40B4-BE49-F238E27FC236}">
                    <a16:creationId xmlns:a16="http://schemas.microsoft.com/office/drawing/2014/main" id="{E0021F87-23A9-E9C0-7D23-A0E0D412D24B}"/>
                  </a:ext>
                </a:extLst>
              </p:cNvPr>
              <p:cNvSpPr txBox="1"/>
              <p:nvPr/>
            </p:nvSpPr>
            <p:spPr>
              <a:xfrm>
                <a:off x="5447207" y="2273461"/>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6" name="pole tekstowe 25">
                <a:extLst>
                  <a:ext uri="{FF2B5EF4-FFF2-40B4-BE49-F238E27FC236}">
                    <a16:creationId xmlns:a16="http://schemas.microsoft.com/office/drawing/2014/main" id="{E0021F87-23A9-E9C0-7D23-A0E0D412D24B}"/>
                  </a:ext>
                </a:extLst>
              </p:cNvPr>
              <p:cNvSpPr txBox="1">
                <a:spLocks noRot="1" noChangeAspect="1" noMove="1" noResize="1" noEditPoints="1" noAdjustHandles="1" noChangeArrowheads="1" noChangeShapeType="1" noTextEdit="1"/>
              </p:cNvSpPr>
              <p:nvPr/>
            </p:nvSpPr>
            <p:spPr>
              <a:xfrm>
                <a:off x="5447207" y="2273461"/>
                <a:ext cx="326755" cy="207108"/>
              </a:xfrm>
              <a:prstGeom prst="rect">
                <a:avLst/>
              </a:prstGeom>
              <a:blipFill>
                <a:blip r:embed="rId13"/>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7" name="pole tekstowe 26">
                <a:extLst>
                  <a:ext uri="{FF2B5EF4-FFF2-40B4-BE49-F238E27FC236}">
                    <a16:creationId xmlns:a16="http://schemas.microsoft.com/office/drawing/2014/main" id="{5D2927BB-62BD-0D9B-8D5E-463D6BD14FB9}"/>
                  </a:ext>
                </a:extLst>
              </p:cNvPr>
              <p:cNvSpPr txBox="1"/>
              <p:nvPr/>
            </p:nvSpPr>
            <p:spPr>
              <a:xfrm>
                <a:off x="5842298" y="2273268"/>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7" name="pole tekstowe 26">
                <a:extLst>
                  <a:ext uri="{FF2B5EF4-FFF2-40B4-BE49-F238E27FC236}">
                    <a16:creationId xmlns:a16="http://schemas.microsoft.com/office/drawing/2014/main" id="{5D2927BB-62BD-0D9B-8D5E-463D6BD14FB9}"/>
                  </a:ext>
                </a:extLst>
              </p:cNvPr>
              <p:cNvSpPr txBox="1">
                <a:spLocks noRot="1" noChangeAspect="1" noMove="1" noResize="1" noEditPoints="1" noAdjustHandles="1" noChangeArrowheads="1" noChangeShapeType="1" noTextEdit="1"/>
              </p:cNvSpPr>
              <p:nvPr/>
            </p:nvSpPr>
            <p:spPr>
              <a:xfrm>
                <a:off x="5842298" y="2273268"/>
                <a:ext cx="326755" cy="207108"/>
              </a:xfrm>
              <a:prstGeom prst="rect">
                <a:avLst/>
              </a:prstGeom>
              <a:blipFill>
                <a:blip r:embed="rId14"/>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8" name="pole tekstowe 27">
                <a:extLst>
                  <a:ext uri="{FF2B5EF4-FFF2-40B4-BE49-F238E27FC236}">
                    <a16:creationId xmlns:a16="http://schemas.microsoft.com/office/drawing/2014/main" id="{AD9C46C9-F614-99F8-F4A5-A4DC293D2106}"/>
                  </a:ext>
                </a:extLst>
              </p:cNvPr>
              <p:cNvSpPr txBox="1"/>
              <p:nvPr/>
            </p:nvSpPr>
            <p:spPr>
              <a:xfrm>
                <a:off x="6237389" y="227307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8" name="pole tekstowe 27">
                <a:extLst>
                  <a:ext uri="{FF2B5EF4-FFF2-40B4-BE49-F238E27FC236}">
                    <a16:creationId xmlns:a16="http://schemas.microsoft.com/office/drawing/2014/main" id="{AD9C46C9-F614-99F8-F4A5-A4DC293D2106}"/>
                  </a:ext>
                </a:extLst>
              </p:cNvPr>
              <p:cNvSpPr txBox="1">
                <a:spLocks noRot="1" noChangeAspect="1" noMove="1" noResize="1" noEditPoints="1" noAdjustHandles="1" noChangeArrowheads="1" noChangeShapeType="1" noTextEdit="1"/>
              </p:cNvSpPr>
              <p:nvPr/>
            </p:nvSpPr>
            <p:spPr>
              <a:xfrm>
                <a:off x="6237389" y="2273075"/>
                <a:ext cx="326755" cy="207108"/>
              </a:xfrm>
              <a:prstGeom prst="rect">
                <a:avLst/>
              </a:prstGeom>
              <a:blipFill>
                <a:blip r:embed="rId15"/>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9" name="pole tekstowe 28">
                <a:extLst>
                  <a:ext uri="{FF2B5EF4-FFF2-40B4-BE49-F238E27FC236}">
                    <a16:creationId xmlns:a16="http://schemas.microsoft.com/office/drawing/2014/main" id="{B82CAA7E-984C-70D6-6638-1D3EA244FAE0}"/>
                  </a:ext>
                </a:extLst>
              </p:cNvPr>
              <p:cNvSpPr txBox="1"/>
              <p:nvPr/>
            </p:nvSpPr>
            <p:spPr>
              <a:xfrm>
                <a:off x="6632480" y="2272882"/>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9" name="pole tekstowe 28">
                <a:extLst>
                  <a:ext uri="{FF2B5EF4-FFF2-40B4-BE49-F238E27FC236}">
                    <a16:creationId xmlns:a16="http://schemas.microsoft.com/office/drawing/2014/main" id="{B82CAA7E-984C-70D6-6638-1D3EA244FAE0}"/>
                  </a:ext>
                </a:extLst>
              </p:cNvPr>
              <p:cNvSpPr txBox="1">
                <a:spLocks noRot="1" noChangeAspect="1" noMove="1" noResize="1" noEditPoints="1" noAdjustHandles="1" noChangeArrowheads="1" noChangeShapeType="1" noTextEdit="1"/>
              </p:cNvSpPr>
              <p:nvPr/>
            </p:nvSpPr>
            <p:spPr>
              <a:xfrm>
                <a:off x="6632480" y="2272882"/>
                <a:ext cx="326755" cy="207108"/>
              </a:xfrm>
              <a:prstGeom prst="rect">
                <a:avLst/>
              </a:prstGeom>
              <a:blipFill>
                <a:blip r:embed="rId16"/>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0" name="pole tekstowe 29">
                <a:extLst>
                  <a:ext uri="{FF2B5EF4-FFF2-40B4-BE49-F238E27FC236}">
                    <a16:creationId xmlns:a16="http://schemas.microsoft.com/office/drawing/2014/main" id="{7B1B0C7E-B192-1322-FCDA-C5DFEB21E07B}"/>
                  </a:ext>
                </a:extLst>
              </p:cNvPr>
              <p:cNvSpPr txBox="1"/>
              <p:nvPr/>
            </p:nvSpPr>
            <p:spPr>
              <a:xfrm>
                <a:off x="7027571" y="2272689"/>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0" name="pole tekstowe 29">
                <a:extLst>
                  <a:ext uri="{FF2B5EF4-FFF2-40B4-BE49-F238E27FC236}">
                    <a16:creationId xmlns:a16="http://schemas.microsoft.com/office/drawing/2014/main" id="{7B1B0C7E-B192-1322-FCDA-C5DFEB21E07B}"/>
                  </a:ext>
                </a:extLst>
              </p:cNvPr>
              <p:cNvSpPr txBox="1">
                <a:spLocks noRot="1" noChangeAspect="1" noMove="1" noResize="1" noEditPoints="1" noAdjustHandles="1" noChangeArrowheads="1" noChangeShapeType="1" noTextEdit="1"/>
              </p:cNvSpPr>
              <p:nvPr/>
            </p:nvSpPr>
            <p:spPr>
              <a:xfrm>
                <a:off x="7027571" y="2272689"/>
                <a:ext cx="326755" cy="207108"/>
              </a:xfrm>
              <a:prstGeom prst="rect">
                <a:avLst/>
              </a:prstGeom>
              <a:blipFill>
                <a:blip r:embed="rId17"/>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1" name="pole tekstowe 30">
                <a:extLst>
                  <a:ext uri="{FF2B5EF4-FFF2-40B4-BE49-F238E27FC236}">
                    <a16:creationId xmlns:a16="http://schemas.microsoft.com/office/drawing/2014/main" id="{9478BA44-8617-4A61-5D0F-448BEEA2092F}"/>
                  </a:ext>
                </a:extLst>
              </p:cNvPr>
              <p:cNvSpPr txBox="1"/>
              <p:nvPr/>
            </p:nvSpPr>
            <p:spPr>
              <a:xfrm>
                <a:off x="7422662" y="2272496"/>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1" name="pole tekstowe 30">
                <a:extLst>
                  <a:ext uri="{FF2B5EF4-FFF2-40B4-BE49-F238E27FC236}">
                    <a16:creationId xmlns:a16="http://schemas.microsoft.com/office/drawing/2014/main" id="{9478BA44-8617-4A61-5D0F-448BEEA2092F}"/>
                  </a:ext>
                </a:extLst>
              </p:cNvPr>
              <p:cNvSpPr txBox="1">
                <a:spLocks noRot="1" noChangeAspect="1" noMove="1" noResize="1" noEditPoints="1" noAdjustHandles="1" noChangeArrowheads="1" noChangeShapeType="1" noTextEdit="1"/>
              </p:cNvSpPr>
              <p:nvPr/>
            </p:nvSpPr>
            <p:spPr>
              <a:xfrm>
                <a:off x="7422662" y="2272496"/>
                <a:ext cx="326755" cy="207108"/>
              </a:xfrm>
              <a:prstGeom prst="rect">
                <a:avLst/>
              </a:prstGeom>
              <a:blipFill>
                <a:blip r:embed="rId18"/>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2" name="pole tekstowe 31">
                <a:extLst>
                  <a:ext uri="{FF2B5EF4-FFF2-40B4-BE49-F238E27FC236}">
                    <a16:creationId xmlns:a16="http://schemas.microsoft.com/office/drawing/2014/main" id="{6427E6B2-47A4-8426-9507-0CC4A7028888}"/>
                  </a:ext>
                </a:extLst>
              </p:cNvPr>
              <p:cNvSpPr txBox="1"/>
              <p:nvPr/>
            </p:nvSpPr>
            <p:spPr>
              <a:xfrm>
                <a:off x="7817753" y="2272303"/>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2" name="pole tekstowe 31">
                <a:extLst>
                  <a:ext uri="{FF2B5EF4-FFF2-40B4-BE49-F238E27FC236}">
                    <a16:creationId xmlns:a16="http://schemas.microsoft.com/office/drawing/2014/main" id="{6427E6B2-47A4-8426-9507-0CC4A7028888}"/>
                  </a:ext>
                </a:extLst>
              </p:cNvPr>
              <p:cNvSpPr txBox="1">
                <a:spLocks noRot="1" noChangeAspect="1" noMove="1" noResize="1" noEditPoints="1" noAdjustHandles="1" noChangeArrowheads="1" noChangeShapeType="1" noTextEdit="1"/>
              </p:cNvSpPr>
              <p:nvPr/>
            </p:nvSpPr>
            <p:spPr>
              <a:xfrm>
                <a:off x="7817753" y="2272303"/>
                <a:ext cx="326755" cy="207108"/>
              </a:xfrm>
              <a:prstGeom prst="rect">
                <a:avLst/>
              </a:prstGeom>
              <a:blipFill>
                <a:blip r:embed="rId19"/>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3" name="pole tekstowe 32">
                <a:extLst>
                  <a:ext uri="{FF2B5EF4-FFF2-40B4-BE49-F238E27FC236}">
                    <a16:creationId xmlns:a16="http://schemas.microsoft.com/office/drawing/2014/main" id="{A55C7C16-E6E4-39C0-9346-1F15D0EC8194}"/>
                  </a:ext>
                </a:extLst>
              </p:cNvPr>
              <p:cNvSpPr txBox="1"/>
              <p:nvPr/>
            </p:nvSpPr>
            <p:spPr>
              <a:xfrm>
                <a:off x="8212849" y="2272110"/>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12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3" name="pole tekstowe 32">
                <a:extLst>
                  <a:ext uri="{FF2B5EF4-FFF2-40B4-BE49-F238E27FC236}">
                    <a16:creationId xmlns:a16="http://schemas.microsoft.com/office/drawing/2014/main" id="{A55C7C16-E6E4-39C0-9346-1F15D0EC8194}"/>
                  </a:ext>
                </a:extLst>
              </p:cNvPr>
              <p:cNvSpPr txBox="1">
                <a:spLocks noRot="1" noChangeAspect="1" noMove="1" noResize="1" noEditPoints="1" noAdjustHandles="1" noChangeArrowheads="1" noChangeShapeType="1" noTextEdit="1"/>
              </p:cNvSpPr>
              <p:nvPr/>
            </p:nvSpPr>
            <p:spPr>
              <a:xfrm>
                <a:off x="8212849" y="2272110"/>
                <a:ext cx="326755" cy="207108"/>
              </a:xfrm>
              <a:prstGeom prst="rect">
                <a:avLst/>
              </a:prstGeom>
              <a:blipFill>
                <a:blip r:embed="rId20"/>
                <a:stretch>
                  <a:fillRect b="-588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4" name="pole tekstowe 33">
                <a:extLst>
                  <a:ext uri="{FF2B5EF4-FFF2-40B4-BE49-F238E27FC236}">
                    <a16:creationId xmlns:a16="http://schemas.microsoft.com/office/drawing/2014/main" id="{D02C523B-AC72-CD11-46D5-F3017969DEE5}"/>
                  </a:ext>
                </a:extLst>
              </p:cNvPr>
              <p:cNvSpPr txBox="1"/>
              <p:nvPr/>
            </p:nvSpPr>
            <p:spPr>
              <a:xfrm>
                <a:off x="2288625" y="3840550"/>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4" name="pole tekstowe 33">
                <a:extLst>
                  <a:ext uri="{FF2B5EF4-FFF2-40B4-BE49-F238E27FC236}">
                    <a16:creationId xmlns:a16="http://schemas.microsoft.com/office/drawing/2014/main" id="{D02C523B-AC72-CD11-46D5-F3017969DEE5}"/>
                  </a:ext>
                </a:extLst>
              </p:cNvPr>
              <p:cNvSpPr txBox="1">
                <a:spLocks noRot="1" noChangeAspect="1" noMove="1" noResize="1" noEditPoints="1" noAdjustHandles="1" noChangeArrowheads="1" noChangeShapeType="1" noTextEdit="1"/>
              </p:cNvSpPr>
              <p:nvPr/>
            </p:nvSpPr>
            <p:spPr>
              <a:xfrm>
                <a:off x="2288625" y="3840550"/>
                <a:ext cx="326755" cy="207108"/>
              </a:xfrm>
              <a:prstGeom prst="rect">
                <a:avLst/>
              </a:prstGeom>
              <a:blipFill>
                <a:blip r:embed="rId21"/>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5" name="pole tekstowe 34">
                <a:extLst>
                  <a:ext uri="{FF2B5EF4-FFF2-40B4-BE49-F238E27FC236}">
                    <a16:creationId xmlns:a16="http://schemas.microsoft.com/office/drawing/2014/main" id="{74F41419-0ACB-DAB4-D7A2-2FAC96CE53B1}"/>
                  </a:ext>
                </a:extLst>
              </p:cNvPr>
              <p:cNvSpPr txBox="1"/>
              <p:nvPr/>
            </p:nvSpPr>
            <p:spPr>
              <a:xfrm>
                <a:off x="2683716" y="3840357"/>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5" name="pole tekstowe 34">
                <a:extLst>
                  <a:ext uri="{FF2B5EF4-FFF2-40B4-BE49-F238E27FC236}">
                    <a16:creationId xmlns:a16="http://schemas.microsoft.com/office/drawing/2014/main" id="{74F41419-0ACB-DAB4-D7A2-2FAC96CE53B1}"/>
                  </a:ext>
                </a:extLst>
              </p:cNvPr>
              <p:cNvSpPr txBox="1">
                <a:spLocks noRot="1" noChangeAspect="1" noMove="1" noResize="1" noEditPoints="1" noAdjustHandles="1" noChangeArrowheads="1" noChangeShapeType="1" noTextEdit="1"/>
              </p:cNvSpPr>
              <p:nvPr/>
            </p:nvSpPr>
            <p:spPr>
              <a:xfrm>
                <a:off x="2683716" y="3840357"/>
                <a:ext cx="326755" cy="207108"/>
              </a:xfrm>
              <a:prstGeom prst="rect">
                <a:avLst/>
              </a:prstGeom>
              <a:blipFill>
                <a:blip r:embed="rId22"/>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6" name="pole tekstowe 35">
                <a:extLst>
                  <a:ext uri="{FF2B5EF4-FFF2-40B4-BE49-F238E27FC236}">
                    <a16:creationId xmlns:a16="http://schemas.microsoft.com/office/drawing/2014/main" id="{0341C2DF-D1D2-0AD2-AE8F-640E1161C6DF}"/>
                  </a:ext>
                </a:extLst>
              </p:cNvPr>
              <p:cNvSpPr txBox="1"/>
              <p:nvPr/>
            </p:nvSpPr>
            <p:spPr>
              <a:xfrm>
                <a:off x="3078807" y="3840164"/>
                <a:ext cx="326755" cy="20826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6" name="pole tekstowe 35">
                <a:extLst>
                  <a:ext uri="{FF2B5EF4-FFF2-40B4-BE49-F238E27FC236}">
                    <a16:creationId xmlns:a16="http://schemas.microsoft.com/office/drawing/2014/main" id="{0341C2DF-D1D2-0AD2-AE8F-640E1161C6DF}"/>
                  </a:ext>
                </a:extLst>
              </p:cNvPr>
              <p:cNvSpPr txBox="1">
                <a:spLocks noRot="1" noChangeAspect="1" noMove="1" noResize="1" noEditPoints="1" noAdjustHandles="1" noChangeArrowheads="1" noChangeShapeType="1" noTextEdit="1"/>
              </p:cNvSpPr>
              <p:nvPr/>
            </p:nvSpPr>
            <p:spPr>
              <a:xfrm>
                <a:off x="3078807" y="3840164"/>
                <a:ext cx="326755" cy="208262"/>
              </a:xfrm>
              <a:prstGeom prst="rect">
                <a:avLst/>
              </a:prstGeom>
              <a:blipFill>
                <a:blip r:embed="rId23"/>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7" name="pole tekstowe 36">
                <a:extLst>
                  <a:ext uri="{FF2B5EF4-FFF2-40B4-BE49-F238E27FC236}">
                    <a16:creationId xmlns:a16="http://schemas.microsoft.com/office/drawing/2014/main" id="{9A337770-6EE9-0E67-DC40-71E7A45373F6}"/>
                  </a:ext>
                </a:extLst>
              </p:cNvPr>
              <p:cNvSpPr txBox="1"/>
              <p:nvPr/>
            </p:nvSpPr>
            <p:spPr>
              <a:xfrm>
                <a:off x="3473898" y="3839971"/>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7" name="pole tekstowe 36">
                <a:extLst>
                  <a:ext uri="{FF2B5EF4-FFF2-40B4-BE49-F238E27FC236}">
                    <a16:creationId xmlns:a16="http://schemas.microsoft.com/office/drawing/2014/main" id="{9A337770-6EE9-0E67-DC40-71E7A45373F6}"/>
                  </a:ext>
                </a:extLst>
              </p:cNvPr>
              <p:cNvSpPr txBox="1">
                <a:spLocks noRot="1" noChangeAspect="1" noMove="1" noResize="1" noEditPoints="1" noAdjustHandles="1" noChangeArrowheads="1" noChangeShapeType="1" noTextEdit="1"/>
              </p:cNvSpPr>
              <p:nvPr/>
            </p:nvSpPr>
            <p:spPr>
              <a:xfrm>
                <a:off x="3473898" y="3839971"/>
                <a:ext cx="326755" cy="207108"/>
              </a:xfrm>
              <a:prstGeom prst="rect">
                <a:avLst/>
              </a:prstGeom>
              <a:blipFill>
                <a:blip r:embed="rId24"/>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8" name="pole tekstowe 37">
                <a:extLst>
                  <a:ext uri="{FF2B5EF4-FFF2-40B4-BE49-F238E27FC236}">
                    <a16:creationId xmlns:a16="http://schemas.microsoft.com/office/drawing/2014/main" id="{762C7F70-4F36-508D-C2C3-A14E14646617}"/>
                  </a:ext>
                </a:extLst>
              </p:cNvPr>
              <p:cNvSpPr txBox="1"/>
              <p:nvPr/>
            </p:nvSpPr>
            <p:spPr>
              <a:xfrm>
                <a:off x="3868989" y="3839778"/>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8" name="pole tekstowe 37">
                <a:extLst>
                  <a:ext uri="{FF2B5EF4-FFF2-40B4-BE49-F238E27FC236}">
                    <a16:creationId xmlns:a16="http://schemas.microsoft.com/office/drawing/2014/main" id="{762C7F70-4F36-508D-C2C3-A14E14646617}"/>
                  </a:ext>
                </a:extLst>
              </p:cNvPr>
              <p:cNvSpPr txBox="1">
                <a:spLocks noRot="1" noChangeAspect="1" noMove="1" noResize="1" noEditPoints="1" noAdjustHandles="1" noChangeArrowheads="1" noChangeShapeType="1" noTextEdit="1"/>
              </p:cNvSpPr>
              <p:nvPr/>
            </p:nvSpPr>
            <p:spPr>
              <a:xfrm>
                <a:off x="3868989" y="3839778"/>
                <a:ext cx="326755" cy="207108"/>
              </a:xfrm>
              <a:prstGeom prst="rect">
                <a:avLst/>
              </a:prstGeom>
              <a:blipFill>
                <a:blip r:embed="rId25"/>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9" name="pole tekstowe 38">
                <a:extLst>
                  <a:ext uri="{FF2B5EF4-FFF2-40B4-BE49-F238E27FC236}">
                    <a16:creationId xmlns:a16="http://schemas.microsoft.com/office/drawing/2014/main" id="{A9B967AA-4FED-873E-A1FA-03F8E98AF727}"/>
                  </a:ext>
                </a:extLst>
              </p:cNvPr>
              <p:cNvSpPr txBox="1"/>
              <p:nvPr/>
            </p:nvSpPr>
            <p:spPr>
              <a:xfrm>
                <a:off x="4264080" y="383958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39" name="pole tekstowe 38">
                <a:extLst>
                  <a:ext uri="{FF2B5EF4-FFF2-40B4-BE49-F238E27FC236}">
                    <a16:creationId xmlns:a16="http://schemas.microsoft.com/office/drawing/2014/main" id="{A9B967AA-4FED-873E-A1FA-03F8E98AF727}"/>
                  </a:ext>
                </a:extLst>
              </p:cNvPr>
              <p:cNvSpPr txBox="1">
                <a:spLocks noRot="1" noChangeAspect="1" noMove="1" noResize="1" noEditPoints="1" noAdjustHandles="1" noChangeArrowheads="1" noChangeShapeType="1" noTextEdit="1"/>
              </p:cNvSpPr>
              <p:nvPr/>
            </p:nvSpPr>
            <p:spPr>
              <a:xfrm>
                <a:off x="4264080" y="3839585"/>
                <a:ext cx="326755" cy="207108"/>
              </a:xfrm>
              <a:prstGeom prst="rect">
                <a:avLst/>
              </a:prstGeom>
              <a:blipFill>
                <a:blip r:embed="rId26"/>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0" name="pole tekstowe 39">
                <a:extLst>
                  <a:ext uri="{FF2B5EF4-FFF2-40B4-BE49-F238E27FC236}">
                    <a16:creationId xmlns:a16="http://schemas.microsoft.com/office/drawing/2014/main" id="{D91DFB80-6A35-0EC2-FF2A-BD889EC436C0}"/>
                  </a:ext>
                </a:extLst>
              </p:cNvPr>
              <p:cNvSpPr txBox="1"/>
              <p:nvPr/>
            </p:nvSpPr>
            <p:spPr>
              <a:xfrm>
                <a:off x="4659171" y="3839392"/>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0" name="pole tekstowe 39">
                <a:extLst>
                  <a:ext uri="{FF2B5EF4-FFF2-40B4-BE49-F238E27FC236}">
                    <a16:creationId xmlns:a16="http://schemas.microsoft.com/office/drawing/2014/main" id="{D91DFB80-6A35-0EC2-FF2A-BD889EC436C0}"/>
                  </a:ext>
                </a:extLst>
              </p:cNvPr>
              <p:cNvSpPr txBox="1">
                <a:spLocks noRot="1" noChangeAspect="1" noMove="1" noResize="1" noEditPoints="1" noAdjustHandles="1" noChangeArrowheads="1" noChangeShapeType="1" noTextEdit="1"/>
              </p:cNvSpPr>
              <p:nvPr/>
            </p:nvSpPr>
            <p:spPr>
              <a:xfrm>
                <a:off x="4659171" y="3839392"/>
                <a:ext cx="326755" cy="207108"/>
              </a:xfrm>
              <a:prstGeom prst="rect">
                <a:avLst/>
              </a:prstGeom>
              <a:blipFill>
                <a:blip r:embed="rId27"/>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1" name="pole tekstowe 40">
                <a:extLst>
                  <a:ext uri="{FF2B5EF4-FFF2-40B4-BE49-F238E27FC236}">
                    <a16:creationId xmlns:a16="http://schemas.microsoft.com/office/drawing/2014/main" id="{FD10BBA7-4483-615E-E327-46B16EBFFBCA}"/>
                  </a:ext>
                </a:extLst>
              </p:cNvPr>
              <p:cNvSpPr txBox="1"/>
              <p:nvPr/>
            </p:nvSpPr>
            <p:spPr>
              <a:xfrm>
                <a:off x="5054262" y="3839199"/>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1" name="pole tekstowe 40">
                <a:extLst>
                  <a:ext uri="{FF2B5EF4-FFF2-40B4-BE49-F238E27FC236}">
                    <a16:creationId xmlns:a16="http://schemas.microsoft.com/office/drawing/2014/main" id="{FD10BBA7-4483-615E-E327-46B16EBFFBCA}"/>
                  </a:ext>
                </a:extLst>
              </p:cNvPr>
              <p:cNvSpPr txBox="1">
                <a:spLocks noRot="1" noChangeAspect="1" noMove="1" noResize="1" noEditPoints="1" noAdjustHandles="1" noChangeArrowheads="1" noChangeShapeType="1" noTextEdit="1"/>
              </p:cNvSpPr>
              <p:nvPr/>
            </p:nvSpPr>
            <p:spPr>
              <a:xfrm>
                <a:off x="5054262" y="3839199"/>
                <a:ext cx="326755" cy="207108"/>
              </a:xfrm>
              <a:prstGeom prst="rect">
                <a:avLst/>
              </a:prstGeom>
              <a:blipFill>
                <a:blip r:embed="rId28"/>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2" name="pole tekstowe 41">
                <a:extLst>
                  <a:ext uri="{FF2B5EF4-FFF2-40B4-BE49-F238E27FC236}">
                    <a16:creationId xmlns:a16="http://schemas.microsoft.com/office/drawing/2014/main" id="{C611715C-AEFE-83C0-70E5-72794CB30D7D}"/>
                  </a:ext>
                </a:extLst>
              </p:cNvPr>
              <p:cNvSpPr txBox="1"/>
              <p:nvPr/>
            </p:nvSpPr>
            <p:spPr>
              <a:xfrm>
                <a:off x="5449353" y="3839006"/>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2" name="pole tekstowe 41">
                <a:extLst>
                  <a:ext uri="{FF2B5EF4-FFF2-40B4-BE49-F238E27FC236}">
                    <a16:creationId xmlns:a16="http://schemas.microsoft.com/office/drawing/2014/main" id="{C611715C-AEFE-83C0-70E5-72794CB30D7D}"/>
                  </a:ext>
                </a:extLst>
              </p:cNvPr>
              <p:cNvSpPr txBox="1">
                <a:spLocks noRot="1" noChangeAspect="1" noMove="1" noResize="1" noEditPoints="1" noAdjustHandles="1" noChangeArrowheads="1" noChangeShapeType="1" noTextEdit="1"/>
              </p:cNvSpPr>
              <p:nvPr/>
            </p:nvSpPr>
            <p:spPr>
              <a:xfrm>
                <a:off x="5449353" y="3839006"/>
                <a:ext cx="326755" cy="207108"/>
              </a:xfrm>
              <a:prstGeom prst="rect">
                <a:avLst/>
              </a:prstGeom>
              <a:blipFill>
                <a:blip r:embed="rId29"/>
                <a:stretch>
                  <a:fillRect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3" name="pole tekstowe 42">
                <a:extLst>
                  <a:ext uri="{FF2B5EF4-FFF2-40B4-BE49-F238E27FC236}">
                    <a16:creationId xmlns:a16="http://schemas.microsoft.com/office/drawing/2014/main" id="{33F0C0D9-F088-95A6-B30E-E3C08CD5CC52}"/>
                  </a:ext>
                </a:extLst>
              </p:cNvPr>
              <p:cNvSpPr txBox="1"/>
              <p:nvPr/>
            </p:nvSpPr>
            <p:spPr>
              <a:xfrm>
                <a:off x="5844444" y="3838813"/>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3" name="pole tekstowe 42">
                <a:extLst>
                  <a:ext uri="{FF2B5EF4-FFF2-40B4-BE49-F238E27FC236}">
                    <a16:creationId xmlns:a16="http://schemas.microsoft.com/office/drawing/2014/main" id="{33F0C0D9-F088-95A6-B30E-E3C08CD5CC52}"/>
                  </a:ext>
                </a:extLst>
              </p:cNvPr>
              <p:cNvSpPr txBox="1">
                <a:spLocks noRot="1" noChangeAspect="1" noMove="1" noResize="1" noEditPoints="1" noAdjustHandles="1" noChangeArrowheads="1" noChangeShapeType="1" noTextEdit="1"/>
              </p:cNvSpPr>
              <p:nvPr/>
            </p:nvSpPr>
            <p:spPr>
              <a:xfrm>
                <a:off x="5844444" y="3838813"/>
                <a:ext cx="326755" cy="207108"/>
              </a:xfrm>
              <a:prstGeom prst="rect">
                <a:avLst/>
              </a:prstGeom>
              <a:blipFill>
                <a:blip r:embed="rId30"/>
                <a:stretch>
                  <a:fillRect l="-3846"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4" name="pole tekstowe 43">
                <a:extLst>
                  <a:ext uri="{FF2B5EF4-FFF2-40B4-BE49-F238E27FC236}">
                    <a16:creationId xmlns:a16="http://schemas.microsoft.com/office/drawing/2014/main" id="{4FA35721-FC47-FA79-FBCF-394B1426627D}"/>
                  </a:ext>
                </a:extLst>
              </p:cNvPr>
              <p:cNvSpPr txBox="1"/>
              <p:nvPr/>
            </p:nvSpPr>
            <p:spPr>
              <a:xfrm>
                <a:off x="6239535" y="3838620"/>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4" name="pole tekstowe 43">
                <a:extLst>
                  <a:ext uri="{FF2B5EF4-FFF2-40B4-BE49-F238E27FC236}">
                    <a16:creationId xmlns:a16="http://schemas.microsoft.com/office/drawing/2014/main" id="{4FA35721-FC47-FA79-FBCF-394B1426627D}"/>
                  </a:ext>
                </a:extLst>
              </p:cNvPr>
              <p:cNvSpPr txBox="1">
                <a:spLocks noRot="1" noChangeAspect="1" noMove="1" noResize="1" noEditPoints="1" noAdjustHandles="1" noChangeArrowheads="1" noChangeShapeType="1" noTextEdit="1"/>
              </p:cNvSpPr>
              <p:nvPr/>
            </p:nvSpPr>
            <p:spPr>
              <a:xfrm>
                <a:off x="6239535" y="3838620"/>
                <a:ext cx="326755" cy="207108"/>
              </a:xfrm>
              <a:prstGeom prst="rect">
                <a:avLst/>
              </a:prstGeom>
              <a:blipFill>
                <a:blip r:embed="rId31"/>
                <a:stretch>
                  <a:fillRect l="-3846"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5" name="pole tekstowe 44">
                <a:extLst>
                  <a:ext uri="{FF2B5EF4-FFF2-40B4-BE49-F238E27FC236}">
                    <a16:creationId xmlns:a16="http://schemas.microsoft.com/office/drawing/2014/main" id="{F7A1C3CB-D906-F16D-DE00-1D9E56CD3637}"/>
                  </a:ext>
                </a:extLst>
              </p:cNvPr>
              <p:cNvSpPr txBox="1"/>
              <p:nvPr/>
            </p:nvSpPr>
            <p:spPr>
              <a:xfrm>
                <a:off x="6634626" y="3838427"/>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5" name="pole tekstowe 44">
                <a:extLst>
                  <a:ext uri="{FF2B5EF4-FFF2-40B4-BE49-F238E27FC236}">
                    <a16:creationId xmlns:a16="http://schemas.microsoft.com/office/drawing/2014/main" id="{F7A1C3CB-D906-F16D-DE00-1D9E56CD3637}"/>
                  </a:ext>
                </a:extLst>
              </p:cNvPr>
              <p:cNvSpPr txBox="1">
                <a:spLocks noRot="1" noChangeAspect="1" noMove="1" noResize="1" noEditPoints="1" noAdjustHandles="1" noChangeArrowheads="1" noChangeShapeType="1" noTextEdit="1"/>
              </p:cNvSpPr>
              <p:nvPr/>
            </p:nvSpPr>
            <p:spPr>
              <a:xfrm>
                <a:off x="6634626" y="3838427"/>
                <a:ext cx="326755" cy="207108"/>
              </a:xfrm>
              <a:prstGeom prst="rect">
                <a:avLst/>
              </a:prstGeom>
              <a:blipFill>
                <a:blip r:embed="rId32"/>
                <a:stretch>
                  <a:fillRect l="-3704"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6" name="pole tekstowe 45">
                <a:extLst>
                  <a:ext uri="{FF2B5EF4-FFF2-40B4-BE49-F238E27FC236}">
                    <a16:creationId xmlns:a16="http://schemas.microsoft.com/office/drawing/2014/main" id="{32C14850-B722-64BD-D5CB-C459CB05B7EB}"/>
                  </a:ext>
                </a:extLst>
              </p:cNvPr>
              <p:cNvSpPr txBox="1"/>
              <p:nvPr/>
            </p:nvSpPr>
            <p:spPr>
              <a:xfrm>
                <a:off x="7029717" y="3838234"/>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6" name="pole tekstowe 45">
                <a:extLst>
                  <a:ext uri="{FF2B5EF4-FFF2-40B4-BE49-F238E27FC236}">
                    <a16:creationId xmlns:a16="http://schemas.microsoft.com/office/drawing/2014/main" id="{32C14850-B722-64BD-D5CB-C459CB05B7EB}"/>
                  </a:ext>
                </a:extLst>
              </p:cNvPr>
              <p:cNvSpPr txBox="1">
                <a:spLocks noRot="1" noChangeAspect="1" noMove="1" noResize="1" noEditPoints="1" noAdjustHandles="1" noChangeArrowheads="1" noChangeShapeType="1" noTextEdit="1"/>
              </p:cNvSpPr>
              <p:nvPr/>
            </p:nvSpPr>
            <p:spPr>
              <a:xfrm>
                <a:off x="7029717" y="3838234"/>
                <a:ext cx="326755" cy="207108"/>
              </a:xfrm>
              <a:prstGeom prst="rect">
                <a:avLst/>
              </a:prstGeom>
              <a:blipFill>
                <a:blip r:embed="rId33"/>
                <a:stretch>
                  <a:fillRect l="-3704"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7" name="pole tekstowe 46">
                <a:extLst>
                  <a:ext uri="{FF2B5EF4-FFF2-40B4-BE49-F238E27FC236}">
                    <a16:creationId xmlns:a16="http://schemas.microsoft.com/office/drawing/2014/main" id="{4F6F5766-B317-9E6E-C1AD-0156CF7AB23A}"/>
                  </a:ext>
                </a:extLst>
              </p:cNvPr>
              <p:cNvSpPr txBox="1"/>
              <p:nvPr/>
            </p:nvSpPr>
            <p:spPr>
              <a:xfrm>
                <a:off x="7424808" y="3838041"/>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7" name="pole tekstowe 46">
                <a:extLst>
                  <a:ext uri="{FF2B5EF4-FFF2-40B4-BE49-F238E27FC236}">
                    <a16:creationId xmlns:a16="http://schemas.microsoft.com/office/drawing/2014/main" id="{4F6F5766-B317-9E6E-C1AD-0156CF7AB23A}"/>
                  </a:ext>
                </a:extLst>
              </p:cNvPr>
              <p:cNvSpPr txBox="1">
                <a:spLocks noRot="1" noChangeAspect="1" noMove="1" noResize="1" noEditPoints="1" noAdjustHandles="1" noChangeArrowheads="1" noChangeShapeType="1" noTextEdit="1"/>
              </p:cNvSpPr>
              <p:nvPr/>
            </p:nvSpPr>
            <p:spPr>
              <a:xfrm>
                <a:off x="7424808" y="3838041"/>
                <a:ext cx="326755" cy="207108"/>
              </a:xfrm>
              <a:prstGeom prst="rect">
                <a:avLst/>
              </a:prstGeom>
              <a:blipFill>
                <a:blip r:embed="rId34"/>
                <a:stretch>
                  <a:fillRect l="-3704"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8" name="pole tekstowe 47">
                <a:extLst>
                  <a:ext uri="{FF2B5EF4-FFF2-40B4-BE49-F238E27FC236}">
                    <a16:creationId xmlns:a16="http://schemas.microsoft.com/office/drawing/2014/main" id="{18D1396A-E32A-9993-CE89-130F362CD299}"/>
                  </a:ext>
                </a:extLst>
              </p:cNvPr>
              <p:cNvSpPr txBox="1"/>
              <p:nvPr/>
            </p:nvSpPr>
            <p:spPr>
              <a:xfrm>
                <a:off x="7819899" y="3837848"/>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8" name="pole tekstowe 47">
                <a:extLst>
                  <a:ext uri="{FF2B5EF4-FFF2-40B4-BE49-F238E27FC236}">
                    <a16:creationId xmlns:a16="http://schemas.microsoft.com/office/drawing/2014/main" id="{18D1396A-E32A-9993-CE89-130F362CD299}"/>
                  </a:ext>
                </a:extLst>
              </p:cNvPr>
              <p:cNvSpPr txBox="1">
                <a:spLocks noRot="1" noChangeAspect="1" noMove="1" noResize="1" noEditPoints="1" noAdjustHandles="1" noChangeArrowheads="1" noChangeShapeType="1" noTextEdit="1"/>
              </p:cNvSpPr>
              <p:nvPr/>
            </p:nvSpPr>
            <p:spPr>
              <a:xfrm>
                <a:off x="7819899" y="3837848"/>
                <a:ext cx="326755" cy="207108"/>
              </a:xfrm>
              <a:prstGeom prst="rect">
                <a:avLst/>
              </a:prstGeom>
              <a:blipFill>
                <a:blip r:embed="rId35"/>
                <a:stretch>
                  <a:fillRect l="-3704" b="-11765"/>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9" name="pole tekstowe 48">
                <a:extLst>
                  <a:ext uri="{FF2B5EF4-FFF2-40B4-BE49-F238E27FC236}">
                    <a16:creationId xmlns:a16="http://schemas.microsoft.com/office/drawing/2014/main" id="{69324341-9748-6184-0DB4-331A82855AA7}"/>
                  </a:ext>
                </a:extLst>
              </p:cNvPr>
              <p:cNvSpPr txBox="1"/>
              <p:nvPr/>
            </p:nvSpPr>
            <p:spPr>
              <a:xfrm>
                <a:off x="8214995" y="3837655"/>
                <a:ext cx="326755" cy="20710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sz="12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1200" b="1" dirty="0" err="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9" name="pole tekstowe 48">
                <a:extLst>
                  <a:ext uri="{FF2B5EF4-FFF2-40B4-BE49-F238E27FC236}">
                    <a16:creationId xmlns:a16="http://schemas.microsoft.com/office/drawing/2014/main" id="{69324341-9748-6184-0DB4-331A82855AA7}"/>
                  </a:ext>
                </a:extLst>
              </p:cNvPr>
              <p:cNvSpPr txBox="1">
                <a:spLocks noRot="1" noChangeAspect="1" noMove="1" noResize="1" noEditPoints="1" noAdjustHandles="1" noChangeArrowheads="1" noChangeShapeType="1" noTextEdit="1"/>
              </p:cNvSpPr>
              <p:nvPr/>
            </p:nvSpPr>
            <p:spPr>
              <a:xfrm>
                <a:off x="8214995" y="3837655"/>
                <a:ext cx="326755" cy="207108"/>
              </a:xfrm>
              <a:prstGeom prst="rect">
                <a:avLst/>
              </a:prstGeom>
              <a:blipFill>
                <a:blip r:embed="rId36"/>
                <a:stretch>
                  <a:fillRect l="-3846" b="-5882"/>
                </a:stretch>
              </a:blipFill>
            </p:spPr>
            <p:txBody>
              <a:bodyPr/>
              <a:lstStyle/>
              <a:p>
                <a:r>
                  <a:rPr lang="pl-PL">
                    <a:noFill/>
                  </a:rPr>
                  <a:t> </a:t>
                </a:r>
              </a:p>
            </p:txBody>
          </p:sp>
        </mc:Fallback>
      </mc:AlternateContent>
      <p:cxnSp>
        <p:nvCxnSpPr>
          <p:cNvPr id="51" name="Łącznik prosty ze strzałką 50">
            <a:extLst>
              <a:ext uri="{FF2B5EF4-FFF2-40B4-BE49-F238E27FC236}">
                <a16:creationId xmlns:a16="http://schemas.microsoft.com/office/drawing/2014/main" id="{493575BD-9261-2630-E0AC-717EADC6DA71}"/>
              </a:ext>
            </a:extLst>
          </p:cNvPr>
          <p:cNvCxnSpPr>
            <a:cxnSpLocks/>
          </p:cNvCxnSpPr>
          <p:nvPr/>
        </p:nvCxnSpPr>
        <p:spPr>
          <a:xfrm>
            <a:off x="2447296"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Łącznik prosty ze strzałką 53">
            <a:extLst>
              <a:ext uri="{FF2B5EF4-FFF2-40B4-BE49-F238E27FC236}">
                <a16:creationId xmlns:a16="http://schemas.microsoft.com/office/drawing/2014/main" id="{7312CF1B-59A0-2ED1-B90F-ED72F505237E}"/>
              </a:ext>
            </a:extLst>
          </p:cNvPr>
          <p:cNvCxnSpPr>
            <a:cxnSpLocks/>
          </p:cNvCxnSpPr>
          <p:nvPr/>
        </p:nvCxnSpPr>
        <p:spPr>
          <a:xfrm>
            <a:off x="2839988"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Łącznik prosty ze strzałką 54">
            <a:extLst>
              <a:ext uri="{FF2B5EF4-FFF2-40B4-BE49-F238E27FC236}">
                <a16:creationId xmlns:a16="http://schemas.microsoft.com/office/drawing/2014/main" id="{96A9F71F-046B-BC3E-68D1-32C551A156A9}"/>
              </a:ext>
            </a:extLst>
          </p:cNvPr>
          <p:cNvCxnSpPr>
            <a:cxnSpLocks/>
          </p:cNvCxnSpPr>
          <p:nvPr/>
        </p:nvCxnSpPr>
        <p:spPr>
          <a:xfrm>
            <a:off x="3232680"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Łącznik prosty ze strzałką 55">
            <a:extLst>
              <a:ext uri="{FF2B5EF4-FFF2-40B4-BE49-F238E27FC236}">
                <a16:creationId xmlns:a16="http://schemas.microsoft.com/office/drawing/2014/main" id="{50267AC3-E255-CA95-E8AD-50169B121D18}"/>
              </a:ext>
            </a:extLst>
          </p:cNvPr>
          <p:cNvCxnSpPr>
            <a:cxnSpLocks/>
          </p:cNvCxnSpPr>
          <p:nvPr/>
        </p:nvCxnSpPr>
        <p:spPr>
          <a:xfrm>
            <a:off x="3625372"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Łącznik prosty ze strzałką 56">
            <a:extLst>
              <a:ext uri="{FF2B5EF4-FFF2-40B4-BE49-F238E27FC236}">
                <a16:creationId xmlns:a16="http://schemas.microsoft.com/office/drawing/2014/main" id="{9DDC92D6-738E-5822-C043-97767613823E}"/>
              </a:ext>
            </a:extLst>
          </p:cNvPr>
          <p:cNvCxnSpPr>
            <a:cxnSpLocks/>
          </p:cNvCxnSpPr>
          <p:nvPr/>
        </p:nvCxnSpPr>
        <p:spPr>
          <a:xfrm>
            <a:off x="4018064"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Łącznik prosty ze strzałką 57">
            <a:extLst>
              <a:ext uri="{FF2B5EF4-FFF2-40B4-BE49-F238E27FC236}">
                <a16:creationId xmlns:a16="http://schemas.microsoft.com/office/drawing/2014/main" id="{774F3956-4DBA-DE0D-79B0-1AC9A95457D6}"/>
              </a:ext>
            </a:extLst>
          </p:cNvPr>
          <p:cNvCxnSpPr>
            <a:cxnSpLocks/>
          </p:cNvCxnSpPr>
          <p:nvPr/>
        </p:nvCxnSpPr>
        <p:spPr>
          <a:xfrm>
            <a:off x="4410756"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Łącznik prosty ze strzałką 58">
            <a:extLst>
              <a:ext uri="{FF2B5EF4-FFF2-40B4-BE49-F238E27FC236}">
                <a16:creationId xmlns:a16="http://schemas.microsoft.com/office/drawing/2014/main" id="{896C2A90-451B-5320-5877-E674DA50C68E}"/>
              </a:ext>
            </a:extLst>
          </p:cNvPr>
          <p:cNvCxnSpPr>
            <a:cxnSpLocks/>
          </p:cNvCxnSpPr>
          <p:nvPr/>
        </p:nvCxnSpPr>
        <p:spPr>
          <a:xfrm>
            <a:off x="4803448"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Łącznik prosty ze strzałką 59">
            <a:extLst>
              <a:ext uri="{FF2B5EF4-FFF2-40B4-BE49-F238E27FC236}">
                <a16:creationId xmlns:a16="http://schemas.microsoft.com/office/drawing/2014/main" id="{CDEFE542-7428-7A15-8864-5E5DBB580752}"/>
              </a:ext>
            </a:extLst>
          </p:cNvPr>
          <p:cNvCxnSpPr>
            <a:cxnSpLocks/>
          </p:cNvCxnSpPr>
          <p:nvPr/>
        </p:nvCxnSpPr>
        <p:spPr>
          <a:xfrm>
            <a:off x="5196140"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Łącznik prosty ze strzałką 60">
            <a:extLst>
              <a:ext uri="{FF2B5EF4-FFF2-40B4-BE49-F238E27FC236}">
                <a16:creationId xmlns:a16="http://schemas.microsoft.com/office/drawing/2014/main" id="{E63F3983-C5A6-6D55-196B-E8FBA2E5F5B0}"/>
              </a:ext>
            </a:extLst>
          </p:cNvPr>
          <p:cNvCxnSpPr>
            <a:cxnSpLocks/>
          </p:cNvCxnSpPr>
          <p:nvPr/>
        </p:nvCxnSpPr>
        <p:spPr>
          <a:xfrm>
            <a:off x="5588832"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Łącznik prosty ze strzałką 61">
            <a:extLst>
              <a:ext uri="{FF2B5EF4-FFF2-40B4-BE49-F238E27FC236}">
                <a16:creationId xmlns:a16="http://schemas.microsoft.com/office/drawing/2014/main" id="{0A349CA1-ABE1-E9C7-3280-4BA1BA6D81F9}"/>
              </a:ext>
            </a:extLst>
          </p:cNvPr>
          <p:cNvCxnSpPr>
            <a:cxnSpLocks/>
          </p:cNvCxnSpPr>
          <p:nvPr/>
        </p:nvCxnSpPr>
        <p:spPr>
          <a:xfrm>
            <a:off x="5981524"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Łącznik prosty ze strzałką 62">
            <a:extLst>
              <a:ext uri="{FF2B5EF4-FFF2-40B4-BE49-F238E27FC236}">
                <a16:creationId xmlns:a16="http://schemas.microsoft.com/office/drawing/2014/main" id="{017BE403-20DA-A42D-4233-A47FFE5D4EBA}"/>
              </a:ext>
            </a:extLst>
          </p:cNvPr>
          <p:cNvCxnSpPr>
            <a:cxnSpLocks/>
          </p:cNvCxnSpPr>
          <p:nvPr/>
        </p:nvCxnSpPr>
        <p:spPr>
          <a:xfrm>
            <a:off x="6374216"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Łącznik prosty ze strzałką 63">
            <a:extLst>
              <a:ext uri="{FF2B5EF4-FFF2-40B4-BE49-F238E27FC236}">
                <a16:creationId xmlns:a16="http://schemas.microsoft.com/office/drawing/2014/main" id="{1D8B3DEC-6E6D-E666-484D-F8A6A328BAD6}"/>
              </a:ext>
            </a:extLst>
          </p:cNvPr>
          <p:cNvCxnSpPr>
            <a:cxnSpLocks/>
          </p:cNvCxnSpPr>
          <p:nvPr/>
        </p:nvCxnSpPr>
        <p:spPr>
          <a:xfrm>
            <a:off x="6766908"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Łącznik prosty ze strzałką 64">
            <a:extLst>
              <a:ext uri="{FF2B5EF4-FFF2-40B4-BE49-F238E27FC236}">
                <a16:creationId xmlns:a16="http://schemas.microsoft.com/office/drawing/2014/main" id="{6EAC121C-EEC2-528B-517B-FAD00505A3D7}"/>
              </a:ext>
            </a:extLst>
          </p:cNvPr>
          <p:cNvCxnSpPr>
            <a:cxnSpLocks/>
          </p:cNvCxnSpPr>
          <p:nvPr/>
        </p:nvCxnSpPr>
        <p:spPr>
          <a:xfrm>
            <a:off x="7159600"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Łącznik prosty ze strzałką 65">
            <a:extLst>
              <a:ext uri="{FF2B5EF4-FFF2-40B4-BE49-F238E27FC236}">
                <a16:creationId xmlns:a16="http://schemas.microsoft.com/office/drawing/2014/main" id="{691AD0BF-73DA-B2FC-FC69-1D783C8BC442}"/>
              </a:ext>
            </a:extLst>
          </p:cNvPr>
          <p:cNvCxnSpPr>
            <a:cxnSpLocks/>
          </p:cNvCxnSpPr>
          <p:nvPr/>
        </p:nvCxnSpPr>
        <p:spPr>
          <a:xfrm>
            <a:off x="7552292"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Łącznik prosty ze strzałką 66">
            <a:extLst>
              <a:ext uri="{FF2B5EF4-FFF2-40B4-BE49-F238E27FC236}">
                <a16:creationId xmlns:a16="http://schemas.microsoft.com/office/drawing/2014/main" id="{A639F434-9121-FF36-1789-73F9CEA162BF}"/>
              </a:ext>
            </a:extLst>
          </p:cNvPr>
          <p:cNvCxnSpPr>
            <a:cxnSpLocks/>
          </p:cNvCxnSpPr>
          <p:nvPr/>
        </p:nvCxnSpPr>
        <p:spPr>
          <a:xfrm>
            <a:off x="7944984"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Łącznik prosty ze strzałką 67">
            <a:extLst>
              <a:ext uri="{FF2B5EF4-FFF2-40B4-BE49-F238E27FC236}">
                <a16:creationId xmlns:a16="http://schemas.microsoft.com/office/drawing/2014/main" id="{E7745CCB-F24F-2847-2875-2559A2BA941E}"/>
              </a:ext>
            </a:extLst>
          </p:cNvPr>
          <p:cNvCxnSpPr>
            <a:cxnSpLocks/>
          </p:cNvCxnSpPr>
          <p:nvPr/>
        </p:nvCxnSpPr>
        <p:spPr>
          <a:xfrm>
            <a:off x="8337676" y="2661388"/>
            <a:ext cx="0" cy="9962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pole tekstowe 68">
            <a:extLst>
              <a:ext uri="{FF2B5EF4-FFF2-40B4-BE49-F238E27FC236}">
                <a16:creationId xmlns:a16="http://schemas.microsoft.com/office/drawing/2014/main" id="{E00EB906-4FA2-2713-18C8-A06D9DE7C264}"/>
              </a:ext>
            </a:extLst>
          </p:cNvPr>
          <p:cNvSpPr txBox="1"/>
          <p:nvPr/>
        </p:nvSpPr>
        <p:spPr>
          <a:xfrm>
            <a:off x="694424" y="3837655"/>
            <a:ext cx="864339"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dim = 128</a:t>
            </a:r>
          </a:p>
        </p:txBody>
      </p:sp>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11F6C0B8-5668-3A61-3782-995C44117DD5}"/>
                  </a:ext>
                </a:extLst>
              </p:cNvPr>
              <p:cNvSpPr txBox="1"/>
              <p:nvPr/>
            </p:nvSpPr>
            <p:spPr>
              <a:xfrm>
                <a:off x="587915" y="1659633"/>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2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2800" dirty="0" err="1">
                  <a:ea typeface="Helvetica Neue Condensed" panose="02000503000000020004" pitchFamily="2" charset="0"/>
                  <a:cs typeface="Helvetica Neue Condensed" panose="02000503000000020004" pitchFamily="2" charset="0"/>
                </a:endParaRPr>
              </a:p>
            </p:txBody>
          </p:sp>
        </mc:Choice>
        <mc:Fallback xmlns="">
          <p:sp>
            <p:nvSpPr>
              <p:cNvPr id="4" name="pole tekstowe 3">
                <a:extLst>
                  <a:ext uri="{FF2B5EF4-FFF2-40B4-BE49-F238E27FC236}">
                    <a16:creationId xmlns:a16="http://schemas.microsoft.com/office/drawing/2014/main" id="{11F6C0B8-5668-3A61-3782-995C44117DD5}"/>
                  </a:ext>
                </a:extLst>
              </p:cNvPr>
              <p:cNvSpPr txBox="1">
                <a:spLocks noRot="1" noChangeAspect="1" noMove="1" noResize="1" noEditPoints="1" noAdjustHandles="1" noChangeArrowheads="1" noChangeShapeType="1" noTextEdit="1"/>
              </p:cNvSpPr>
              <p:nvPr/>
            </p:nvSpPr>
            <p:spPr>
              <a:xfrm>
                <a:off x="587915" y="1659633"/>
                <a:ext cx="1077356" cy="483146"/>
              </a:xfrm>
              <a:prstGeom prst="rect">
                <a:avLst/>
              </a:prstGeom>
              <a:blipFill>
                <a:blip r:embed="rId37"/>
                <a:stretch>
                  <a:fillRect b="-12821"/>
                </a:stretch>
              </a:blipFill>
            </p:spPr>
            <p:txBody>
              <a:bodyPr/>
              <a:lstStyle/>
              <a:p>
                <a:r>
                  <a:rPr lang="pl-PL">
                    <a:noFill/>
                  </a:rPr>
                  <a:t> </a:t>
                </a:r>
              </a:p>
            </p:txBody>
          </p:sp>
        </mc:Fallback>
      </mc:AlternateContent>
    </p:spTree>
    <p:extLst>
      <p:ext uri="{BB962C8B-B14F-4D97-AF65-F5344CB8AC3E}">
        <p14:creationId xmlns:p14="http://schemas.microsoft.com/office/powerpoint/2010/main" val="296051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up)">
                                      <p:cBhvr>
                                        <p:cTn id="12" dur="500"/>
                                        <p:tgtEl>
                                          <p:spTgt spid="51"/>
                                        </p:tgtEl>
                                      </p:cBhvr>
                                    </p:animEffect>
                                  </p:childTnLst>
                                </p:cTn>
                              </p:par>
                              <p:par>
                                <p:cTn id="13" presetID="22" presetClass="entr" presetSubtype="1"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up)">
                                      <p:cBhvr>
                                        <p:cTn id="15" dur="500"/>
                                        <p:tgtEl>
                                          <p:spTgt spid="54"/>
                                        </p:tgtEl>
                                      </p:cBhvr>
                                    </p:animEffect>
                                  </p:childTnLst>
                                </p:cTn>
                              </p:par>
                              <p:par>
                                <p:cTn id="16" presetID="22" presetClass="entr" presetSubtype="1"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up)">
                                      <p:cBhvr>
                                        <p:cTn id="18" dur="500"/>
                                        <p:tgtEl>
                                          <p:spTgt spid="55"/>
                                        </p:tgtEl>
                                      </p:cBhvr>
                                    </p:animEffect>
                                  </p:childTnLst>
                                </p:cTn>
                              </p:par>
                              <p:par>
                                <p:cTn id="19" presetID="22" presetClass="entr" presetSubtype="1"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up)">
                                      <p:cBhvr>
                                        <p:cTn id="21" dur="500"/>
                                        <p:tgtEl>
                                          <p:spTgt spid="5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1"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par>
                                <p:cTn id="28" presetID="22" presetClass="entr" presetSubtype="1"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up)">
                                      <p:cBhvr>
                                        <p:cTn id="30" dur="500"/>
                                        <p:tgtEl>
                                          <p:spTgt spid="59"/>
                                        </p:tgtEl>
                                      </p:cBhvr>
                                    </p:animEffect>
                                  </p:childTnLst>
                                </p:cTn>
                              </p:par>
                              <p:par>
                                <p:cTn id="31" presetID="22" presetClass="entr" presetSubtype="1"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up)">
                                      <p:cBhvr>
                                        <p:cTn id="33" dur="500"/>
                                        <p:tgtEl>
                                          <p:spTgt spid="60"/>
                                        </p:tgtEl>
                                      </p:cBhvr>
                                    </p:animEffect>
                                  </p:childTnLst>
                                </p:cTn>
                              </p:par>
                              <p:par>
                                <p:cTn id="34" presetID="22" presetClass="entr" presetSubtype="1" fill="hold"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par>
                                <p:cTn id="37" presetID="22" presetClass="entr" presetSubtype="1"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up)">
                                      <p:cBhvr>
                                        <p:cTn id="39" dur="500"/>
                                        <p:tgtEl>
                                          <p:spTgt spid="62"/>
                                        </p:tgtEl>
                                      </p:cBhvr>
                                    </p:animEffect>
                                  </p:childTnLst>
                                </p:cTn>
                              </p:par>
                              <p:par>
                                <p:cTn id="40" presetID="22" presetClass="entr" presetSubtype="1"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up)">
                                      <p:cBhvr>
                                        <p:cTn id="42" dur="500"/>
                                        <p:tgtEl>
                                          <p:spTgt spid="63"/>
                                        </p:tgtEl>
                                      </p:cBhvr>
                                    </p:animEffect>
                                  </p:childTnLst>
                                </p:cTn>
                              </p:par>
                              <p:par>
                                <p:cTn id="43" presetID="22" presetClass="entr" presetSubtype="1"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up)">
                                      <p:cBhvr>
                                        <p:cTn id="45" dur="500"/>
                                        <p:tgtEl>
                                          <p:spTgt spid="64"/>
                                        </p:tgtEl>
                                      </p:cBhvr>
                                    </p:animEffect>
                                  </p:childTnLst>
                                </p:cTn>
                              </p:par>
                              <p:par>
                                <p:cTn id="46" presetID="22" presetClass="entr" presetSubtype="1" fill="hold"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up)">
                                      <p:cBhvr>
                                        <p:cTn id="48" dur="500"/>
                                        <p:tgtEl>
                                          <p:spTgt spid="65"/>
                                        </p:tgtEl>
                                      </p:cBhvr>
                                    </p:animEffect>
                                  </p:childTnLst>
                                </p:cTn>
                              </p:par>
                              <p:par>
                                <p:cTn id="49" presetID="22" presetClass="entr" presetSubtype="1"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up)">
                                      <p:cBhvr>
                                        <p:cTn id="51" dur="500"/>
                                        <p:tgtEl>
                                          <p:spTgt spid="66"/>
                                        </p:tgtEl>
                                      </p:cBhvr>
                                    </p:animEffect>
                                  </p:childTnLst>
                                </p:cTn>
                              </p:par>
                              <p:par>
                                <p:cTn id="52" presetID="22" presetClass="entr" presetSubtype="1"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up)">
                                      <p:cBhvr>
                                        <p:cTn id="54" dur="500"/>
                                        <p:tgtEl>
                                          <p:spTgt spid="67"/>
                                        </p:tgtEl>
                                      </p:cBhvr>
                                    </p:animEffect>
                                  </p:childTnLst>
                                </p:cTn>
                              </p:par>
                              <p:par>
                                <p:cTn id="55" presetID="22" presetClass="entr" presetSubtype="1"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up)">
                                      <p:cBhvr>
                                        <p:cTn id="57" dur="500"/>
                                        <p:tgtEl>
                                          <p:spTgt spid="68"/>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500"/>
                                        <p:tgtEl>
                                          <p:spTgt spid="4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fade">
                                      <p:cBhvr>
                                        <p:cTn id="94" dur="500"/>
                                        <p:tgtEl>
                                          <p:spTgt spid="4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500"/>
                                        <p:tgtEl>
                                          <p:spTgt spid="49"/>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6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4560F-6D36-5D09-1D37-BCF3437F2225}"/>
            </a:ext>
          </a:extLst>
        </p:cNvPr>
        <p:cNvGrpSpPr/>
        <p:nvPr/>
      </p:nvGrpSpPr>
      <p:grpSpPr>
        <a:xfrm>
          <a:off x="0" y="0"/>
          <a:ext cx="0" cy="0"/>
          <a:chOff x="0" y="0"/>
          <a:chExt cx="0" cy="0"/>
        </a:xfrm>
      </p:grpSpPr>
      <p:sp>
        <p:nvSpPr>
          <p:cNvPr id="11" name="Tytuł 10">
            <a:extLst>
              <a:ext uri="{FF2B5EF4-FFF2-40B4-BE49-F238E27FC236}">
                <a16:creationId xmlns:a16="http://schemas.microsoft.com/office/drawing/2014/main" id="{7F722BC1-B649-5FD2-4EDF-C4CCFBBCC6A9}"/>
              </a:ext>
            </a:extLst>
          </p:cNvPr>
          <p:cNvSpPr>
            <a:spLocks noGrp="1"/>
          </p:cNvSpPr>
          <p:nvPr>
            <p:ph type="ctrTitle"/>
          </p:nvPr>
        </p:nvSpPr>
        <p:spPr/>
        <p:txBody>
          <a:bodyPr/>
          <a:lstStyle/>
          <a:p>
            <a:r>
              <a:rPr lang="pl-PL" dirty="0" err="1"/>
              <a:t>Step 3. Identify tokens that respond to the query</a:t>
            </a:r>
            <a:endParaRPr lang="pl-PL" dirty="0"/>
          </a:p>
        </p:txBody>
      </p:sp>
      <p:sp>
        <p:nvSpPr>
          <p:cNvPr id="2" name="Podtytuł 1">
            <a:extLst>
              <a:ext uri="{FF2B5EF4-FFF2-40B4-BE49-F238E27FC236}">
                <a16:creationId xmlns:a16="http://schemas.microsoft.com/office/drawing/2014/main" id="{77119936-FA39-BAAA-17FD-779D9396013F}"/>
              </a:ext>
            </a:extLst>
          </p:cNvPr>
          <p:cNvSpPr>
            <a:spLocks noGrp="1"/>
          </p:cNvSpPr>
          <p:nvPr>
            <p:ph type="subTitle" idx="1"/>
          </p:nvPr>
        </p:nvSpPr>
        <p:spPr/>
        <p:txBody>
          <a:bodyPr/>
          <a:lstStyle/>
          <a:p>
            <a:r>
              <a:rPr lang="pl-PL"/>
              <a:t>As a token, I guess I’m relevant to Your query…</a:t>
            </a:r>
          </a:p>
        </p:txBody>
      </p:sp>
    </p:spTree>
    <p:extLst>
      <p:ext uri="{BB962C8B-B14F-4D97-AF65-F5344CB8AC3E}">
        <p14:creationId xmlns:p14="http://schemas.microsoft.com/office/powerpoint/2010/main" val="1551757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65E07-36A4-0CF1-40A6-C6C72508B188}"/>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51D1D04B-C8E2-49AD-D4B3-5FE1E2DC9205}"/>
              </a:ext>
            </a:extLst>
          </p:cNvPr>
          <p:cNvSpPr>
            <a:spLocks noGrp="1"/>
          </p:cNvSpPr>
          <p:nvPr>
            <p:ph type="ctrTitle"/>
          </p:nvPr>
        </p:nvSpPr>
        <p:spPr/>
        <p:txBody>
          <a:bodyPr>
            <a:normAutofit fontScale="90000"/>
          </a:bodyPr>
          <a:lstStyle/>
          <a:p>
            <a:r>
              <a:rPr lang="pl-PL"/>
              <a:t>Dot product measures allignment</a:t>
            </a:r>
          </a:p>
        </p:txBody>
      </p:sp>
      <p:sp>
        <p:nvSpPr>
          <p:cNvPr id="4" name="Symbol zastępczy zawartości 3">
            <a:extLst>
              <a:ext uri="{FF2B5EF4-FFF2-40B4-BE49-F238E27FC236}">
                <a16:creationId xmlns:a16="http://schemas.microsoft.com/office/drawing/2014/main" id="{3C396676-47E0-4732-287F-C35A7F5958DE}"/>
              </a:ext>
            </a:extLst>
          </p:cNvPr>
          <p:cNvSpPr>
            <a:spLocks noGrp="1"/>
          </p:cNvSpPr>
          <p:nvPr>
            <p:ph sz="half" idx="1"/>
          </p:nvPr>
        </p:nvSpPr>
        <p:spPr/>
        <p:txBody>
          <a:bodyPr/>
          <a:lstStyle/>
          <a:p>
            <a:endParaRPr lang="pl-PL"/>
          </a:p>
        </p:txBody>
      </p:sp>
      <p:pic>
        <p:nvPicPr>
          <p:cNvPr id="2" name="Obraz 1">
            <a:extLst>
              <a:ext uri="{FF2B5EF4-FFF2-40B4-BE49-F238E27FC236}">
                <a16:creationId xmlns:a16="http://schemas.microsoft.com/office/drawing/2014/main" id="{58C9D628-9A8D-9E5F-2D9D-9DF5A7D9FC84}"/>
              </a:ext>
            </a:extLst>
          </p:cNvPr>
          <p:cNvPicPr>
            <a:picLocks noChangeAspect="1"/>
          </p:cNvPicPr>
          <p:nvPr/>
        </p:nvPicPr>
        <p:blipFill>
          <a:blip r:embed="rId2"/>
          <a:stretch>
            <a:fillRect/>
          </a:stretch>
        </p:blipFill>
        <p:spPr>
          <a:xfrm>
            <a:off x="3340589" y="1504394"/>
            <a:ext cx="5803411" cy="2134711"/>
          </a:xfrm>
          <a:prstGeom prst="rect">
            <a:avLst/>
          </a:prstGeom>
        </p:spPr>
      </p:pic>
    </p:spTree>
    <p:extLst>
      <p:ext uri="{BB962C8B-B14F-4D97-AF65-F5344CB8AC3E}">
        <p14:creationId xmlns:p14="http://schemas.microsoft.com/office/powerpoint/2010/main" val="786257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9B9D5-6B8F-10E1-A01A-0BFE19466C7F}"/>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EDECC920-EBFF-833C-DC43-411D300D668D}"/>
              </a:ext>
            </a:extLst>
          </p:cNvPr>
          <p:cNvSpPr>
            <a:spLocks noGrp="1"/>
          </p:cNvSpPr>
          <p:nvPr>
            <p:ph type="ctrTitle"/>
          </p:nvPr>
        </p:nvSpPr>
        <p:spPr/>
        <p:txBody>
          <a:bodyPr>
            <a:normAutofit fontScale="90000"/>
          </a:bodyPr>
          <a:lstStyle/>
          <a:p>
            <a:r>
              <a:rPr lang="pl-PL"/>
              <a:t>Dot product measures allignment</a:t>
            </a:r>
          </a:p>
        </p:txBody>
      </p:sp>
      <p:sp>
        <p:nvSpPr>
          <p:cNvPr id="4" name="Symbol zastępczy zawartości 3">
            <a:extLst>
              <a:ext uri="{FF2B5EF4-FFF2-40B4-BE49-F238E27FC236}">
                <a16:creationId xmlns:a16="http://schemas.microsoft.com/office/drawing/2014/main" id="{826C58C5-D2B4-8728-6280-2683F072C87D}"/>
              </a:ext>
            </a:extLst>
          </p:cNvPr>
          <p:cNvSpPr>
            <a:spLocks noGrp="1"/>
          </p:cNvSpPr>
          <p:nvPr>
            <p:ph sz="half" idx="1"/>
          </p:nvPr>
        </p:nvSpPr>
        <p:spPr/>
        <p:txBody>
          <a:bodyPr/>
          <a:lstStyle/>
          <a:p>
            <a:endParaRPr lang="pl-PL"/>
          </a:p>
        </p:txBody>
      </p:sp>
      <p:pic>
        <p:nvPicPr>
          <p:cNvPr id="5" name="Obraz 4">
            <a:extLst>
              <a:ext uri="{FF2B5EF4-FFF2-40B4-BE49-F238E27FC236}">
                <a16:creationId xmlns:a16="http://schemas.microsoft.com/office/drawing/2014/main" id="{F376A603-7E0E-C176-4254-ACF817B62159}"/>
              </a:ext>
            </a:extLst>
          </p:cNvPr>
          <p:cNvPicPr>
            <a:picLocks noChangeAspect="1"/>
          </p:cNvPicPr>
          <p:nvPr/>
        </p:nvPicPr>
        <p:blipFill>
          <a:blip r:embed="rId2"/>
          <a:stretch>
            <a:fillRect/>
          </a:stretch>
        </p:blipFill>
        <p:spPr>
          <a:xfrm>
            <a:off x="4274127" y="1338233"/>
            <a:ext cx="3229264" cy="623678"/>
          </a:xfrm>
          <a:prstGeom prst="rect">
            <a:avLst/>
          </a:prstGeom>
        </p:spPr>
      </p:pic>
      <p:pic>
        <p:nvPicPr>
          <p:cNvPr id="6" name="Obraz 5">
            <a:extLst>
              <a:ext uri="{FF2B5EF4-FFF2-40B4-BE49-F238E27FC236}">
                <a16:creationId xmlns:a16="http://schemas.microsoft.com/office/drawing/2014/main" id="{EB7CC726-F72A-FD48-8D6A-C9C2618B965F}"/>
              </a:ext>
            </a:extLst>
          </p:cNvPr>
          <p:cNvPicPr>
            <a:picLocks noChangeAspect="1"/>
          </p:cNvPicPr>
          <p:nvPr/>
        </p:nvPicPr>
        <p:blipFill>
          <a:blip r:embed="rId3"/>
          <a:stretch>
            <a:fillRect/>
          </a:stretch>
        </p:blipFill>
        <p:spPr>
          <a:xfrm>
            <a:off x="4274127" y="2113939"/>
            <a:ext cx="3229264" cy="265036"/>
          </a:xfrm>
          <a:prstGeom prst="rect">
            <a:avLst/>
          </a:prstGeom>
        </p:spPr>
      </p:pic>
      <p:pic>
        <p:nvPicPr>
          <p:cNvPr id="7" name="Obraz 6">
            <a:extLst>
              <a:ext uri="{FF2B5EF4-FFF2-40B4-BE49-F238E27FC236}">
                <a16:creationId xmlns:a16="http://schemas.microsoft.com/office/drawing/2014/main" id="{8F5F99DB-B581-DFEF-9463-79084FA1182A}"/>
              </a:ext>
            </a:extLst>
          </p:cNvPr>
          <p:cNvPicPr>
            <a:picLocks noChangeAspect="1"/>
          </p:cNvPicPr>
          <p:nvPr/>
        </p:nvPicPr>
        <p:blipFill>
          <a:blip r:embed="rId4"/>
          <a:stretch>
            <a:fillRect/>
          </a:stretch>
        </p:blipFill>
        <p:spPr>
          <a:xfrm>
            <a:off x="4222461" y="2944635"/>
            <a:ext cx="3332595" cy="957018"/>
          </a:xfrm>
          <a:prstGeom prst="rect">
            <a:avLst/>
          </a:prstGeom>
        </p:spPr>
      </p:pic>
    </p:spTree>
    <p:extLst>
      <p:ext uri="{BB962C8B-B14F-4D97-AF65-F5344CB8AC3E}">
        <p14:creationId xmlns:p14="http://schemas.microsoft.com/office/powerpoint/2010/main" val="3480882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BBB8-D129-3BC8-7B08-EB8ECBBE7642}"/>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6DF06961-9FDC-3045-CB74-0C9193254726}"/>
              </a:ext>
            </a:extLst>
          </p:cNvPr>
          <p:cNvSpPr>
            <a:spLocks noGrp="1"/>
          </p:cNvSpPr>
          <p:nvPr>
            <p:ph type="ctrTitle"/>
          </p:nvPr>
        </p:nvSpPr>
        <p:spPr/>
        <p:txBody>
          <a:bodyPr>
            <a:normAutofit fontScale="90000"/>
          </a:bodyPr>
          <a:lstStyle/>
          <a:p>
            <a:r>
              <a:rPr lang="pl-PL"/>
              <a:t>Dot products Q x K measure token significance to query</a:t>
            </a:r>
          </a:p>
        </p:txBody>
      </p:sp>
      <p:pic>
        <p:nvPicPr>
          <p:cNvPr id="2" name="Obraz 1">
            <a:extLst>
              <a:ext uri="{FF2B5EF4-FFF2-40B4-BE49-F238E27FC236}">
                <a16:creationId xmlns:a16="http://schemas.microsoft.com/office/drawing/2014/main" id="{7256D4AC-78FD-1CDF-8B1C-E8472964320A}"/>
              </a:ext>
            </a:extLst>
          </p:cNvPr>
          <p:cNvPicPr>
            <a:picLocks noChangeAspect="1"/>
          </p:cNvPicPr>
          <p:nvPr/>
        </p:nvPicPr>
        <p:blipFill>
          <a:blip r:embed="rId2"/>
          <a:srcRect b="3946"/>
          <a:stretch/>
        </p:blipFill>
        <p:spPr>
          <a:xfrm>
            <a:off x="3298210" y="1538522"/>
            <a:ext cx="564805" cy="3170718"/>
          </a:xfrm>
          <a:prstGeom prst="rect">
            <a:avLst/>
          </a:prstGeom>
        </p:spPr>
      </p:pic>
      <p:pic>
        <p:nvPicPr>
          <p:cNvPr id="9" name="Obraz 8">
            <a:extLst>
              <a:ext uri="{FF2B5EF4-FFF2-40B4-BE49-F238E27FC236}">
                <a16:creationId xmlns:a16="http://schemas.microsoft.com/office/drawing/2014/main" id="{2A53F348-0781-FA75-F9C5-E998E24C06C2}"/>
              </a:ext>
            </a:extLst>
          </p:cNvPr>
          <p:cNvPicPr>
            <a:picLocks noChangeAspect="1"/>
          </p:cNvPicPr>
          <p:nvPr/>
        </p:nvPicPr>
        <p:blipFill>
          <a:blip r:embed="rId3"/>
          <a:srcRect r="4334" b="2315"/>
          <a:stretch/>
        </p:blipFill>
        <p:spPr>
          <a:xfrm>
            <a:off x="4572000" y="129447"/>
            <a:ext cx="3716740" cy="708431"/>
          </a:xfrm>
          <a:prstGeom prst="rect">
            <a:avLst/>
          </a:prstGeom>
        </p:spPr>
      </p:pic>
      <p:pic>
        <p:nvPicPr>
          <p:cNvPr id="58" name="Obraz 57">
            <a:extLst>
              <a:ext uri="{FF2B5EF4-FFF2-40B4-BE49-F238E27FC236}">
                <a16:creationId xmlns:a16="http://schemas.microsoft.com/office/drawing/2014/main" id="{FEC2C388-5995-0C80-21D1-94A2EAC73608}"/>
              </a:ext>
            </a:extLst>
          </p:cNvPr>
          <p:cNvPicPr>
            <a:picLocks noChangeAspect="1"/>
          </p:cNvPicPr>
          <p:nvPr/>
        </p:nvPicPr>
        <p:blipFill>
          <a:blip r:embed="rId4"/>
          <a:stretch>
            <a:fillRect/>
          </a:stretch>
        </p:blipFill>
        <p:spPr>
          <a:xfrm>
            <a:off x="4590196" y="868854"/>
            <a:ext cx="3657601" cy="660570"/>
          </a:xfrm>
          <a:prstGeom prst="rect">
            <a:avLst/>
          </a:prstGeom>
        </p:spPr>
      </p:pic>
      <p:pic>
        <p:nvPicPr>
          <p:cNvPr id="59" name="Obraz 58">
            <a:extLst>
              <a:ext uri="{FF2B5EF4-FFF2-40B4-BE49-F238E27FC236}">
                <a16:creationId xmlns:a16="http://schemas.microsoft.com/office/drawing/2014/main" id="{2DF22931-231E-686D-5619-0143122B1805}"/>
              </a:ext>
            </a:extLst>
          </p:cNvPr>
          <p:cNvPicPr>
            <a:picLocks noChangeAspect="1"/>
          </p:cNvPicPr>
          <p:nvPr/>
        </p:nvPicPr>
        <p:blipFill>
          <a:blip r:embed="rId5"/>
          <a:stretch>
            <a:fillRect/>
          </a:stretch>
        </p:blipFill>
        <p:spPr>
          <a:xfrm>
            <a:off x="4050886" y="1556464"/>
            <a:ext cx="516555" cy="3096000"/>
          </a:xfrm>
          <a:prstGeom prst="rect">
            <a:avLst/>
          </a:prstGeom>
        </p:spPr>
      </p:pic>
      <mc:AlternateContent xmlns:mc="http://schemas.openxmlformats.org/markup-compatibility/2006" xmlns:a14="http://schemas.microsoft.com/office/drawing/2010/main">
        <mc:Choice Requires="a14">
          <p:sp>
            <p:nvSpPr>
              <p:cNvPr id="60" name="pole tekstowe 59">
                <a:extLst>
                  <a:ext uri="{FF2B5EF4-FFF2-40B4-BE49-F238E27FC236}">
                    <a16:creationId xmlns:a16="http://schemas.microsoft.com/office/drawing/2014/main" id="{810CB878-3382-CEA9-384D-8F6A7D8C1CFB}"/>
                  </a:ext>
                </a:extLst>
              </p:cNvPr>
              <p:cNvSpPr txBox="1"/>
              <p:nvPr/>
            </p:nvSpPr>
            <p:spPr>
              <a:xfrm>
                <a:off x="4036566" y="1345059"/>
                <a:ext cx="516555"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0" name="pole tekstowe 59">
                <a:extLst>
                  <a:ext uri="{FF2B5EF4-FFF2-40B4-BE49-F238E27FC236}">
                    <a16:creationId xmlns:a16="http://schemas.microsoft.com/office/drawing/2014/main" id="{810CB878-3382-CEA9-384D-8F6A7D8C1CFB}"/>
                  </a:ext>
                </a:extLst>
              </p:cNvPr>
              <p:cNvSpPr txBox="1">
                <a:spLocks noRot="1" noChangeAspect="1" noMove="1" noResize="1" noEditPoints="1" noAdjustHandles="1" noChangeArrowheads="1" noChangeShapeType="1" noTextEdit="1"/>
              </p:cNvSpPr>
              <p:nvPr/>
            </p:nvSpPr>
            <p:spPr>
              <a:xfrm>
                <a:off x="4036566" y="1345059"/>
                <a:ext cx="516555" cy="181268"/>
              </a:xfrm>
              <a:prstGeom prst="rect">
                <a:avLst/>
              </a:prstGeom>
              <a:blipFill>
                <a:blip r:embed="rId6"/>
                <a:stretch>
                  <a:fillRect b="-1333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1" name="pole tekstowe 60">
                <a:extLst>
                  <a:ext uri="{FF2B5EF4-FFF2-40B4-BE49-F238E27FC236}">
                    <a16:creationId xmlns:a16="http://schemas.microsoft.com/office/drawing/2014/main" id="{A230BD07-E084-73EA-066E-3E56F7D77999}"/>
                  </a:ext>
                </a:extLst>
              </p:cNvPr>
              <p:cNvSpPr txBox="1"/>
              <p:nvPr/>
            </p:nvSpPr>
            <p:spPr>
              <a:xfrm>
                <a:off x="3932441" y="1162116"/>
                <a:ext cx="1077356"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1" name="pole tekstowe 60">
                <a:extLst>
                  <a:ext uri="{FF2B5EF4-FFF2-40B4-BE49-F238E27FC236}">
                    <a16:creationId xmlns:a16="http://schemas.microsoft.com/office/drawing/2014/main" id="{A230BD07-E084-73EA-066E-3E56F7D77999}"/>
                  </a:ext>
                </a:extLst>
              </p:cNvPr>
              <p:cNvSpPr txBox="1">
                <a:spLocks noRot="1" noChangeAspect="1" noMove="1" noResize="1" noEditPoints="1" noAdjustHandles="1" noChangeArrowheads="1" noChangeShapeType="1" noTextEdit="1"/>
              </p:cNvSpPr>
              <p:nvPr/>
            </p:nvSpPr>
            <p:spPr>
              <a:xfrm>
                <a:off x="3932441" y="1162116"/>
                <a:ext cx="1077356" cy="181268"/>
              </a:xfrm>
              <a:prstGeom prst="rect">
                <a:avLst/>
              </a:prstGeom>
              <a:blipFill>
                <a:blip r:embed="rId7"/>
                <a:stretch>
                  <a:fillRect b="-26667"/>
                </a:stretch>
              </a:blipFill>
            </p:spPr>
            <p:txBody>
              <a:bodyPr/>
              <a:lstStyle/>
              <a:p>
                <a:r>
                  <a:rPr lang="pl-PL">
                    <a:noFill/>
                  </a:rPr>
                  <a:t> </a:t>
                </a:r>
              </a:p>
            </p:txBody>
          </p:sp>
        </mc:Fallback>
      </mc:AlternateContent>
      <p:pic>
        <p:nvPicPr>
          <p:cNvPr id="62" name="Obraz 61">
            <a:extLst>
              <a:ext uri="{FF2B5EF4-FFF2-40B4-BE49-F238E27FC236}">
                <a16:creationId xmlns:a16="http://schemas.microsoft.com/office/drawing/2014/main" id="{E250685F-36EA-4773-5189-F21A50007633}"/>
              </a:ext>
            </a:extLst>
          </p:cNvPr>
          <p:cNvPicPr>
            <a:picLocks noChangeAspect="1"/>
          </p:cNvPicPr>
          <p:nvPr/>
        </p:nvPicPr>
        <p:blipFill>
          <a:blip r:embed="rId8"/>
          <a:stretch>
            <a:fillRect/>
          </a:stretch>
        </p:blipFill>
        <p:spPr>
          <a:xfrm>
            <a:off x="3862138" y="1565815"/>
            <a:ext cx="173414" cy="3103199"/>
          </a:xfrm>
          <a:prstGeom prst="rect">
            <a:avLst/>
          </a:prstGeom>
        </p:spPr>
      </p:pic>
      <mc:AlternateContent xmlns:mc="http://schemas.openxmlformats.org/markup-compatibility/2006" xmlns:a14="http://schemas.microsoft.com/office/drawing/2010/main">
        <mc:Choice Requires="a14">
          <p:sp>
            <p:nvSpPr>
              <p:cNvPr id="183" name="pole tekstowe 182">
                <a:extLst>
                  <a:ext uri="{FF2B5EF4-FFF2-40B4-BE49-F238E27FC236}">
                    <a16:creationId xmlns:a16="http://schemas.microsoft.com/office/drawing/2014/main" id="{BB9E0E98-B045-21BA-678E-6224E68C153B}"/>
                  </a:ext>
                </a:extLst>
              </p:cNvPr>
              <p:cNvSpPr txBox="1"/>
              <p:nvPr/>
            </p:nvSpPr>
            <p:spPr>
              <a:xfrm>
                <a:off x="4582776" y="16014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3" name="pole tekstowe 182">
                <a:extLst>
                  <a:ext uri="{FF2B5EF4-FFF2-40B4-BE49-F238E27FC236}">
                    <a16:creationId xmlns:a16="http://schemas.microsoft.com/office/drawing/2014/main" id="{BB9E0E98-B045-21BA-678E-6224E68C153B}"/>
                  </a:ext>
                </a:extLst>
              </p:cNvPr>
              <p:cNvSpPr txBox="1">
                <a:spLocks noRot="1" noChangeAspect="1" noMove="1" noResize="1" noEditPoints="1" noAdjustHandles="1" noChangeArrowheads="1" noChangeShapeType="1" noTextEdit="1"/>
              </p:cNvSpPr>
              <p:nvPr/>
            </p:nvSpPr>
            <p:spPr>
              <a:xfrm>
                <a:off x="4582776" y="1601464"/>
                <a:ext cx="326755" cy="86690"/>
              </a:xfrm>
              <a:prstGeom prst="rect">
                <a:avLst/>
              </a:prstGeom>
              <a:blipFill>
                <a:blip r:embed="rId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0" name="pole tekstowe 189">
                <a:extLst>
                  <a:ext uri="{FF2B5EF4-FFF2-40B4-BE49-F238E27FC236}">
                    <a16:creationId xmlns:a16="http://schemas.microsoft.com/office/drawing/2014/main" id="{1ACD255E-A0B8-212F-B5D4-7A34D593E4D2}"/>
                  </a:ext>
                </a:extLst>
              </p:cNvPr>
              <p:cNvSpPr txBox="1"/>
              <p:nvPr/>
            </p:nvSpPr>
            <p:spPr>
              <a:xfrm>
                <a:off x="4582776" y="17918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0" name="pole tekstowe 189">
                <a:extLst>
                  <a:ext uri="{FF2B5EF4-FFF2-40B4-BE49-F238E27FC236}">
                    <a16:creationId xmlns:a16="http://schemas.microsoft.com/office/drawing/2014/main" id="{1ACD255E-A0B8-212F-B5D4-7A34D593E4D2}"/>
                  </a:ext>
                </a:extLst>
              </p:cNvPr>
              <p:cNvSpPr txBox="1">
                <a:spLocks noRot="1" noChangeAspect="1" noMove="1" noResize="1" noEditPoints="1" noAdjustHandles="1" noChangeArrowheads="1" noChangeShapeType="1" noTextEdit="1"/>
              </p:cNvSpPr>
              <p:nvPr/>
            </p:nvSpPr>
            <p:spPr>
              <a:xfrm>
                <a:off x="4582776" y="1791817"/>
                <a:ext cx="326755" cy="86690"/>
              </a:xfrm>
              <a:prstGeom prst="rect">
                <a:avLst/>
              </a:prstGeom>
              <a:blipFill>
                <a:blip r:embed="rId1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4" name="pole tekstowe 193">
                <a:extLst>
                  <a:ext uri="{FF2B5EF4-FFF2-40B4-BE49-F238E27FC236}">
                    <a16:creationId xmlns:a16="http://schemas.microsoft.com/office/drawing/2014/main" id="{DB00D6EF-62E9-DCDC-3BBB-66B880D52E4A}"/>
                  </a:ext>
                </a:extLst>
              </p:cNvPr>
              <p:cNvSpPr txBox="1"/>
              <p:nvPr/>
            </p:nvSpPr>
            <p:spPr>
              <a:xfrm>
                <a:off x="4582776" y="19862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4" name="pole tekstowe 193">
                <a:extLst>
                  <a:ext uri="{FF2B5EF4-FFF2-40B4-BE49-F238E27FC236}">
                    <a16:creationId xmlns:a16="http://schemas.microsoft.com/office/drawing/2014/main" id="{DB00D6EF-62E9-DCDC-3BBB-66B880D52E4A}"/>
                  </a:ext>
                </a:extLst>
              </p:cNvPr>
              <p:cNvSpPr txBox="1">
                <a:spLocks noRot="1" noChangeAspect="1" noMove="1" noResize="1" noEditPoints="1" noAdjustHandles="1" noChangeArrowheads="1" noChangeShapeType="1" noTextEdit="1"/>
              </p:cNvSpPr>
              <p:nvPr/>
            </p:nvSpPr>
            <p:spPr>
              <a:xfrm>
                <a:off x="4582776" y="1986252"/>
                <a:ext cx="326755" cy="86690"/>
              </a:xfrm>
              <a:prstGeom prst="rect">
                <a:avLst/>
              </a:prstGeom>
              <a:blipFill>
                <a:blip r:embed="rId1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8" name="pole tekstowe 197">
                <a:extLst>
                  <a:ext uri="{FF2B5EF4-FFF2-40B4-BE49-F238E27FC236}">
                    <a16:creationId xmlns:a16="http://schemas.microsoft.com/office/drawing/2014/main" id="{2C5357DB-7C69-E984-88D6-39CD7C2E6C22}"/>
                  </a:ext>
                </a:extLst>
              </p:cNvPr>
              <p:cNvSpPr txBox="1"/>
              <p:nvPr/>
            </p:nvSpPr>
            <p:spPr>
              <a:xfrm>
                <a:off x="4582776" y="21806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8" name="pole tekstowe 197">
                <a:extLst>
                  <a:ext uri="{FF2B5EF4-FFF2-40B4-BE49-F238E27FC236}">
                    <a16:creationId xmlns:a16="http://schemas.microsoft.com/office/drawing/2014/main" id="{2C5357DB-7C69-E984-88D6-39CD7C2E6C22}"/>
                  </a:ext>
                </a:extLst>
              </p:cNvPr>
              <p:cNvSpPr txBox="1">
                <a:spLocks noRot="1" noChangeAspect="1" noMove="1" noResize="1" noEditPoints="1" noAdjustHandles="1" noChangeArrowheads="1" noChangeShapeType="1" noTextEdit="1"/>
              </p:cNvSpPr>
              <p:nvPr/>
            </p:nvSpPr>
            <p:spPr>
              <a:xfrm>
                <a:off x="4582776" y="2180687"/>
                <a:ext cx="326755" cy="86690"/>
              </a:xfrm>
              <a:prstGeom prst="rect">
                <a:avLst/>
              </a:prstGeom>
              <a:blipFill>
                <a:blip r:embed="rId1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 name="pole tekstowe 201">
                <a:extLst>
                  <a:ext uri="{FF2B5EF4-FFF2-40B4-BE49-F238E27FC236}">
                    <a16:creationId xmlns:a16="http://schemas.microsoft.com/office/drawing/2014/main" id="{1BC73F80-07FB-E175-F088-EE5D7FC00A6A}"/>
                  </a:ext>
                </a:extLst>
              </p:cNvPr>
              <p:cNvSpPr txBox="1"/>
              <p:nvPr/>
            </p:nvSpPr>
            <p:spPr>
              <a:xfrm>
                <a:off x="4582776" y="23751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 name="pole tekstowe 201">
                <a:extLst>
                  <a:ext uri="{FF2B5EF4-FFF2-40B4-BE49-F238E27FC236}">
                    <a16:creationId xmlns:a16="http://schemas.microsoft.com/office/drawing/2014/main" id="{1BC73F80-07FB-E175-F088-EE5D7FC00A6A}"/>
                  </a:ext>
                </a:extLst>
              </p:cNvPr>
              <p:cNvSpPr txBox="1">
                <a:spLocks noRot="1" noChangeAspect="1" noMove="1" noResize="1" noEditPoints="1" noAdjustHandles="1" noChangeArrowheads="1" noChangeShapeType="1" noTextEdit="1"/>
              </p:cNvSpPr>
              <p:nvPr/>
            </p:nvSpPr>
            <p:spPr>
              <a:xfrm>
                <a:off x="4582776" y="2375122"/>
                <a:ext cx="326755" cy="86690"/>
              </a:xfrm>
              <a:prstGeom prst="rect">
                <a:avLst/>
              </a:prstGeom>
              <a:blipFill>
                <a:blip r:embed="rId1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6" name="pole tekstowe 205">
                <a:extLst>
                  <a:ext uri="{FF2B5EF4-FFF2-40B4-BE49-F238E27FC236}">
                    <a16:creationId xmlns:a16="http://schemas.microsoft.com/office/drawing/2014/main" id="{862D9676-BBDD-59B2-BB5B-EE32A8AE1090}"/>
                  </a:ext>
                </a:extLst>
              </p:cNvPr>
              <p:cNvSpPr txBox="1"/>
              <p:nvPr/>
            </p:nvSpPr>
            <p:spPr>
              <a:xfrm>
                <a:off x="4582776" y="25695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6" name="pole tekstowe 205">
                <a:extLst>
                  <a:ext uri="{FF2B5EF4-FFF2-40B4-BE49-F238E27FC236}">
                    <a16:creationId xmlns:a16="http://schemas.microsoft.com/office/drawing/2014/main" id="{862D9676-BBDD-59B2-BB5B-EE32A8AE1090}"/>
                  </a:ext>
                </a:extLst>
              </p:cNvPr>
              <p:cNvSpPr txBox="1">
                <a:spLocks noRot="1" noChangeAspect="1" noMove="1" noResize="1" noEditPoints="1" noAdjustHandles="1" noChangeArrowheads="1" noChangeShapeType="1" noTextEdit="1"/>
              </p:cNvSpPr>
              <p:nvPr/>
            </p:nvSpPr>
            <p:spPr>
              <a:xfrm>
                <a:off x="4582776" y="2569557"/>
                <a:ext cx="326755" cy="86690"/>
              </a:xfrm>
              <a:prstGeom prst="rect">
                <a:avLst/>
              </a:prstGeom>
              <a:blipFill>
                <a:blip r:embed="rId1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0" name="pole tekstowe 209">
                <a:extLst>
                  <a:ext uri="{FF2B5EF4-FFF2-40B4-BE49-F238E27FC236}">
                    <a16:creationId xmlns:a16="http://schemas.microsoft.com/office/drawing/2014/main" id="{C4778B7A-A8F1-BC9C-E27F-9AED86201E1A}"/>
                  </a:ext>
                </a:extLst>
              </p:cNvPr>
              <p:cNvSpPr txBox="1"/>
              <p:nvPr/>
            </p:nvSpPr>
            <p:spPr>
              <a:xfrm>
                <a:off x="4582776" y="27639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0" name="pole tekstowe 209">
                <a:extLst>
                  <a:ext uri="{FF2B5EF4-FFF2-40B4-BE49-F238E27FC236}">
                    <a16:creationId xmlns:a16="http://schemas.microsoft.com/office/drawing/2014/main" id="{C4778B7A-A8F1-BC9C-E27F-9AED86201E1A}"/>
                  </a:ext>
                </a:extLst>
              </p:cNvPr>
              <p:cNvSpPr txBox="1">
                <a:spLocks noRot="1" noChangeAspect="1" noMove="1" noResize="1" noEditPoints="1" noAdjustHandles="1" noChangeArrowheads="1" noChangeShapeType="1" noTextEdit="1"/>
              </p:cNvSpPr>
              <p:nvPr/>
            </p:nvSpPr>
            <p:spPr>
              <a:xfrm>
                <a:off x="4582776" y="2763992"/>
                <a:ext cx="326755" cy="86690"/>
              </a:xfrm>
              <a:prstGeom prst="rect">
                <a:avLst/>
              </a:prstGeom>
              <a:blipFill>
                <a:blip r:embed="rId1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 name="pole tekstowe 213">
                <a:extLst>
                  <a:ext uri="{FF2B5EF4-FFF2-40B4-BE49-F238E27FC236}">
                    <a16:creationId xmlns:a16="http://schemas.microsoft.com/office/drawing/2014/main" id="{BC22E36B-86F4-A222-6537-DCB1FC20FF59}"/>
                  </a:ext>
                </a:extLst>
              </p:cNvPr>
              <p:cNvSpPr txBox="1"/>
              <p:nvPr/>
            </p:nvSpPr>
            <p:spPr>
              <a:xfrm>
                <a:off x="4582776" y="29584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 name="pole tekstowe 213">
                <a:extLst>
                  <a:ext uri="{FF2B5EF4-FFF2-40B4-BE49-F238E27FC236}">
                    <a16:creationId xmlns:a16="http://schemas.microsoft.com/office/drawing/2014/main" id="{BC22E36B-86F4-A222-6537-DCB1FC20FF59}"/>
                  </a:ext>
                </a:extLst>
              </p:cNvPr>
              <p:cNvSpPr txBox="1">
                <a:spLocks noRot="1" noChangeAspect="1" noMove="1" noResize="1" noEditPoints="1" noAdjustHandles="1" noChangeArrowheads="1" noChangeShapeType="1" noTextEdit="1"/>
              </p:cNvSpPr>
              <p:nvPr/>
            </p:nvSpPr>
            <p:spPr>
              <a:xfrm>
                <a:off x="4582776" y="2958427"/>
                <a:ext cx="326755" cy="86690"/>
              </a:xfrm>
              <a:prstGeom prst="rect">
                <a:avLst/>
              </a:prstGeom>
              <a:blipFill>
                <a:blip r:embed="rId16"/>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 name="pole tekstowe 217">
                <a:extLst>
                  <a:ext uri="{FF2B5EF4-FFF2-40B4-BE49-F238E27FC236}">
                    <a16:creationId xmlns:a16="http://schemas.microsoft.com/office/drawing/2014/main" id="{20AB5FDF-1D62-C94B-FBD7-8D39BF1596A7}"/>
                  </a:ext>
                </a:extLst>
              </p:cNvPr>
              <p:cNvSpPr txBox="1"/>
              <p:nvPr/>
            </p:nvSpPr>
            <p:spPr>
              <a:xfrm>
                <a:off x="4582776" y="31528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 name="pole tekstowe 217">
                <a:extLst>
                  <a:ext uri="{FF2B5EF4-FFF2-40B4-BE49-F238E27FC236}">
                    <a16:creationId xmlns:a16="http://schemas.microsoft.com/office/drawing/2014/main" id="{20AB5FDF-1D62-C94B-FBD7-8D39BF1596A7}"/>
                  </a:ext>
                </a:extLst>
              </p:cNvPr>
              <p:cNvSpPr txBox="1">
                <a:spLocks noRot="1" noChangeAspect="1" noMove="1" noResize="1" noEditPoints="1" noAdjustHandles="1" noChangeArrowheads="1" noChangeShapeType="1" noTextEdit="1"/>
              </p:cNvSpPr>
              <p:nvPr/>
            </p:nvSpPr>
            <p:spPr>
              <a:xfrm>
                <a:off x="4582776" y="3152862"/>
                <a:ext cx="326755" cy="86690"/>
              </a:xfrm>
              <a:prstGeom prst="rect">
                <a:avLst/>
              </a:prstGeom>
              <a:blipFill>
                <a:blip r:embed="rId1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 name="pole tekstowe 221">
                <a:extLst>
                  <a:ext uri="{FF2B5EF4-FFF2-40B4-BE49-F238E27FC236}">
                    <a16:creationId xmlns:a16="http://schemas.microsoft.com/office/drawing/2014/main" id="{2B53AFC9-9D05-F51C-8A99-7D4CA82A7101}"/>
                  </a:ext>
                </a:extLst>
              </p:cNvPr>
              <p:cNvSpPr txBox="1"/>
              <p:nvPr/>
            </p:nvSpPr>
            <p:spPr>
              <a:xfrm>
                <a:off x="4582776" y="33472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 name="pole tekstowe 221">
                <a:extLst>
                  <a:ext uri="{FF2B5EF4-FFF2-40B4-BE49-F238E27FC236}">
                    <a16:creationId xmlns:a16="http://schemas.microsoft.com/office/drawing/2014/main" id="{2B53AFC9-9D05-F51C-8A99-7D4CA82A7101}"/>
                  </a:ext>
                </a:extLst>
              </p:cNvPr>
              <p:cNvSpPr txBox="1">
                <a:spLocks noRot="1" noChangeAspect="1" noMove="1" noResize="1" noEditPoints="1" noAdjustHandles="1" noChangeArrowheads="1" noChangeShapeType="1" noTextEdit="1"/>
              </p:cNvSpPr>
              <p:nvPr/>
            </p:nvSpPr>
            <p:spPr>
              <a:xfrm>
                <a:off x="4582776" y="3347297"/>
                <a:ext cx="326755" cy="86690"/>
              </a:xfrm>
              <a:prstGeom prst="rect">
                <a:avLst/>
              </a:prstGeom>
              <a:blipFill>
                <a:blip r:embed="rId1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 name="pole tekstowe 225">
                <a:extLst>
                  <a:ext uri="{FF2B5EF4-FFF2-40B4-BE49-F238E27FC236}">
                    <a16:creationId xmlns:a16="http://schemas.microsoft.com/office/drawing/2014/main" id="{2866157A-4FB8-9DE0-D938-E71215AC6EE2}"/>
                  </a:ext>
                </a:extLst>
              </p:cNvPr>
              <p:cNvSpPr txBox="1"/>
              <p:nvPr/>
            </p:nvSpPr>
            <p:spPr>
              <a:xfrm>
                <a:off x="4582776" y="35417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 name="pole tekstowe 225">
                <a:extLst>
                  <a:ext uri="{FF2B5EF4-FFF2-40B4-BE49-F238E27FC236}">
                    <a16:creationId xmlns:a16="http://schemas.microsoft.com/office/drawing/2014/main" id="{2866157A-4FB8-9DE0-D938-E71215AC6EE2}"/>
                  </a:ext>
                </a:extLst>
              </p:cNvPr>
              <p:cNvSpPr txBox="1">
                <a:spLocks noRot="1" noChangeAspect="1" noMove="1" noResize="1" noEditPoints="1" noAdjustHandles="1" noChangeArrowheads="1" noChangeShapeType="1" noTextEdit="1"/>
              </p:cNvSpPr>
              <p:nvPr/>
            </p:nvSpPr>
            <p:spPr>
              <a:xfrm>
                <a:off x="4582776" y="3541732"/>
                <a:ext cx="326755" cy="86690"/>
              </a:xfrm>
              <a:prstGeom prst="rect">
                <a:avLst/>
              </a:prstGeom>
              <a:blipFill>
                <a:blip r:embed="rId1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 name="pole tekstowe 229">
                <a:extLst>
                  <a:ext uri="{FF2B5EF4-FFF2-40B4-BE49-F238E27FC236}">
                    <a16:creationId xmlns:a16="http://schemas.microsoft.com/office/drawing/2014/main" id="{2AF8BEB7-19FE-06BD-96AD-86788C96E3E8}"/>
                  </a:ext>
                </a:extLst>
              </p:cNvPr>
              <p:cNvSpPr txBox="1"/>
              <p:nvPr/>
            </p:nvSpPr>
            <p:spPr>
              <a:xfrm>
                <a:off x="4582776" y="37361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 name="pole tekstowe 229">
                <a:extLst>
                  <a:ext uri="{FF2B5EF4-FFF2-40B4-BE49-F238E27FC236}">
                    <a16:creationId xmlns:a16="http://schemas.microsoft.com/office/drawing/2014/main" id="{2AF8BEB7-19FE-06BD-96AD-86788C96E3E8}"/>
                  </a:ext>
                </a:extLst>
              </p:cNvPr>
              <p:cNvSpPr txBox="1">
                <a:spLocks noRot="1" noChangeAspect="1" noMove="1" noResize="1" noEditPoints="1" noAdjustHandles="1" noChangeArrowheads="1" noChangeShapeType="1" noTextEdit="1"/>
              </p:cNvSpPr>
              <p:nvPr/>
            </p:nvSpPr>
            <p:spPr>
              <a:xfrm>
                <a:off x="4582776" y="3736167"/>
                <a:ext cx="326755" cy="86690"/>
              </a:xfrm>
              <a:prstGeom prst="rect">
                <a:avLst/>
              </a:prstGeom>
              <a:blipFill>
                <a:blip r:embed="rId2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4" name="pole tekstowe 233">
                <a:extLst>
                  <a:ext uri="{FF2B5EF4-FFF2-40B4-BE49-F238E27FC236}">
                    <a16:creationId xmlns:a16="http://schemas.microsoft.com/office/drawing/2014/main" id="{490DDC03-F6B1-48A3-221A-AC774DAAE3F4}"/>
                  </a:ext>
                </a:extLst>
              </p:cNvPr>
              <p:cNvSpPr txBox="1"/>
              <p:nvPr/>
            </p:nvSpPr>
            <p:spPr>
              <a:xfrm>
                <a:off x="4582776" y="39306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4" name="pole tekstowe 233">
                <a:extLst>
                  <a:ext uri="{FF2B5EF4-FFF2-40B4-BE49-F238E27FC236}">
                    <a16:creationId xmlns:a16="http://schemas.microsoft.com/office/drawing/2014/main" id="{490DDC03-F6B1-48A3-221A-AC774DAAE3F4}"/>
                  </a:ext>
                </a:extLst>
              </p:cNvPr>
              <p:cNvSpPr txBox="1">
                <a:spLocks noRot="1" noChangeAspect="1" noMove="1" noResize="1" noEditPoints="1" noAdjustHandles="1" noChangeArrowheads="1" noChangeShapeType="1" noTextEdit="1"/>
              </p:cNvSpPr>
              <p:nvPr/>
            </p:nvSpPr>
            <p:spPr>
              <a:xfrm>
                <a:off x="4582776" y="3930602"/>
                <a:ext cx="326755" cy="86690"/>
              </a:xfrm>
              <a:prstGeom prst="rect">
                <a:avLst/>
              </a:prstGeom>
              <a:blipFill>
                <a:blip r:embed="rId2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8" name="pole tekstowe 237">
                <a:extLst>
                  <a:ext uri="{FF2B5EF4-FFF2-40B4-BE49-F238E27FC236}">
                    <a16:creationId xmlns:a16="http://schemas.microsoft.com/office/drawing/2014/main" id="{5884480D-81D4-E9A5-7840-D739A015F23F}"/>
                  </a:ext>
                </a:extLst>
              </p:cNvPr>
              <p:cNvSpPr txBox="1"/>
              <p:nvPr/>
            </p:nvSpPr>
            <p:spPr>
              <a:xfrm>
                <a:off x="4582776" y="412503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8" name="pole tekstowe 237">
                <a:extLst>
                  <a:ext uri="{FF2B5EF4-FFF2-40B4-BE49-F238E27FC236}">
                    <a16:creationId xmlns:a16="http://schemas.microsoft.com/office/drawing/2014/main" id="{5884480D-81D4-E9A5-7840-D739A015F23F}"/>
                  </a:ext>
                </a:extLst>
              </p:cNvPr>
              <p:cNvSpPr txBox="1">
                <a:spLocks noRot="1" noChangeAspect="1" noMove="1" noResize="1" noEditPoints="1" noAdjustHandles="1" noChangeArrowheads="1" noChangeShapeType="1" noTextEdit="1"/>
              </p:cNvSpPr>
              <p:nvPr/>
            </p:nvSpPr>
            <p:spPr>
              <a:xfrm>
                <a:off x="4582776" y="4125037"/>
                <a:ext cx="326755" cy="86690"/>
              </a:xfrm>
              <a:prstGeom prst="rect">
                <a:avLst/>
              </a:prstGeom>
              <a:blipFill>
                <a:blip r:embed="rId2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2" name="pole tekstowe 241">
                <a:extLst>
                  <a:ext uri="{FF2B5EF4-FFF2-40B4-BE49-F238E27FC236}">
                    <a16:creationId xmlns:a16="http://schemas.microsoft.com/office/drawing/2014/main" id="{5C2CB579-B956-552B-C353-9E1FBEC507D2}"/>
                  </a:ext>
                </a:extLst>
              </p:cNvPr>
              <p:cNvSpPr txBox="1"/>
              <p:nvPr/>
            </p:nvSpPr>
            <p:spPr>
              <a:xfrm>
                <a:off x="4582776" y="43194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2" name="pole tekstowe 241">
                <a:extLst>
                  <a:ext uri="{FF2B5EF4-FFF2-40B4-BE49-F238E27FC236}">
                    <a16:creationId xmlns:a16="http://schemas.microsoft.com/office/drawing/2014/main" id="{5C2CB579-B956-552B-C353-9E1FBEC507D2}"/>
                  </a:ext>
                </a:extLst>
              </p:cNvPr>
              <p:cNvSpPr txBox="1">
                <a:spLocks noRot="1" noChangeAspect="1" noMove="1" noResize="1" noEditPoints="1" noAdjustHandles="1" noChangeArrowheads="1" noChangeShapeType="1" noTextEdit="1"/>
              </p:cNvSpPr>
              <p:nvPr/>
            </p:nvSpPr>
            <p:spPr>
              <a:xfrm>
                <a:off x="4582776" y="4319472"/>
                <a:ext cx="326755" cy="86690"/>
              </a:xfrm>
              <a:prstGeom prst="rect">
                <a:avLst/>
              </a:prstGeom>
              <a:blipFill>
                <a:blip r:embed="rId2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6" name="pole tekstowe 245">
                <a:extLst>
                  <a:ext uri="{FF2B5EF4-FFF2-40B4-BE49-F238E27FC236}">
                    <a16:creationId xmlns:a16="http://schemas.microsoft.com/office/drawing/2014/main" id="{513DC61E-905A-D03E-FC7A-C879106496CD}"/>
                  </a:ext>
                </a:extLst>
              </p:cNvPr>
              <p:cNvSpPr txBox="1"/>
              <p:nvPr/>
            </p:nvSpPr>
            <p:spPr>
              <a:xfrm>
                <a:off x="4582776" y="45139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6" name="pole tekstowe 245">
                <a:extLst>
                  <a:ext uri="{FF2B5EF4-FFF2-40B4-BE49-F238E27FC236}">
                    <a16:creationId xmlns:a16="http://schemas.microsoft.com/office/drawing/2014/main" id="{513DC61E-905A-D03E-FC7A-C879106496CD}"/>
                  </a:ext>
                </a:extLst>
              </p:cNvPr>
              <p:cNvSpPr txBox="1">
                <a:spLocks noRot="1" noChangeAspect="1" noMove="1" noResize="1" noEditPoints="1" noAdjustHandles="1" noChangeArrowheads="1" noChangeShapeType="1" noTextEdit="1"/>
              </p:cNvSpPr>
              <p:nvPr/>
            </p:nvSpPr>
            <p:spPr>
              <a:xfrm>
                <a:off x="4582776" y="4513904"/>
                <a:ext cx="326755" cy="86690"/>
              </a:xfrm>
              <a:prstGeom prst="rect">
                <a:avLst/>
              </a:prstGeom>
              <a:blipFill>
                <a:blip r:embed="rId24"/>
                <a:stretch>
                  <a:fillRect b="-25000"/>
                </a:stretch>
              </a:blipFill>
            </p:spPr>
            <p:txBody>
              <a:bodyPr/>
              <a:lstStyle/>
              <a:p>
                <a:r>
                  <a:rPr lang="pl-PL">
                    <a:noFill/>
                  </a:rPr>
                  <a:t> </a:t>
                </a:r>
              </a:p>
            </p:txBody>
          </p:sp>
        </mc:Fallback>
      </mc:AlternateContent>
      <p:pic>
        <p:nvPicPr>
          <p:cNvPr id="1738" name="Obraz 1737">
            <a:extLst>
              <a:ext uri="{FF2B5EF4-FFF2-40B4-BE49-F238E27FC236}">
                <a16:creationId xmlns:a16="http://schemas.microsoft.com/office/drawing/2014/main" id="{C8260DB3-1608-FDAF-B05E-901267996E6B}"/>
              </a:ext>
            </a:extLst>
          </p:cNvPr>
          <p:cNvPicPr>
            <a:picLocks noChangeAspect="1"/>
          </p:cNvPicPr>
          <p:nvPr/>
        </p:nvPicPr>
        <p:blipFill>
          <a:blip r:embed="rId25"/>
          <a:stretch>
            <a:fillRect/>
          </a:stretch>
        </p:blipFill>
        <p:spPr>
          <a:xfrm>
            <a:off x="4565751" y="1601464"/>
            <a:ext cx="126965" cy="3006000"/>
          </a:xfrm>
          <a:prstGeom prst="rect">
            <a:avLst/>
          </a:prstGeom>
        </p:spPr>
      </p:pic>
      <mc:AlternateContent xmlns:mc="http://schemas.openxmlformats.org/markup-compatibility/2006" xmlns:a14="http://schemas.microsoft.com/office/drawing/2010/main">
        <mc:Choice Requires="a14">
          <p:sp>
            <p:nvSpPr>
              <p:cNvPr id="1787" name="pole tekstowe 1786">
                <a:extLst>
                  <a:ext uri="{FF2B5EF4-FFF2-40B4-BE49-F238E27FC236}">
                    <a16:creationId xmlns:a16="http://schemas.microsoft.com/office/drawing/2014/main" id="{97712CC1-CFAD-32B8-B8B8-BB6879D90FDB}"/>
                  </a:ext>
                </a:extLst>
              </p:cNvPr>
              <p:cNvSpPr txBox="1"/>
              <p:nvPr/>
            </p:nvSpPr>
            <p:spPr>
              <a:xfrm>
                <a:off x="4812457" y="16067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7" name="pole tekstowe 1786">
                <a:extLst>
                  <a:ext uri="{FF2B5EF4-FFF2-40B4-BE49-F238E27FC236}">
                    <a16:creationId xmlns:a16="http://schemas.microsoft.com/office/drawing/2014/main" id="{97712CC1-CFAD-32B8-B8B8-BB6879D90FDB}"/>
                  </a:ext>
                </a:extLst>
              </p:cNvPr>
              <p:cNvSpPr txBox="1">
                <a:spLocks noRot="1" noChangeAspect="1" noMove="1" noResize="1" noEditPoints="1" noAdjustHandles="1" noChangeArrowheads="1" noChangeShapeType="1" noTextEdit="1"/>
              </p:cNvSpPr>
              <p:nvPr/>
            </p:nvSpPr>
            <p:spPr>
              <a:xfrm>
                <a:off x="4812457" y="1606727"/>
                <a:ext cx="326755" cy="86690"/>
              </a:xfrm>
              <a:prstGeom prst="rect">
                <a:avLst/>
              </a:prstGeom>
              <a:blipFill>
                <a:blip r:embed="rId2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88" name="pole tekstowe 1787">
                <a:extLst>
                  <a:ext uri="{FF2B5EF4-FFF2-40B4-BE49-F238E27FC236}">
                    <a16:creationId xmlns:a16="http://schemas.microsoft.com/office/drawing/2014/main" id="{4CDD3893-21F5-F929-245C-AC978D647D0B}"/>
                  </a:ext>
                </a:extLst>
              </p:cNvPr>
              <p:cNvSpPr txBox="1"/>
              <p:nvPr/>
            </p:nvSpPr>
            <p:spPr>
              <a:xfrm>
                <a:off x="4812457" y="17970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8" name="pole tekstowe 1787">
                <a:extLst>
                  <a:ext uri="{FF2B5EF4-FFF2-40B4-BE49-F238E27FC236}">
                    <a16:creationId xmlns:a16="http://schemas.microsoft.com/office/drawing/2014/main" id="{4CDD3893-21F5-F929-245C-AC978D647D0B}"/>
                  </a:ext>
                </a:extLst>
              </p:cNvPr>
              <p:cNvSpPr txBox="1">
                <a:spLocks noRot="1" noChangeAspect="1" noMove="1" noResize="1" noEditPoints="1" noAdjustHandles="1" noChangeArrowheads="1" noChangeShapeType="1" noTextEdit="1"/>
              </p:cNvSpPr>
              <p:nvPr/>
            </p:nvSpPr>
            <p:spPr>
              <a:xfrm>
                <a:off x="4812457" y="1797080"/>
                <a:ext cx="326755" cy="86690"/>
              </a:xfrm>
              <a:prstGeom prst="rect">
                <a:avLst/>
              </a:prstGeom>
              <a:blipFill>
                <a:blip r:embed="rId2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89" name="pole tekstowe 1788">
                <a:extLst>
                  <a:ext uri="{FF2B5EF4-FFF2-40B4-BE49-F238E27FC236}">
                    <a16:creationId xmlns:a16="http://schemas.microsoft.com/office/drawing/2014/main" id="{4228CCF3-F6CF-525B-1532-D14B8C0FBFF8}"/>
                  </a:ext>
                </a:extLst>
              </p:cNvPr>
              <p:cNvSpPr txBox="1"/>
              <p:nvPr/>
            </p:nvSpPr>
            <p:spPr>
              <a:xfrm>
                <a:off x="4812457" y="199151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9" name="pole tekstowe 1788">
                <a:extLst>
                  <a:ext uri="{FF2B5EF4-FFF2-40B4-BE49-F238E27FC236}">
                    <a16:creationId xmlns:a16="http://schemas.microsoft.com/office/drawing/2014/main" id="{4228CCF3-F6CF-525B-1532-D14B8C0FBFF8}"/>
                  </a:ext>
                </a:extLst>
              </p:cNvPr>
              <p:cNvSpPr txBox="1">
                <a:spLocks noRot="1" noChangeAspect="1" noMove="1" noResize="1" noEditPoints="1" noAdjustHandles="1" noChangeArrowheads="1" noChangeShapeType="1" noTextEdit="1"/>
              </p:cNvSpPr>
              <p:nvPr/>
            </p:nvSpPr>
            <p:spPr>
              <a:xfrm>
                <a:off x="4812457" y="1991515"/>
                <a:ext cx="326755" cy="86690"/>
              </a:xfrm>
              <a:prstGeom prst="rect">
                <a:avLst/>
              </a:prstGeom>
              <a:blipFill>
                <a:blip r:embed="rId2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0" name="pole tekstowe 1789">
                <a:extLst>
                  <a:ext uri="{FF2B5EF4-FFF2-40B4-BE49-F238E27FC236}">
                    <a16:creationId xmlns:a16="http://schemas.microsoft.com/office/drawing/2014/main" id="{783851F5-B4A0-C385-C937-7A1CFB0779A7}"/>
                  </a:ext>
                </a:extLst>
              </p:cNvPr>
              <p:cNvSpPr txBox="1"/>
              <p:nvPr/>
            </p:nvSpPr>
            <p:spPr>
              <a:xfrm>
                <a:off x="4812457" y="218595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0" name="pole tekstowe 1789">
                <a:extLst>
                  <a:ext uri="{FF2B5EF4-FFF2-40B4-BE49-F238E27FC236}">
                    <a16:creationId xmlns:a16="http://schemas.microsoft.com/office/drawing/2014/main" id="{783851F5-B4A0-C385-C937-7A1CFB0779A7}"/>
                  </a:ext>
                </a:extLst>
              </p:cNvPr>
              <p:cNvSpPr txBox="1">
                <a:spLocks noRot="1" noChangeAspect="1" noMove="1" noResize="1" noEditPoints="1" noAdjustHandles="1" noChangeArrowheads="1" noChangeShapeType="1" noTextEdit="1"/>
              </p:cNvSpPr>
              <p:nvPr/>
            </p:nvSpPr>
            <p:spPr>
              <a:xfrm>
                <a:off x="4812457" y="2185950"/>
                <a:ext cx="326755" cy="86690"/>
              </a:xfrm>
              <a:prstGeom prst="rect">
                <a:avLst/>
              </a:prstGeom>
              <a:blipFill>
                <a:blip r:embed="rId2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1" name="pole tekstowe 1790">
                <a:extLst>
                  <a:ext uri="{FF2B5EF4-FFF2-40B4-BE49-F238E27FC236}">
                    <a16:creationId xmlns:a16="http://schemas.microsoft.com/office/drawing/2014/main" id="{68A25E3B-62A7-8B8C-5676-057CF3E215D4}"/>
                  </a:ext>
                </a:extLst>
              </p:cNvPr>
              <p:cNvSpPr txBox="1"/>
              <p:nvPr/>
            </p:nvSpPr>
            <p:spPr>
              <a:xfrm>
                <a:off x="4812457" y="238038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1" name="pole tekstowe 1790">
                <a:extLst>
                  <a:ext uri="{FF2B5EF4-FFF2-40B4-BE49-F238E27FC236}">
                    <a16:creationId xmlns:a16="http://schemas.microsoft.com/office/drawing/2014/main" id="{68A25E3B-62A7-8B8C-5676-057CF3E215D4}"/>
                  </a:ext>
                </a:extLst>
              </p:cNvPr>
              <p:cNvSpPr txBox="1">
                <a:spLocks noRot="1" noChangeAspect="1" noMove="1" noResize="1" noEditPoints="1" noAdjustHandles="1" noChangeArrowheads="1" noChangeShapeType="1" noTextEdit="1"/>
              </p:cNvSpPr>
              <p:nvPr/>
            </p:nvSpPr>
            <p:spPr>
              <a:xfrm>
                <a:off x="4812457" y="2380385"/>
                <a:ext cx="326755" cy="86690"/>
              </a:xfrm>
              <a:prstGeom prst="rect">
                <a:avLst/>
              </a:prstGeom>
              <a:blipFill>
                <a:blip r:embed="rId3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2" name="pole tekstowe 1791">
                <a:extLst>
                  <a:ext uri="{FF2B5EF4-FFF2-40B4-BE49-F238E27FC236}">
                    <a16:creationId xmlns:a16="http://schemas.microsoft.com/office/drawing/2014/main" id="{5C2843AE-700B-D151-6B95-43D7B203DAC8}"/>
                  </a:ext>
                </a:extLst>
              </p:cNvPr>
              <p:cNvSpPr txBox="1"/>
              <p:nvPr/>
            </p:nvSpPr>
            <p:spPr>
              <a:xfrm>
                <a:off x="4812457" y="25748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2" name="pole tekstowe 1791">
                <a:extLst>
                  <a:ext uri="{FF2B5EF4-FFF2-40B4-BE49-F238E27FC236}">
                    <a16:creationId xmlns:a16="http://schemas.microsoft.com/office/drawing/2014/main" id="{5C2843AE-700B-D151-6B95-43D7B203DAC8}"/>
                  </a:ext>
                </a:extLst>
              </p:cNvPr>
              <p:cNvSpPr txBox="1">
                <a:spLocks noRot="1" noChangeAspect="1" noMove="1" noResize="1" noEditPoints="1" noAdjustHandles="1" noChangeArrowheads="1" noChangeShapeType="1" noTextEdit="1"/>
              </p:cNvSpPr>
              <p:nvPr/>
            </p:nvSpPr>
            <p:spPr>
              <a:xfrm>
                <a:off x="4812457" y="2574820"/>
                <a:ext cx="326755" cy="86690"/>
              </a:xfrm>
              <a:prstGeom prst="rect">
                <a:avLst/>
              </a:prstGeom>
              <a:blipFill>
                <a:blip r:embed="rId3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3" name="pole tekstowe 1792">
                <a:extLst>
                  <a:ext uri="{FF2B5EF4-FFF2-40B4-BE49-F238E27FC236}">
                    <a16:creationId xmlns:a16="http://schemas.microsoft.com/office/drawing/2014/main" id="{FEA0A1C5-F2B1-E1A5-3420-CD4D148EA42E}"/>
                  </a:ext>
                </a:extLst>
              </p:cNvPr>
              <p:cNvSpPr txBox="1"/>
              <p:nvPr/>
            </p:nvSpPr>
            <p:spPr>
              <a:xfrm>
                <a:off x="4812457" y="27692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3" name="pole tekstowe 1792">
                <a:extLst>
                  <a:ext uri="{FF2B5EF4-FFF2-40B4-BE49-F238E27FC236}">
                    <a16:creationId xmlns:a16="http://schemas.microsoft.com/office/drawing/2014/main" id="{FEA0A1C5-F2B1-E1A5-3420-CD4D148EA42E}"/>
                  </a:ext>
                </a:extLst>
              </p:cNvPr>
              <p:cNvSpPr txBox="1">
                <a:spLocks noRot="1" noChangeAspect="1" noMove="1" noResize="1" noEditPoints="1" noAdjustHandles="1" noChangeArrowheads="1" noChangeShapeType="1" noTextEdit="1"/>
              </p:cNvSpPr>
              <p:nvPr/>
            </p:nvSpPr>
            <p:spPr>
              <a:xfrm>
                <a:off x="4812457" y="2769255"/>
                <a:ext cx="326755" cy="86690"/>
              </a:xfrm>
              <a:prstGeom prst="rect">
                <a:avLst/>
              </a:prstGeom>
              <a:blipFill>
                <a:blip r:embed="rId3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4" name="pole tekstowe 1793">
                <a:extLst>
                  <a:ext uri="{FF2B5EF4-FFF2-40B4-BE49-F238E27FC236}">
                    <a16:creationId xmlns:a16="http://schemas.microsoft.com/office/drawing/2014/main" id="{DA245E6E-0486-56DA-B517-8A0DCF67D78F}"/>
                  </a:ext>
                </a:extLst>
              </p:cNvPr>
              <p:cNvSpPr txBox="1"/>
              <p:nvPr/>
            </p:nvSpPr>
            <p:spPr>
              <a:xfrm>
                <a:off x="4812457" y="29636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4" name="pole tekstowe 1793">
                <a:extLst>
                  <a:ext uri="{FF2B5EF4-FFF2-40B4-BE49-F238E27FC236}">
                    <a16:creationId xmlns:a16="http://schemas.microsoft.com/office/drawing/2014/main" id="{DA245E6E-0486-56DA-B517-8A0DCF67D78F}"/>
                  </a:ext>
                </a:extLst>
              </p:cNvPr>
              <p:cNvSpPr txBox="1">
                <a:spLocks noRot="1" noChangeAspect="1" noMove="1" noResize="1" noEditPoints="1" noAdjustHandles="1" noChangeArrowheads="1" noChangeShapeType="1" noTextEdit="1"/>
              </p:cNvSpPr>
              <p:nvPr/>
            </p:nvSpPr>
            <p:spPr>
              <a:xfrm>
                <a:off x="4812457" y="2963690"/>
                <a:ext cx="326755" cy="86690"/>
              </a:xfrm>
              <a:prstGeom prst="rect">
                <a:avLst/>
              </a:prstGeom>
              <a:blipFill>
                <a:blip r:embed="rId3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5" name="pole tekstowe 1794">
                <a:extLst>
                  <a:ext uri="{FF2B5EF4-FFF2-40B4-BE49-F238E27FC236}">
                    <a16:creationId xmlns:a16="http://schemas.microsoft.com/office/drawing/2014/main" id="{4310075E-11F8-1A86-A3ED-C1B847D91EAB}"/>
                  </a:ext>
                </a:extLst>
              </p:cNvPr>
              <p:cNvSpPr txBox="1"/>
              <p:nvPr/>
            </p:nvSpPr>
            <p:spPr>
              <a:xfrm>
                <a:off x="4812457" y="31581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5" name="pole tekstowe 1794">
                <a:extLst>
                  <a:ext uri="{FF2B5EF4-FFF2-40B4-BE49-F238E27FC236}">
                    <a16:creationId xmlns:a16="http://schemas.microsoft.com/office/drawing/2014/main" id="{4310075E-11F8-1A86-A3ED-C1B847D91EAB}"/>
                  </a:ext>
                </a:extLst>
              </p:cNvPr>
              <p:cNvSpPr txBox="1">
                <a:spLocks noRot="1" noChangeAspect="1" noMove="1" noResize="1" noEditPoints="1" noAdjustHandles="1" noChangeArrowheads="1" noChangeShapeType="1" noTextEdit="1"/>
              </p:cNvSpPr>
              <p:nvPr/>
            </p:nvSpPr>
            <p:spPr>
              <a:xfrm>
                <a:off x="4812457" y="3158125"/>
                <a:ext cx="326755" cy="86690"/>
              </a:xfrm>
              <a:prstGeom prst="rect">
                <a:avLst/>
              </a:prstGeom>
              <a:blipFill>
                <a:blip r:embed="rId3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6" name="pole tekstowe 1795">
                <a:extLst>
                  <a:ext uri="{FF2B5EF4-FFF2-40B4-BE49-F238E27FC236}">
                    <a16:creationId xmlns:a16="http://schemas.microsoft.com/office/drawing/2014/main" id="{C0DE16E8-2D3E-24E3-C145-51A790731D79}"/>
                  </a:ext>
                </a:extLst>
              </p:cNvPr>
              <p:cNvSpPr txBox="1"/>
              <p:nvPr/>
            </p:nvSpPr>
            <p:spPr>
              <a:xfrm>
                <a:off x="4812457" y="33525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6" name="pole tekstowe 1795">
                <a:extLst>
                  <a:ext uri="{FF2B5EF4-FFF2-40B4-BE49-F238E27FC236}">
                    <a16:creationId xmlns:a16="http://schemas.microsoft.com/office/drawing/2014/main" id="{C0DE16E8-2D3E-24E3-C145-51A790731D79}"/>
                  </a:ext>
                </a:extLst>
              </p:cNvPr>
              <p:cNvSpPr txBox="1">
                <a:spLocks noRot="1" noChangeAspect="1" noMove="1" noResize="1" noEditPoints="1" noAdjustHandles="1" noChangeArrowheads="1" noChangeShapeType="1" noTextEdit="1"/>
              </p:cNvSpPr>
              <p:nvPr/>
            </p:nvSpPr>
            <p:spPr>
              <a:xfrm>
                <a:off x="4812457" y="3352560"/>
                <a:ext cx="326755" cy="86690"/>
              </a:xfrm>
              <a:prstGeom prst="rect">
                <a:avLst/>
              </a:prstGeom>
              <a:blipFill>
                <a:blip r:embed="rId3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7" name="pole tekstowe 1796">
                <a:extLst>
                  <a:ext uri="{FF2B5EF4-FFF2-40B4-BE49-F238E27FC236}">
                    <a16:creationId xmlns:a16="http://schemas.microsoft.com/office/drawing/2014/main" id="{97308CCF-CC9B-0787-4DDD-83BE0F99B721}"/>
                  </a:ext>
                </a:extLst>
              </p:cNvPr>
              <p:cNvSpPr txBox="1"/>
              <p:nvPr/>
            </p:nvSpPr>
            <p:spPr>
              <a:xfrm>
                <a:off x="4812457" y="35469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7" name="pole tekstowe 1796">
                <a:extLst>
                  <a:ext uri="{FF2B5EF4-FFF2-40B4-BE49-F238E27FC236}">
                    <a16:creationId xmlns:a16="http://schemas.microsoft.com/office/drawing/2014/main" id="{97308CCF-CC9B-0787-4DDD-83BE0F99B721}"/>
                  </a:ext>
                </a:extLst>
              </p:cNvPr>
              <p:cNvSpPr txBox="1">
                <a:spLocks noRot="1" noChangeAspect="1" noMove="1" noResize="1" noEditPoints="1" noAdjustHandles="1" noChangeArrowheads="1" noChangeShapeType="1" noTextEdit="1"/>
              </p:cNvSpPr>
              <p:nvPr/>
            </p:nvSpPr>
            <p:spPr>
              <a:xfrm>
                <a:off x="4812457" y="3546995"/>
                <a:ext cx="326755" cy="86690"/>
              </a:xfrm>
              <a:prstGeom prst="rect">
                <a:avLst/>
              </a:prstGeom>
              <a:blipFill>
                <a:blip r:embed="rId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8" name="pole tekstowe 1797">
                <a:extLst>
                  <a:ext uri="{FF2B5EF4-FFF2-40B4-BE49-F238E27FC236}">
                    <a16:creationId xmlns:a16="http://schemas.microsoft.com/office/drawing/2014/main" id="{13C3CF71-4D59-E454-ED10-7AC7C7CDC77E}"/>
                  </a:ext>
                </a:extLst>
              </p:cNvPr>
              <p:cNvSpPr txBox="1"/>
              <p:nvPr/>
            </p:nvSpPr>
            <p:spPr>
              <a:xfrm>
                <a:off x="4812457" y="37414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8" name="pole tekstowe 1797">
                <a:extLst>
                  <a:ext uri="{FF2B5EF4-FFF2-40B4-BE49-F238E27FC236}">
                    <a16:creationId xmlns:a16="http://schemas.microsoft.com/office/drawing/2014/main" id="{13C3CF71-4D59-E454-ED10-7AC7C7CDC77E}"/>
                  </a:ext>
                </a:extLst>
              </p:cNvPr>
              <p:cNvSpPr txBox="1">
                <a:spLocks noRot="1" noChangeAspect="1" noMove="1" noResize="1" noEditPoints="1" noAdjustHandles="1" noChangeArrowheads="1" noChangeShapeType="1" noTextEdit="1"/>
              </p:cNvSpPr>
              <p:nvPr/>
            </p:nvSpPr>
            <p:spPr>
              <a:xfrm>
                <a:off x="4812457" y="3741430"/>
                <a:ext cx="326755" cy="86690"/>
              </a:xfrm>
              <a:prstGeom prst="rect">
                <a:avLst/>
              </a:prstGeom>
              <a:blipFill>
                <a:blip r:embed="rId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9" name="pole tekstowe 1798">
                <a:extLst>
                  <a:ext uri="{FF2B5EF4-FFF2-40B4-BE49-F238E27FC236}">
                    <a16:creationId xmlns:a16="http://schemas.microsoft.com/office/drawing/2014/main" id="{F4FFC3A0-7B15-A051-660F-DB6C911C7D73}"/>
                  </a:ext>
                </a:extLst>
              </p:cNvPr>
              <p:cNvSpPr txBox="1"/>
              <p:nvPr/>
            </p:nvSpPr>
            <p:spPr>
              <a:xfrm>
                <a:off x="4812457" y="39358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9" name="pole tekstowe 1798">
                <a:extLst>
                  <a:ext uri="{FF2B5EF4-FFF2-40B4-BE49-F238E27FC236}">
                    <a16:creationId xmlns:a16="http://schemas.microsoft.com/office/drawing/2014/main" id="{F4FFC3A0-7B15-A051-660F-DB6C911C7D73}"/>
                  </a:ext>
                </a:extLst>
              </p:cNvPr>
              <p:cNvSpPr txBox="1">
                <a:spLocks noRot="1" noChangeAspect="1" noMove="1" noResize="1" noEditPoints="1" noAdjustHandles="1" noChangeArrowheads="1" noChangeShapeType="1" noTextEdit="1"/>
              </p:cNvSpPr>
              <p:nvPr/>
            </p:nvSpPr>
            <p:spPr>
              <a:xfrm>
                <a:off x="4812457" y="3935865"/>
                <a:ext cx="326755" cy="86690"/>
              </a:xfrm>
              <a:prstGeom prst="rect">
                <a:avLst/>
              </a:prstGeom>
              <a:blipFill>
                <a:blip r:embed="rId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0" name="pole tekstowe 1799">
                <a:extLst>
                  <a:ext uri="{FF2B5EF4-FFF2-40B4-BE49-F238E27FC236}">
                    <a16:creationId xmlns:a16="http://schemas.microsoft.com/office/drawing/2014/main" id="{B26A5991-CD21-CF8D-20C4-3188E20D970D}"/>
                  </a:ext>
                </a:extLst>
              </p:cNvPr>
              <p:cNvSpPr txBox="1"/>
              <p:nvPr/>
            </p:nvSpPr>
            <p:spPr>
              <a:xfrm>
                <a:off x="4812457" y="41303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0" name="pole tekstowe 1799">
                <a:extLst>
                  <a:ext uri="{FF2B5EF4-FFF2-40B4-BE49-F238E27FC236}">
                    <a16:creationId xmlns:a16="http://schemas.microsoft.com/office/drawing/2014/main" id="{B26A5991-CD21-CF8D-20C4-3188E20D970D}"/>
                  </a:ext>
                </a:extLst>
              </p:cNvPr>
              <p:cNvSpPr txBox="1">
                <a:spLocks noRot="1" noChangeAspect="1" noMove="1" noResize="1" noEditPoints="1" noAdjustHandles="1" noChangeArrowheads="1" noChangeShapeType="1" noTextEdit="1"/>
              </p:cNvSpPr>
              <p:nvPr/>
            </p:nvSpPr>
            <p:spPr>
              <a:xfrm>
                <a:off x="4812457" y="4130300"/>
                <a:ext cx="326755" cy="86690"/>
              </a:xfrm>
              <a:prstGeom prst="rect">
                <a:avLst/>
              </a:prstGeom>
              <a:blipFill>
                <a:blip r:embed="rId3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1" name="pole tekstowe 1800">
                <a:extLst>
                  <a:ext uri="{FF2B5EF4-FFF2-40B4-BE49-F238E27FC236}">
                    <a16:creationId xmlns:a16="http://schemas.microsoft.com/office/drawing/2014/main" id="{4457055E-6A29-0196-58B0-FD836EDB3B31}"/>
                  </a:ext>
                </a:extLst>
              </p:cNvPr>
              <p:cNvSpPr txBox="1"/>
              <p:nvPr/>
            </p:nvSpPr>
            <p:spPr>
              <a:xfrm>
                <a:off x="4812457" y="43247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1" name="pole tekstowe 1800">
                <a:extLst>
                  <a:ext uri="{FF2B5EF4-FFF2-40B4-BE49-F238E27FC236}">
                    <a16:creationId xmlns:a16="http://schemas.microsoft.com/office/drawing/2014/main" id="{4457055E-6A29-0196-58B0-FD836EDB3B31}"/>
                  </a:ext>
                </a:extLst>
              </p:cNvPr>
              <p:cNvSpPr txBox="1">
                <a:spLocks noRot="1" noChangeAspect="1" noMove="1" noResize="1" noEditPoints="1" noAdjustHandles="1" noChangeArrowheads="1" noChangeShapeType="1" noTextEdit="1"/>
              </p:cNvSpPr>
              <p:nvPr/>
            </p:nvSpPr>
            <p:spPr>
              <a:xfrm>
                <a:off x="4812457" y="4324735"/>
                <a:ext cx="326755" cy="86690"/>
              </a:xfrm>
              <a:prstGeom prst="rect">
                <a:avLst/>
              </a:prstGeom>
              <a:blipFill>
                <a:blip r:embed="rId4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2" name="pole tekstowe 1801">
                <a:extLst>
                  <a:ext uri="{FF2B5EF4-FFF2-40B4-BE49-F238E27FC236}">
                    <a16:creationId xmlns:a16="http://schemas.microsoft.com/office/drawing/2014/main" id="{E89BC827-02C6-8D6F-7DD1-E28EA7A9EDF3}"/>
                  </a:ext>
                </a:extLst>
              </p:cNvPr>
              <p:cNvSpPr txBox="1"/>
              <p:nvPr/>
            </p:nvSpPr>
            <p:spPr>
              <a:xfrm>
                <a:off x="4812457" y="45191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2" name="pole tekstowe 1801">
                <a:extLst>
                  <a:ext uri="{FF2B5EF4-FFF2-40B4-BE49-F238E27FC236}">
                    <a16:creationId xmlns:a16="http://schemas.microsoft.com/office/drawing/2014/main" id="{E89BC827-02C6-8D6F-7DD1-E28EA7A9EDF3}"/>
                  </a:ext>
                </a:extLst>
              </p:cNvPr>
              <p:cNvSpPr txBox="1">
                <a:spLocks noRot="1" noChangeAspect="1" noMove="1" noResize="1" noEditPoints="1" noAdjustHandles="1" noChangeArrowheads="1" noChangeShapeType="1" noTextEdit="1"/>
              </p:cNvSpPr>
              <p:nvPr/>
            </p:nvSpPr>
            <p:spPr>
              <a:xfrm>
                <a:off x="4812457" y="4519167"/>
                <a:ext cx="326755" cy="86690"/>
              </a:xfrm>
              <a:prstGeom prst="rect">
                <a:avLst/>
              </a:prstGeom>
              <a:blipFill>
                <a:blip r:embed="rId4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7" name="pole tekstowe 2026">
                <a:extLst>
                  <a:ext uri="{FF2B5EF4-FFF2-40B4-BE49-F238E27FC236}">
                    <a16:creationId xmlns:a16="http://schemas.microsoft.com/office/drawing/2014/main" id="{D8E495EB-B2E7-1B4B-82C1-E8AEA1DFF513}"/>
                  </a:ext>
                </a:extLst>
              </p:cNvPr>
              <p:cNvSpPr txBox="1"/>
              <p:nvPr/>
            </p:nvSpPr>
            <p:spPr>
              <a:xfrm>
                <a:off x="5048833" y="160983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7" name="pole tekstowe 2026">
                <a:extLst>
                  <a:ext uri="{FF2B5EF4-FFF2-40B4-BE49-F238E27FC236}">
                    <a16:creationId xmlns:a16="http://schemas.microsoft.com/office/drawing/2014/main" id="{D8E495EB-B2E7-1B4B-82C1-E8AEA1DFF513}"/>
                  </a:ext>
                </a:extLst>
              </p:cNvPr>
              <p:cNvSpPr txBox="1">
                <a:spLocks noRot="1" noChangeAspect="1" noMove="1" noResize="1" noEditPoints="1" noAdjustHandles="1" noChangeArrowheads="1" noChangeShapeType="1" noTextEdit="1"/>
              </p:cNvSpPr>
              <p:nvPr/>
            </p:nvSpPr>
            <p:spPr>
              <a:xfrm>
                <a:off x="5048833" y="1609836"/>
                <a:ext cx="326755" cy="86690"/>
              </a:xfrm>
              <a:prstGeom prst="rect">
                <a:avLst/>
              </a:prstGeom>
              <a:blipFill>
                <a:blip r:embed="rId4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8" name="pole tekstowe 2027">
                <a:extLst>
                  <a:ext uri="{FF2B5EF4-FFF2-40B4-BE49-F238E27FC236}">
                    <a16:creationId xmlns:a16="http://schemas.microsoft.com/office/drawing/2014/main" id="{0571CCBF-DD16-198E-D13F-FD0F5E357A64}"/>
                  </a:ext>
                </a:extLst>
              </p:cNvPr>
              <p:cNvSpPr txBox="1"/>
              <p:nvPr/>
            </p:nvSpPr>
            <p:spPr>
              <a:xfrm>
                <a:off x="5048833" y="18001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8" name="pole tekstowe 2027">
                <a:extLst>
                  <a:ext uri="{FF2B5EF4-FFF2-40B4-BE49-F238E27FC236}">
                    <a16:creationId xmlns:a16="http://schemas.microsoft.com/office/drawing/2014/main" id="{0571CCBF-DD16-198E-D13F-FD0F5E357A64}"/>
                  </a:ext>
                </a:extLst>
              </p:cNvPr>
              <p:cNvSpPr txBox="1">
                <a:spLocks noRot="1" noChangeAspect="1" noMove="1" noResize="1" noEditPoints="1" noAdjustHandles="1" noChangeArrowheads="1" noChangeShapeType="1" noTextEdit="1"/>
              </p:cNvSpPr>
              <p:nvPr/>
            </p:nvSpPr>
            <p:spPr>
              <a:xfrm>
                <a:off x="5048833" y="1800189"/>
                <a:ext cx="326755" cy="86690"/>
              </a:xfrm>
              <a:prstGeom prst="rect">
                <a:avLst/>
              </a:prstGeom>
              <a:blipFill>
                <a:blip r:embed="rId4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9" name="pole tekstowe 2028">
                <a:extLst>
                  <a:ext uri="{FF2B5EF4-FFF2-40B4-BE49-F238E27FC236}">
                    <a16:creationId xmlns:a16="http://schemas.microsoft.com/office/drawing/2014/main" id="{E61AEEB9-3C10-5811-9D1F-FE6E713FD9AF}"/>
                  </a:ext>
                </a:extLst>
              </p:cNvPr>
              <p:cNvSpPr txBox="1"/>
              <p:nvPr/>
            </p:nvSpPr>
            <p:spPr>
              <a:xfrm>
                <a:off x="5048833" y="19946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9" name="pole tekstowe 2028">
                <a:extLst>
                  <a:ext uri="{FF2B5EF4-FFF2-40B4-BE49-F238E27FC236}">
                    <a16:creationId xmlns:a16="http://schemas.microsoft.com/office/drawing/2014/main" id="{E61AEEB9-3C10-5811-9D1F-FE6E713FD9AF}"/>
                  </a:ext>
                </a:extLst>
              </p:cNvPr>
              <p:cNvSpPr txBox="1">
                <a:spLocks noRot="1" noChangeAspect="1" noMove="1" noResize="1" noEditPoints="1" noAdjustHandles="1" noChangeArrowheads="1" noChangeShapeType="1" noTextEdit="1"/>
              </p:cNvSpPr>
              <p:nvPr/>
            </p:nvSpPr>
            <p:spPr>
              <a:xfrm>
                <a:off x="5048833" y="1994624"/>
                <a:ext cx="326755" cy="86690"/>
              </a:xfrm>
              <a:prstGeom prst="rect">
                <a:avLst/>
              </a:prstGeom>
              <a:blipFill>
                <a:blip r:embed="rId4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0" name="pole tekstowe 2029">
                <a:extLst>
                  <a:ext uri="{FF2B5EF4-FFF2-40B4-BE49-F238E27FC236}">
                    <a16:creationId xmlns:a16="http://schemas.microsoft.com/office/drawing/2014/main" id="{B8CFC78D-D07B-AFAD-FBEC-C4EF0BA94843}"/>
                  </a:ext>
                </a:extLst>
              </p:cNvPr>
              <p:cNvSpPr txBox="1"/>
              <p:nvPr/>
            </p:nvSpPr>
            <p:spPr>
              <a:xfrm>
                <a:off x="5048833" y="21890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0" name="pole tekstowe 2029">
                <a:extLst>
                  <a:ext uri="{FF2B5EF4-FFF2-40B4-BE49-F238E27FC236}">
                    <a16:creationId xmlns:a16="http://schemas.microsoft.com/office/drawing/2014/main" id="{B8CFC78D-D07B-AFAD-FBEC-C4EF0BA94843}"/>
                  </a:ext>
                </a:extLst>
              </p:cNvPr>
              <p:cNvSpPr txBox="1">
                <a:spLocks noRot="1" noChangeAspect="1" noMove="1" noResize="1" noEditPoints="1" noAdjustHandles="1" noChangeArrowheads="1" noChangeShapeType="1" noTextEdit="1"/>
              </p:cNvSpPr>
              <p:nvPr/>
            </p:nvSpPr>
            <p:spPr>
              <a:xfrm>
                <a:off x="5048833" y="2189059"/>
                <a:ext cx="326755" cy="86690"/>
              </a:xfrm>
              <a:prstGeom prst="rect">
                <a:avLst/>
              </a:prstGeom>
              <a:blipFill>
                <a:blip r:embed="rId4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1" name="pole tekstowe 2030">
                <a:extLst>
                  <a:ext uri="{FF2B5EF4-FFF2-40B4-BE49-F238E27FC236}">
                    <a16:creationId xmlns:a16="http://schemas.microsoft.com/office/drawing/2014/main" id="{8E4B6268-85FE-51F1-5D85-E3758FDFC92E}"/>
                  </a:ext>
                </a:extLst>
              </p:cNvPr>
              <p:cNvSpPr txBox="1"/>
              <p:nvPr/>
            </p:nvSpPr>
            <p:spPr>
              <a:xfrm>
                <a:off x="5048833" y="23834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1" name="pole tekstowe 2030">
                <a:extLst>
                  <a:ext uri="{FF2B5EF4-FFF2-40B4-BE49-F238E27FC236}">
                    <a16:creationId xmlns:a16="http://schemas.microsoft.com/office/drawing/2014/main" id="{8E4B6268-85FE-51F1-5D85-E3758FDFC92E}"/>
                  </a:ext>
                </a:extLst>
              </p:cNvPr>
              <p:cNvSpPr txBox="1">
                <a:spLocks noRot="1" noChangeAspect="1" noMove="1" noResize="1" noEditPoints="1" noAdjustHandles="1" noChangeArrowheads="1" noChangeShapeType="1" noTextEdit="1"/>
              </p:cNvSpPr>
              <p:nvPr/>
            </p:nvSpPr>
            <p:spPr>
              <a:xfrm>
                <a:off x="5048833" y="2383494"/>
                <a:ext cx="326755" cy="86690"/>
              </a:xfrm>
              <a:prstGeom prst="rect">
                <a:avLst/>
              </a:prstGeom>
              <a:blipFill>
                <a:blip r:embed="rId4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2" name="pole tekstowe 2031">
                <a:extLst>
                  <a:ext uri="{FF2B5EF4-FFF2-40B4-BE49-F238E27FC236}">
                    <a16:creationId xmlns:a16="http://schemas.microsoft.com/office/drawing/2014/main" id="{D031C7DE-60F6-EEE5-DD2C-DBE4FE5843AD}"/>
                  </a:ext>
                </a:extLst>
              </p:cNvPr>
              <p:cNvSpPr txBox="1"/>
              <p:nvPr/>
            </p:nvSpPr>
            <p:spPr>
              <a:xfrm>
                <a:off x="5048833" y="25779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2" name="pole tekstowe 2031">
                <a:extLst>
                  <a:ext uri="{FF2B5EF4-FFF2-40B4-BE49-F238E27FC236}">
                    <a16:creationId xmlns:a16="http://schemas.microsoft.com/office/drawing/2014/main" id="{D031C7DE-60F6-EEE5-DD2C-DBE4FE5843AD}"/>
                  </a:ext>
                </a:extLst>
              </p:cNvPr>
              <p:cNvSpPr txBox="1">
                <a:spLocks noRot="1" noChangeAspect="1" noMove="1" noResize="1" noEditPoints="1" noAdjustHandles="1" noChangeArrowheads="1" noChangeShapeType="1" noTextEdit="1"/>
              </p:cNvSpPr>
              <p:nvPr/>
            </p:nvSpPr>
            <p:spPr>
              <a:xfrm>
                <a:off x="5048833" y="2577929"/>
                <a:ext cx="326755" cy="86690"/>
              </a:xfrm>
              <a:prstGeom prst="rect">
                <a:avLst/>
              </a:prstGeom>
              <a:blipFill>
                <a:blip r:embed="rId4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3" name="pole tekstowe 2032">
                <a:extLst>
                  <a:ext uri="{FF2B5EF4-FFF2-40B4-BE49-F238E27FC236}">
                    <a16:creationId xmlns:a16="http://schemas.microsoft.com/office/drawing/2014/main" id="{CC203FB1-F365-2BF6-7E6B-F793E673AFDB}"/>
                  </a:ext>
                </a:extLst>
              </p:cNvPr>
              <p:cNvSpPr txBox="1"/>
              <p:nvPr/>
            </p:nvSpPr>
            <p:spPr>
              <a:xfrm>
                <a:off x="5048833" y="27723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3" name="pole tekstowe 2032">
                <a:extLst>
                  <a:ext uri="{FF2B5EF4-FFF2-40B4-BE49-F238E27FC236}">
                    <a16:creationId xmlns:a16="http://schemas.microsoft.com/office/drawing/2014/main" id="{CC203FB1-F365-2BF6-7E6B-F793E673AFDB}"/>
                  </a:ext>
                </a:extLst>
              </p:cNvPr>
              <p:cNvSpPr txBox="1">
                <a:spLocks noRot="1" noChangeAspect="1" noMove="1" noResize="1" noEditPoints="1" noAdjustHandles="1" noChangeArrowheads="1" noChangeShapeType="1" noTextEdit="1"/>
              </p:cNvSpPr>
              <p:nvPr/>
            </p:nvSpPr>
            <p:spPr>
              <a:xfrm>
                <a:off x="5048833" y="2772364"/>
                <a:ext cx="326755" cy="86690"/>
              </a:xfrm>
              <a:prstGeom prst="rect">
                <a:avLst/>
              </a:prstGeom>
              <a:blipFill>
                <a:blip r:embed="rId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4" name="pole tekstowe 2033">
                <a:extLst>
                  <a:ext uri="{FF2B5EF4-FFF2-40B4-BE49-F238E27FC236}">
                    <a16:creationId xmlns:a16="http://schemas.microsoft.com/office/drawing/2014/main" id="{30C78DD3-4C5F-239F-3857-3E1B190B1756}"/>
                  </a:ext>
                </a:extLst>
              </p:cNvPr>
              <p:cNvSpPr txBox="1"/>
              <p:nvPr/>
            </p:nvSpPr>
            <p:spPr>
              <a:xfrm>
                <a:off x="5048833" y="296679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4" name="pole tekstowe 2033">
                <a:extLst>
                  <a:ext uri="{FF2B5EF4-FFF2-40B4-BE49-F238E27FC236}">
                    <a16:creationId xmlns:a16="http://schemas.microsoft.com/office/drawing/2014/main" id="{30C78DD3-4C5F-239F-3857-3E1B190B1756}"/>
                  </a:ext>
                </a:extLst>
              </p:cNvPr>
              <p:cNvSpPr txBox="1">
                <a:spLocks noRot="1" noChangeAspect="1" noMove="1" noResize="1" noEditPoints="1" noAdjustHandles="1" noChangeArrowheads="1" noChangeShapeType="1" noTextEdit="1"/>
              </p:cNvSpPr>
              <p:nvPr/>
            </p:nvSpPr>
            <p:spPr>
              <a:xfrm>
                <a:off x="5048833" y="2966799"/>
                <a:ext cx="326755" cy="86690"/>
              </a:xfrm>
              <a:prstGeom prst="rect">
                <a:avLst/>
              </a:prstGeom>
              <a:blipFill>
                <a:blip r:embed="rId4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5" name="pole tekstowe 2034">
                <a:extLst>
                  <a:ext uri="{FF2B5EF4-FFF2-40B4-BE49-F238E27FC236}">
                    <a16:creationId xmlns:a16="http://schemas.microsoft.com/office/drawing/2014/main" id="{49EBB90E-65CD-84F1-C4F8-872FD7F014AA}"/>
                  </a:ext>
                </a:extLst>
              </p:cNvPr>
              <p:cNvSpPr txBox="1"/>
              <p:nvPr/>
            </p:nvSpPr>
            <p:spPr>
              <a:xfrm>
                <a:off x="5048833" y="31612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5" name="pole tekstowe 2034">
                <a:extLst>
                  <a:ext uri="{FF2B5EF4-FFF2-40B4-BE49-F238E27FC236}">
                    <a16:creationId xmlns:a16="http://schemas.microsoft.com/office/drawing/2014/main" id="{49EBB90E-65CD-84F1-C4F8-872FD7F014AA}"/>
                  </a:ext>
                </a:extLst>
              </p:cNvPr>
              <p:cNvSpPr txBox="1">
                <a:spLocks noRot="1" noChangeAspect="1" noMove="1" noResize="1" noEditPoints="1" noAdjustHandles="1" noChangeArrowheads="1" noChangeShapeType="1" noTextEdit="1"/>
              </p:cNvSpPr>
              <p:nvPr/>
            </p:nvSpPr>
            <p:spPr>
              <a:xfrm>
                <a:off x="5048833" y="3161234"/>
                <a:ext cx="326755" cy="86690"/>
              </a:xfrm>
              <a:prstGeom prst="rect">
                <a:avLst/>
              </a:prstGeom>
              <a:blipFill>
                <a:blip r:embed="rId5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6" name="pole tekstowe 2035">
                <a:extLst>
                  <a:ext uri="{FF2B5EF4-FFF2-40B4-BE49-F238E27FC236}">
                    <a16:creationId xmlns:a16="http://schemas.microsoft.com/office/drawing/2014/main" id="{E5FEF28E-025A-D064-F074-CA03007DB019}"/>
                  </a:ext>
                </a:extLst>
              </p:cNvPr>
              <p:cNvSpPr txBox="1"/>
              <p:nvPr/>
            </p:nvSpPr>
            <p:spPr>
              <a:xfrm>
                <a:off x="5048833" y="335566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6" name="pole tekstowe 2035">
                <a:extLst>
                  <a:ext uri="{FF2B5EF4-FFF2-40B4-BE49-F238E27FC236}">
                    <a16:creationId xmlns:a16="http://schemas.microsoft.com/office/drawing/2014/main" id="{E5FEF28E-025A-D064-F074-CA03007DB019}"/>
                  </a:ext>
                </a:extLst>
              </p:cNvPr>
              <p:cNvSpPr txBox="1">
                <a:spLocks noRot="1" noChangeAspect="1" noMove="1" noResize="1" noEditPoints="1" noAdjustHandles="1" noChangeArrowheads="1" noChangeShapeType="1" noTextEdit="1"/>
              </p:cNvSpPr>
              <p:nvPr/>
            </p:nvSpPr>
            <p:spPr>
              <a:xfrm>
                <a:off x="5048833" y="3355669"/>
                <a:ext cx="326755" cy="86690"/>
              </a:xfrm>
              <a:prstGeom prst="rect">
                <a:avLst/>
              </a:prstGeom>
              <a:blipFill>
                <a:blip r:embed="rId5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7" name="pole tekstowe 2036">
                <a:extLst>
                  <a:ext uri="{FF2B5EF4-FFF2-40B4-BE49-F238E27FC236}">
                    <a16:creationId xmlns:a16="http://schemas.microsoft.com/office/drawing/2014/main" id="{435994C1-EFC8-4391-92AB-348E1936E7E1}"/>
                  </a:ext>
                </a:extLst>
              </p:cNvPr>
              <p:cNvSpPr txBox="1"/>
              <p:nvPr/>
            </p:nvSpPr>
            <p:spPr>
              <a:xfrm>
                <a:off x="5048833" y="35501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7" name="pole tekstowe 2036">
                <a:extLst>
                  <a:ext uri="{FF2B5EF4-FFF2-40B4-BE49-F238E27FC236}">
                    <a16:creationId xmlns:a16="http://schemas.microsoft.com/office/drawing/2014/main" id="{435994C1-EFC8-4391-92AB-348E1936E7E1}"/>
                  </a:ext>
                </a:extLst>
              </p:cNvPr>
              <p:cNvSpPr txBox="1">
                <a:spLocks noRot="1" noChangeAspect="1" noMove="1" noResize="1" noEditPoints="1" noAdjustHandles="1" noChangeArrowheads="1" noChangeShapeType="1" noTextEdit="1"/>
              </p:cNvSpPr>
              <p:nvPr/>
            </p:nvSpPr>
            <p:spPr>
              <a:xfrm>
                <a:off x="5048833" y="3550104"/>
                <a:ext cx="326755" cy="86690"/>
              </a:xfrm>
              <a:prstGeom prst="rect">
                <a:avLst/>
              </a:prstGeom>
              <a:blipFill>
                <a:blip r:embed="rId5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8" name="pole tekstowe 2037">
                <a:extLst>
                  <a:ext uri="{FF2B5EF4-FFF2-40B4-BE49-F238E27FC236}">
                    <a16:creationId xmlns:a16="http://schemas.microsoft.com/office/drawing/2014/main" id="{CAFE9BB9-08B3-D0A7-9D3C-865501256E6B}"/>
                  </a:ext>
                </a:extLst>
              </p:cNvPr>
              <p:cNvSpPr txBox="1"/>
              <p:nvPr/>
            </p:nvSpPr>
            <p:spPr>
              <a:xfrm>
                <a:off x="5048833" y="374453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8" name="pole tekstowe 2037">
                <a:extLst>
                  <a:ext uri="{FF2B5EF4-FFF2-40B4-BE49-F238E27FC236}">
                    <a16:creationId xmlns:a16="http://schemas.microsoft.com/office/drawing/2014/main" id="{CAFE9BB9-08B3-D0A7-9D3C-865501256E6B}"/>
                  </a:ext>
                </a:extLst>
              </p:cNvPr>
              <p:cNvSpPr txBox="1">
                <a:spLocks noRot="1" noChangeAspect="1" noMove="1" noResize="1" noEditPoints="1" noAdjustHandles="1" noChangeArrowheads="1" noChangeShapeType="1" noTextEdit="1"/>
              </p:cNvSpPr>
              <p:nvPr/>
            </p:nvSpPr>
            <p:spPr>
              <a:xfrm>
                <a:off x="5048833" y="3744539"/>
                <a:ext cx="326755" cy="86690"/>
              </a:xfrm>
              <a:prstGeom prst="rect">
                <a:avLst/>
              </a:prstGeom>
              <a:blipFill>
                <a:blip r:embed="rId5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9" name="pole tekstowe 2038">
                <a:extLst>
                  <a:ext uri="{FF2B5EF4-FFF2-40B4-BE49-F238E27FC236}">
                    <a16:creationId xmlns:a16="http://schemas.microsoft.com/office/drawing/2014/main" id="{F6909410-E589-3B1D-D084-1DAECADB51DD}"/>
                  </a:ext>
                </a:extLst>
              </p:cNvPr>
              <p:cNvSpPr txBox="1"/>
              <p:nvPr/>
            </p:nvSpPr>
            <p:spPr>
              <a:xfrm>
                <a:off x="5048833" y="393897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9" name="pole tekstowe 2038">
                <a:extLst>
                  <a:ext uri="{FF2B5EF4-FFF2-40B4-BE49-F238E27FC236}">
                    <a16:creationId xmlns:a16="http://schemas.microsoft.com/office/drawing/2014/main" id="{F6909410-E589-3B1D-D084-1DAECADB51DD}"/>
                  </a:ext>
                </a:extLst>
              </p:cNvPr>
              <p:cNvSpPr txBox="1">
                <a:spLocks noRot="1" noChangeAspect="1" noMove="1" noResize="1" noEditPoints="1" noAdjustHandles="1" noChangeArrowheads="1" noChangeShapeType="1" noTextEdit="1"/>
              </p:cNvSpPr>
              <p:nvPr/>
            </p:nvSpPr>
            <p:spPr>
              <a:xfrm>
                <a:off x="5048833" y="3938974"/>
                <a:ext cx="326755" cy="86690"/>
              </a:xfrm>
              <a:prstGeom prst="rect">
                <a:avLst/>
              </a:prstGeom>
              <a:blipFill>
                <a:blip r:embed="rId5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0" name="pole tekstowe 2039">
                <a:extLst>
                  <a:ext uri="{FF2B5EF4-FFF2-40B4-BE49-F238E27FC236}">
                    <a16:creationId xmlns:a16="http://schemas.microsoft.com/office/drawing/2014/main" id="{602D842A-3D04-4376-AD8F-0FEEC97BACBB}"/>
                  </a:ext>
                </a:extLst>
              </p:cNvPr>
              <p:cNvSpPr txBox="1"/>
              <p:nvPr/>
            </p:nvSpPr>
            <p:spPr>
              <a:xfrm>
                <a:off x="5048833" y="41334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0" name="pole tekstowe 2039">
                <a:extLst>
                  <a:ext uri="{FF2B5EF4-FFF2-40B4-BE49-F238E27FC236}">
                    <a16:creationId xmlns:a16="http://schemas.microsoft.com/office/drawing/2014/main" id="{602D842A-3D04-4376-AD8F-0FEEC97BACBB}"/>
                  </a:ext>
                </a:extLst>
              </p:cNvPr>
              <p:cNvSpPr txBox="1">
                <a:spLocks noRot="1" noChangeAspect="1" noMove="1" noResize="1" noEditPoints="1" noAdjustHandles="1" noChangeArrowheads="1" noChangeShapeType="1" noTextEdit="1"/>
              </p:cNvSpPr>
              <p:nvPr/>
            </p:nvSpPr>
            <p:spPr>
              <a:xfrm>
                <a:off x="5048833" y="4133409"/>
                <a:ext cx="326755" cy="86690"/>
              </a:xfrm>
              <a:prstGeom prst="rect">
                <a:avLst/>
              </a:prstGeom>
              <a:blipFill>
                <a:blip r:embed="rId5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1" name="pole tekstowe 2040">
                <a:extLst>
                  <a:ext uri="{FF2B5EF4-FFF2-40B4-BE49-F238E27FC236}">
                    <a16:creationId xmlns:a16="http://schemas.microsoft.com/office/drawing/2014/main" id="{6239E143-4FBF-E1CB-4951-90924EC4A7A6}"/>
                  </a:ext>
                </a:extLst>
              </p:cNvPr>
              <p:cNvSpPr txBox="1"/>
              <p:nvPr/>
            </p:nvSpPr>
            <p:spPr>
              <a:xfrm>
                <a:off x="5048833" y="43278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1" name="pole tekstowe 2040">
                <a:extLst>
                  <a:ext uri="{FF2B5EF4-FFF2-40B4-BE49-F238E27FC236}">
                    <a16:creationId xmlns:a16="http://schemas.microsoft.com/office/drawing/2014/main" id="{6239E143-4FBF-E1CB-4951-90924EC4A7A6}"/>
                  </a:ext>
                </a:extLst>
              </p:cNvPr>
              <p:cNvSpPr txBox="1">
                <a:spLocks noRot="1" noChangeAspect="1" noMove="1" noResize="1" noEditPoints="1" noAdjustHandles="1" noChangeArrowheads="1" noChangeShapeType="1" noTextEdit="1"/>
              </p:cNvSpPr>
              <p:nvPr/>
            </p:nvSpPr>
            <p:spPr>
              <a:xfrm>
                <a:off x="5048833" y="4327844"/>
                <a:ext cx="326755" cy="86690"/>
              </a:xfrm>
              <a:prstGeom prst="rect">
                <a:avLst/>
              </a:prstGeom>
              <a:blipFill>
                <a:blip r:embed="rId5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2" name="pole tekstowe 2041">
                <a:extLst>
                  <a:ext uri="{FF2B5EF4-FFF2-40B4-BE49-F238E27FC236}">
                    <a16:creationId xmlns:a16="http://schemas.microsoft.com/office/drawing/2014/main" id="{9B175D9C-678C-642B-3AF4-BD77687A9E44}"/>
                  </a:ext>
                </a:extLst>
              </p:cNvPr>
              <p:cNvSpPr txBox="1"/>
              <p:nvPr/>
            </p:nvSpPr>
            <p:spPr>
              <a:xfrm>
                <a:off x="5048833" y="45222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2" name="pole tekstowe 2041">
                <a:extLst>
                  <a:ext uri="{FF2B5EF4-FFF2-40B4-BE49-F238E27FC236}">
                    <a16:creationId xmlns:a16="http://schemas.microsoft.com/office/drawing/2014/main" id="{9B175D9C-678C-642B-3AF4-BD77687A9E44}"/>
                  </a:ext>
                </a:extLst>
              </p:cNvPr>
              <p:cNvSpPr txBox="1">
                <a:spLocks noRot="1" noChangeAspect="1" noMove="1" noResize="1" noEditPoints="1" noAdjustHandles="1" noChangeArrowheads="1" noChangeShapeType="1" noTextEdit="1"/>
              </p:cNvSpPr>
              <p:nvPr/>
            </p:nvSpPr>
            <p:spPr>
              <a:xfrm>
                <a:off x="5048833" y="4522276"/>
                <a:ext cx="326755" cy="86690"/>
              </a:xfrm>
              <a:prstGeom prst="rect">
                <a:avLst/>
              </a:prstGeom>
              <a:blipFill>
                <a:blip r:embed="rId5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3" name="pole tekstowe 2042">
                <a:extLst>
                  <a:ext uri="{FF2B5EF4-FFF2-40B4-BE49-F238E27FC236}">
                    <a16:creationId xmlns:a16="http://schemas.microsoft.com/office/drawing/2014/main" id="{85E00CDE-2BC5-FA9F-EF9E-8B16859E662D}"/>
                  </a:ext>
                </a:extLst>
              </p:cNvPr>
              <p:cNvSpPr txBox="1"/>
              <p:nvPr/>
            </p:nvSpPr>
            <p:spPr>
              <a:xfrm>
                <a:off x="5280544" y="16082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3" name="pole tekstowe 2042">
                <a:extLst>
                  <a:ext uri="{FF2B5EF4-FFF2-40B4-BE49-F238E27FC236}">
                    <a16:creationId xmlns:a16="http://schemas.microsoft.com/office/drawing/2014/main" id="{85E00CDE-2BC5-FA9F-EF9E-8B16859E662D}"/>
                  </a:ext>
                </a:extLst>
              </p:cNvPr>
              <p:cNvSpPr txBox="1">
                <a:spLocks noRot="1" noChangeAspect="1" noMove="1" noResize="1" noEditPoints="1" noAdjustHandles="1" noChangeArrowheads="1" noChangeShapeType="1" noTextEdit="1"/>
              </p:cNvSpPr>
              <p:nvPr/>
            </p:nvSpPr>
            <p:spPr>
              <a:xfrm>
                <a:off x="5280544" y="1608280"/>
                <a:ext cx="326755" cy="86690"/>
              </a:xfrm>
              <a:prstGeom prst="rect">
                <a:avLst/>
              </a:prstGeom>
              <a:blipFill>
                <a:blip r:embed="rId5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4" name="pole tekstowe 2043">
                <a:extLst>
                  <a:ext uri="{FF2B5EF4-FFF2-40B4-BE49-F238E27FC236}">
                    <a16:creationId xmlns:a16="http://schemas.microsoft.com/office/drawing/2014/main" id="{38523F34-7D50-F7AB-2E15-BF85C245DBEB}"/>
                  </a:ext>
                </a:extLst>
              </p:cNvPr>
              <p:cNvSpPr txBox="1"/>
              <p:nvPr/>
            </p:nvSpPr>
            <p:spPr>
              <a:xfrm>
                <a:off x="5280544" y="17986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4" name="pole tekstowe 2043">
                <a:extLst>
                  <a:ext uri="{FF2B5EF4-FFF2-40B4-BE49-F238E27FC236}">
                    <a16:creationId xmlns:a16="http://schemas.microsoft.com/office/drawing/2014/main" id="{38523F34-7D50-F7AB-2E15-BF85C245DBEB}"/>
                  </a:ext>
                </a:extLst>
              </p:cNvPr>
              <p:cNvSpPr txBox="1">
                <a:spLocks noRot="1" noChangeAspect="1" noMove="1" noResize="1" noEditPoints="1" noAdjustHandles="1" noChangeArrowheads="1" noChangeShapeType="1" noTextEdit="1"/>
              </p:cNvSpPr>
              <p:nvPr/>
            </p:nvSpPr>
            <p:spPr>
              <a:xfrm>
                <a:off x="5280544" y="1798633"/>
                <a:ext cx="326755" cy="86690"/>
              </a:xfrm>
              <a:prstGeom prst="rect">
                <a:avLst/>
              </a:prstGeom>
              <a:blipFill>
                <a:blip r:embed="rId5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5" name="pole tekstowe 2044">
                <a:extLst>
                  <a:ext uri="{FF2B5EF4-FFF2-40B4-BE49-F238E27FC236}">
                    <a16:creationId xmlns:a16="http://schemas.microsoft.com/office/drawing/2014/main" id="{7A8CE4D9-6572-25A5-4C1D-BB1E982A4C53}"/>
                  </a:ext>
                </a:extLst>
              </p:cNvPr>
              <p:cNvSpPr txBox="1"/>
              <p:nvPr/>
            </p:nvSpPr>
            <p:spPr>
              <a:xfrm>
                <a:off x="5280544" y="19930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5" name="pole tekstowe 2044">
                <a:extLst>
                  <a:ext uri="{FF2B5EF4-FFF2-40B4-BE49-F238E27FC236}">
                    <a16:creationId xmlns:a16="http://schemas.microsoft.com/office/drawing/2014/main" id="{7A8CE4D9-6572-25A5-4C1D-BB1E982A4C53}"/>
                  </a:ext>
                </a:extLst>
              </p:cNvPr>
              <p:cNvSpPr txBox="1">
                <a:spLocks noRot="1" noChangeAspect="1" noMove="1" noResize="1" noEditPoints="1" noAdjustHandles="1" noChangeArrowheads="1" noChangeShapeType="1" noTextEdit="1"/>
              </p:cNvSpPr>
              <p:nvPr/>
            </p:nvSpPr>
            <p:spPr>
              <a:xfrm>
                <a:off x="5280544" y="1993068"/>
                <a:ext cx="326755" cy="86690"/>
              </a:xfrm>
              <a:prstGeom prst="rect">
                <a:avLst/>
              </a:prstGeom>
              <a:blipFill>
                <a:blip r:embed="rId6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6" name="pole tekstowe 2045">
                <a:extLst>
                  <a:ext uri="{FF2B5EF4-FFF2-40B4-BE49-F238E27FC236}">
                    <a16:creationId xmlns:a16="http://schemas.microsoft.com/office/drawing/2014/main" id="{0E68BC62-35FB-2597-ED32-E421CC7F7736}"/>
                  </a:ext>
                </a:extLst>
              </p:cNvPr>
              <p:cNvSpPr txBox="1"/>
              <p:nvPr/>
            </p:nvSpPr>
            <p:spPr>
              <a:xfrm>
                <a:off x="5280544" y="21875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6" name="pole tekstowe 2045">
                <a:extLst>
                  <a:ext uri="{FF2B5EF4-FFF2-40B4-BE49-F238E27FC236}">
                    <a16:creationId xmlns:a16="http://schemas.microsoft.com/office/drawing/2014/main" id="{0E68BC62-35FB-2597-ED32-E421CC7F7736}"/>
                  </a:ext>
                </a:extLst>
              </p:cNvPr>
              <p:cNvSpPr txBox="1">
                <a:spLocks noRot="1" noChangeAspect="1" noMove="1" noResize="1" noEditPoints="1" noAdjustHandles="1" noChangeArrowheads="1" noChangeShapeType="1" noTextEdit="1"/>
              </p:cNvSpPr>
              <p:nvPr/>
            </p:nvSpPr>
            <p:spPr>
              <a:xfrm>
                <a:off x="5280544" y="2187503"/>
                <a:ext cx="326755" cy="86690"/>
              </a:xfrm>
              <a:prstGeom prst="rect">
                <a:avLst/>
              </a:prstGeom>
              <a:blipFill>
                <a:blip r:embed="rId6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7" name="pole tekstowe 2046">
                <a:extLst>
                  <a:ext uri="{FF2B5EF4-FFF2-40B4-BE49-F238E27FC236}">
                    <a16:creationId xmlns:a16="http://schemas.microsoft.com/office/drawing/2014/main" id="{AB973659-9D0F-9E30-E521-8A90E1831B92}"/>
                  </a:ext>
                </a:extLst>
              </p:cNvPr>
              <p:cNvSpPr txBox="1"/>
              <p:nvPr/>
            </p:nvSpPr>
            <p:spPr>
              <a:xfrm>
                <a:off x="5280544" y="23819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7" name="pole tekstowe 2046">
                <a:extLst>
                  <a:ext uri="{FF2B5EF4-FFF2-40B4-BE49-F238E27FC236}">
                    <a16:creationId xmlns:a16="http://schemas.microsoft.com/office/drawing/2014/main" id="{AB973659-9D0F-9E30-E521-8A90E1831B92}"/>
                  </a:ext>
                </a:extLst>
              </p:cNvPr>
              <p:cNvSpPr txBox="1">
                <a:spLocks noRot="1" noChangeAspect="1" noMove="1" noResize="1" noEditPoints="1" noAdjustHandles="1" noChangeArrowheads="1" noChangeShapeType="1" noTextEdit="1"/>
              </p:cNvSpPr>
              <p:nvPr/>
            </p:nvSpPr>
            <p:spPr>
              <a:xfrm>
                <a:off x="5280544" y="2381938"/>
                <a:ext cx="326755" cy="86690"/>
              </a:xfrm>
              <a:prstGeom prst="rect">
                <a:avLst/>
              </a:prstGeom>
              <a:blipFill>
                <a:blip r:embed="rId6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8" name="pole tekstowe 2047">
                <a:extLst>
                  <a:ext uri="{FF2B5EF4-FFF2-40B4-BE49-F238E27FC236}">
                    <a16:creationId xmlns:a16="http://schemas.microsoft.com/office/drawing/2014/main" id="{0E17DBEE-BC7D-8DBE-3A6D-7BACB7E8631C}"/>
                  </a:ext>
                </a:extLst>
              </p:cNvPr>
              <p:cNvSpPr txBox="1"/>
              <p:nvPr/>
            </p:nvSpPr>
            <p:spPr>
              <a:xfrm>
                <a:off x="5280544" y="25763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8" name="pole tekstowe 2047">
                <a:extLst>
                  <a:ext uri="{FF2B5EF4-FFF2-40B4-BE49-F238E27FC236}">
                    <a16:creationId xmlns:a16="http://schemas.microsoft.com/office/drawing/2014/main" id="{0E17DBEE-BC7D-8DBE-3A6D-7BACB7E8631C}"/>
                  </a:ext>
                </a:extLst>
              </p:cNvPr>
              <p:cNvSpPr txBox="1">
                <a:spLocks noRot="1" noChangeAspect="1" noMove="1" noResize="1" noEditPoints="1" noAdjustHandles="1" noChangeArrowheads="1" noChangeShapeType="1" noTextEdit="1"/>
              </p:cNvSpPr>
              <p:nvPr/>
            </p:nvSpPr>
            <p:spPr>
              <a:xfrm>
                <a:off x="5280544" y="2576373"/>
                <a:ext cx="326755" cy="86690"/>
              </a:xfrm>
              <a:prstGeom prst="rect">
                <a:avLst/>
              </a:prstGeom>
              <a:blipFill>
                <a:blip r:embed="rId6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9" name="pole tekstowe 2048">
                <a:extLst>
                  <a:ext uri="{FF2B5EF4-FFF2-40B4-BE49-F238E27FC236}">
                    <a16:creationId xmlns:a16="http://schemas.microsoft.com/office/drawing/2014/main" id="{0FC1C91A-25B1-23C4-73B8-6EC6260C7953}"/>
                  </a:ext>
                </a:extLst>
              </p:cNvPr>
              <p:cNvSpPr txBox="1"/>
              <p:nvPr/>
            </p:nvSpPr>
            <p:spPr>
              <a:xfrm>
                <a:off x="5280544" y="27708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9" name="pole tekstowe 2048">
                <a:extLst>
                  <a:ext uri="{FF2B5EF4-FFF2-40B4-BE49-F238E27FC236}">
                    <a16:creationId xmlns:a16="http://schemas.microsoft.com/office/drawing/2014/main" id="{0FC1C91A-25B1-23C4-73B8-6EC6260C7953}"/>
                  </a:ext>
                </a:extLst>
              </p:cNvPr>
              <p:cNvSpPr txBox="1">
                <a:spLocks noRot="1" noChangeAspect="1" noMove="1" noResize="1" noEditPoints="1" noAdjustHandles="1" noChangeArrowheads="1" noChangeShapeType="1" noTextEdit="1"/>
              </p:cNvSpPr>
              <p:nvPr/>
            </p:nvSpPr>
            <p:spPr>
              <a:xfrm>
                <a:off x="5280544" y="2770808"/>
                <a:ext cx="326755" cy="86690"/>
              </a:xfrm>
              <a:prstGeom prst="rect">
                <a:avLst/>
              </a:prstGeom>
              <a:blipFill>
                <a:blip r:embed="rId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0" name="pole tekstowe 2049">
                <a:extLst>
                  <a:ext uri="{FF2B5EF4-FFF2-40B4-BE49-F238E27FC236}">
                    <a16:creationId xmlns:a16="http://schemas.microsoft.com/office/drawing/2014/main" id="{B4B957D3-86C5-448C-F9E0-D2667F3A8767}"/>
                  </a:ext>
                </a:extLst>
              </p:cNvPr>
              <p:cNvSpPr txBox="1"/>
              <p:nvPr/>
            </p:nvSpPr>
            <p:spPr>
              <a:xfrm>
                <a:off x="5280544" y="29652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0" name="pole tekstowe 2049">
                <a:extLst>
                  <a:ext uri="{FF2B5EF4-FFF2-40B4-BE49-F238E27FC236}">
                    <a16:creationId xmlns:a16="http://schemas.microsoft.com/office/drawing/2014/main" id="{B4B957D3-86C5-448C-F9E0-D2667F3A8767}"/>
                  </a:ext>
                </a:extLst>
              </p:cNvPr>
              <p:cNvSpPr txBox="1">
                <a:spLocks noRot="1" noChangeAspect="1" noMove="1" noResize="1" noEditPoints="1" noAdjustHandles="1" noChangeArrowheads="1" noChangeShapeType="1" noTextEdit="1"/>
              </p:cNvSpPr>
              <p:nvPr/>
            </p:nvSpPr>
            <p:spPr>
              <a:xfrm>
                <a:off x="5280544" y="2965243"/>
                <a:ext cx="326755" cy="86690"/>
              </a:xfrm>
              <a:prstGeom prst="rect">
                <a:avLst/>
              </a:prstGeom>
              <a:blipFill>
                <a:blip r:embed="rId6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1" name="pole tekstowe 2050">
                <a:extLst>
                  <a:ext uri="{FF2B5EF4-FFF2-40B4-BE49-F238E27FC236}">
                    <a16:creationId xmlns:a16="http://schemas.microsoft.com/office/drawing/2014/main" id="{4413531C-F2D9-0AC6-59BF-EB7C2660F916}"/>
                  </a:ext>
                </a:extLst>
              </p:cNvPr>
              <p:cNvSpPr txBox="1"/>
              <p:nvPr/>
            </p:nvSpPr>
            <p:spPr>
              <a:xfrm>
                <a:off x="5280544" y="31596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1" name="pole tekstowe 2050">
                <a:extLst>
                  <a:ext uri="{FF2B5EF4-FFF2-40B4-BE49-F238E27FC236}">
                    <a16:creationId xmlns:a16="http://schemas.microsoft.com/office/drawing/2014/main" id="{4413531C-F2D9-0AC6-59BF-EB7C2660F916}"/>
                  </a:ext>
                </a:extLst>
              </p:cNvPr>
              <p:cNvSpPr txBox="1">
                <a:spLocks noRot="1" noChangeAspect="1" noMove="1" noResize="1" noEditPoints="1" noAdjustHandles="1" noChangeArrowheads="1" noChangeShapeType="1" noTextEdit="1"/>
              </p:cNvSpPr>
              <p:nvPr/>
            </p:nvSpPr>
            <p:spPr>
              <a:xfrm>
                <a:off x="5280544" y="3159678"/>
                <a:ext cx="326755" cy="86690"/>
              </a:xfrm>
              <a:prstGeom prst="rect">
                <a:avLst/>
              </a:prstGeom>
              <a:blipFill>
                <a:blip r:embed="rId6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2" name="pole tekstowe 2051">
                <a:extLst>
                  <a:ext uri="{FF2B5EF4-FFF2-40B4-BE49-F238E27FC236}">
                    <a16:creationId xmlns:a16="http://schemas.microsoft.com/office/drawing/2014/main" id="{B4C93988-CF70-7296-4788-39EE1A3988C7}"/>
                  </a:ext>
                </a:extLst>
              </p:cNvPr>
              <p:cNvSpPr txBox="1"/>
              <p:nvPr/>
            </p:nvSpPr>
            <p:spPr>
              <a:xfrm>
                <a:off x="5280544" y="33541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2" name="pole tekstowe 2051">
                <a:extLst>
                  <a:ext uri="{FF2B5EF4-FFF2-40B4-BE49-F238E27FC236}">
                    <a16:creationId xmlns:a16="http://schemas.microsoft.com/office/drawing/2014/main" id="{B4C93988-CF70-7296-4788-39EE1A3988C7}"/>
                  </a:ext>
                </a:extLst>
              </p:cNvPr>
              <p:cNvSpPr txBox="1">
                <a:spLocks noRot="1" noChangeAspect="1" noMove="1" noResize="1" noEditPoints="1" noAdjustHandles="1" noChangeArrowheads="1" noChangeShapeType="1" noTextEdit="1"/>
              </p:cNvSpPr>
              <p:nvPr/>
            </p:nvSpPr>
            <p:spPr>
              <a:xfrm>
                <a:off x="5280544" y="3354113"/>
                <a:ext cx="326755" cy="86690"/>
              </a:xfrm>
              <a:prstGeom prst="rect">
                <a:avLst/>
              </a:prstGeom>
              <a:blipFill>
                <a:blip r:embed="rId6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3" name="pole tekstowe 2052">
                <a:extLst>
                  <a:ext uri="{FF2B5EF4-FFF2-40B4-BE49-F238E27FC236}">
                    <a16:creationId xmlns:a16="http://schemas.microsoft.com/office/drawing/2014/main" id="{3114CA39-550C-2D05-FFB3-262EC514A04B}"/>
                  </a:ext>
                </a:extLst>
              </p:cNvPr>
              <p:cNvSpPr txBox="1"/>
              <p:nvPr/>
            </p:nvSpPr>
            <p:spPr>
              <a:xfrm>
                <a:off x="5280544" y="35485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3" name="pole tekstowe 2052">
                <a:extLst>
                  <a:ext uri="{FF2B5EF4-FFF2-40B4-BE49-F238E27FC236}">
                    <a16:creationId xmlns:a16="http://schemas.microsoft.com/office/drawing/2014/main" id="{3114CA39-550C-2D05-FFB3-262EC514A04B}"/>
                  </a:ext>
                </a:extLst>
              </p:cNvPr>
              <p:cNvSpPr txBox="1">
                <a:spLocks noRot="1" noChangeAspect="1" noMove="1" noResize="1" noEditPoints="1" noAdjustHandles="1" noChangeArrowheads="1" noChangeShapeType="1" noTextEdit="1"/>
              </p:cNvSpPr>
              <p:nvPr/>
            </p:nvSpPr>
            <p:spPr>
              <a:xfrm>
                <a:off x="5280544" y="3548548"/>
                <a:ext cx="326755" cy="86690"/>
              </a:xfrm>
              <a:prstGeom prst="rect">
                <a:avLst/>
              </a:prstGeom>
              <a:blipFill>
                <a:blip r:embed="rId6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4" name="pole tekstowe 2053">
                <a:extLst>
                  <a:ext uri="{FF2B5EF4-FFF2-40B4-BE49-F238E27FC236}">
                    <a16:creationId xmlns:a16="http://schemas.microsoft.com/office/drawing/2014/main" id="{75B1BB6E-002B-0774-837B-7275EDBA2D13}"/>
                  </a:ext>
                </a:extLst>
              </p:cNvPr>
              <p:cNvSpPr txBox="1"/>
              <p:nvPr/>
            </p:nvSpPr>
            <p:spPr>
              <a:xfrm>
                <a:off x="5280544" y="374298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4" name="pole tekstowe 2053">
                <a:extLst>
                  <a:ext uri="{FF2B5EF4-FFF2-40B4-BE49-F238E27FC236}">
                    <a16:creationId xmlns:a16="http://schemas.microsoft.com/office/drawing/2014/main" id="{75B1BB6E-002B-0774-837B-7275EDBA2D13}"/>
                  </a:ext>
                </a:extLst>
              </p:cNvPr>
              <p:cNvSpPr txBox="1">
                <a:spLocks noRot="1" noChangeAspect="1" noMove="1" noResize="1" noEditPoints="1" noAdjustHandles="1" noChangeArrowheads="1" noChangeShapeType="1" noTextEdit="1"/>
              </p:cNvSpPr>
              <p:nvPr/>
            </p:nvSpPr>
            <p:spPr>
              <a:xfrm>
                <a:off x="5280544" y="3742983"/>
                <a:ext cx="326755" cy="86690"/>
              </a:xfrm>
              <a:prstGeom prst="rect">
                <a:avLst/>
              </a:prstGeom>
              <a:blipFill>
                <a:blip r:embed="rId6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5" name="pole tekstowe 2054">
                <a:extLst>
                  <a:ext uri="{FF2B5EF4-FFF2-40B4-BE49-F238E27FC236}">
                    <a16:creationId xmlns:a16="http://schemas.microsoft.com/office/drawing/2014/main" id="{799FFC14-F872-08EA-B6AD-93FEE6A16F49}"/>
                  </a:ext>
                </a:extLst>
              </p:cNvPr>
              <p:cNvSpPr txBox="1"/>
              <p:nvPr/>
            </p:nvSpPr>
            <p:spPr>
              <a:xfrm>
                <a:off x="5280544" y="39374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5" name="pole tekstowe 2054">
                <a:extLst>
                  <a:ext uri="{FF2B5EF4-FFF2-40B4-BE49-F238E27FC236}">
                    <a16:creationId xmlns:a16="http://schemas.microsoft.com/office/drawing/2014/main" id="{799FFC14-F872-08EA-B6AD-93FEE6A16F49}"/>
                  </a:ext>
                </a:extLst>
              </p:cNvPr>
              <p:cNvSpPr txBox="1">
                <a:spLocks noRot="1" noChangeAspect="1" noMove="1" noResize="1" noEditPoints="1" noAdjustHandles="1" noChangeArrowheads="1" noChangeShapeType="1" noTextEdit="1"/>
              </p:cNvSpPr>
              <p:nvPr/>
            </p:nvSpPr>
            <p:spPr>
              <a:xfrm>
                <a:off x="5280544" y="3937418"/>
                <a:ext cx="326755" cy="86690"/>
              </a:xfrm>
              <a:prstGeom prst="rect">
                <a:avLst/>
              </a:prstGeom>
              <a:blipFill>
                <a:blip r:embed="rId7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6" name="pole tekstowe 2055">
                <a:extLst>
                  <a:ext uri="{FF2B5EF4-FFF2-40B4-BE49-F238E27FC236}">
                    <a16:creationId xmlns:a16="http://schemas.microsoft.com/office/drawing/2014/main" id="{7FA6CAED-5850-7ACA-192D-FBFE731332C5}"/>
                  </a:ext>
                </a:extLst>
              </p:cNvPr>
              <p:cNvSpPr txBox="1"/>
              <p:nvPr/>
            </p:nvSpPr>
            <p:spPr>
              <a:xfrm>
                <a:off x="5280544" y="413185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6" name="pole tekstowe 2055">
                <a:extLst>
                  <a:ext uri="{FF2B5EF4-FFF2-40B4-BE49-F238E27FC236}">
                    <a16:creationId xmlns:a16="http://schemas.microsoft.com/office/drawing/2014/main" id="{7FA6CAED-5850-7ACA-192D-FBFE731332C5}"/>
                  </a:ext>
                </a:extLst>
              </p:cNvPr>
              <p:cNvSpPr txBox="1">
                <a:spLocks noRot="1" noChangeAspect="1" noMove="1" noResize="1" noEditPoints="1" noAdjustHandles="1" noChangeArrowheads="1" noChangeShapeType="1" noTextEdit="1"/>
              </p:cNvSpPr>
              <p:nvPr/>
            </p:nvSpPr>
            <p:spPr>
              <a:xfrm>
                <a:off x="5280544" y="4131853"/>
                <a:ext cx="326755" cy="86690"/>
              </a:xfrm>
              <a:prstGeom prst="rect">
                <a:avLst/>
              </a:prstGeom>
              <a:blipFill>
                <a:blip r:embed="rId7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7" name="pole tekstowe 2056">
                <a:extLst>
                  <a:ext uri="{FF2B5EF4-FFF2-40B4-BE49-F238E27FC236}">
                    <a16:creationId xmlns:a16="http://schemas.microsoft.com/office/drawing/2014/main" id="{064BC59B-F042-8B79-D2C7-06A01EF1A71F}"/>
                  </a:ext>
                </a:extLst>
              </p:cNvPr>
              <p:cNvSpPr txBox="1"/>
              <p:nvPr/>
            </p:nvSpPr>
            <p:spPr>
              <a:xfrm>
                <a:off x="5280544" y="432628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7" name="pole tekstowe 2056">
                <a:extLst>
                  <a:ext uri="{FF2B5EF4-FFF2-40B4-BE49-F238E27FC236}">
                    <a16:creationId xmlns:a16="http://schemas.microsoft.com/office/drawing/2014/main" id="{064BC59B-F042-8B79-D2C7-06A01EF1A71F}"/>
                  </a:ext>
                </a:extLst>
              </p:cNvPr>
              <p:cNvSpPr txBox="1">
                <a:spLocks noRot="1" noChangeAspect="1" noMove="1" noResize="1" noEditPoints="1" noAdjustHandles="1" noChangeArrowheads="1" noChangeShapeType="1" noTextEdit="1"/>
              </p:cNvSpPr>
              <p:nvPr/>
            </p:nvSpPr>
            <p:spPr>
              <a:xfrm>
                <a:off x="5280544" y="4326288"/>
                <a:ext cx="326755" cy="86690"/>
              </a:xfrm>
              <a:prstGeom prst="rect">
                <a:avLst/>
              </a:prstGeom>
              <a:blipFill>
                <a:blip r:embed="rId7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8" name="pole tekstowe 2057">
                <a:extLst>
                  <a:ext uri="{FF2B5EF4-FFF2-40B4-BE49-F238E27FC236}">
                    <a16:creationId xmlns:a16="http://schemas.microsoft.com/office/drawing/2014/main" id="{E89C199D-3524-CE0E-4D30-C04DB74A47E5}"/>
                  </a:ext>
                </a:extLst>
              </p:cNvPr>
              <p:cNvSpPr txBox="1"/>
              <p:nvPr/>
            </p:nvSpPr>
            <p:spPr>
              <a:xfrm>
                <a:off x="5280544" y="45207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8" name="pole tekstowe 2057">
                <a:extLst>
                  <a:ext uri="{FF2B5EF4-FFF2-40B4-BE49-F238E27FC236}">
                    <a16:creationId xmlns:a16="http://schemas.microsoft.com/office/drawing/2014/main" id="{E89C199D-3524-CE0E-4D30-C04DB74A47E5}"/>
                  </a:ext>
                </a:extLst>
              </p:cNvPr>
              <p:cNvSpPr txBox="1">
                <a:spLocks noRot="1" noChangeAspect="1" noMove="1" noResize="1" noEditPoints="1" noAdjustHandles="1" noChangeArrowheads="1" noChangeShapeType="1" noTextEdit="1"/>
              </p:cNvSpPr>
              <p:nvPr/>
            </p:nvSpPr>
            <p:spPr>
              <a:xfrm>
                <a:off x="5280544" y="4520720"/>
                <a:ext cx="326755" cy="86690"/>
              </a:xfrm>
              <a:prstGeom prst="rect">
                <a:avLst/>
              </a:prstGeom>
              <a:blipFill>
                <a:blip r:embed="rId7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3" name="pole tekstowe 2122">
                <a:extLst>
                  <a:ext uri="{FF2B5EF4-FFF2-40B4-BE49-F238E27FC236}">
                    <a16:creationId xmlns:a16="http://schemas.microsoft.com/office/drawing/2014/main" id="{71433592-B496-CFDA-BCF5-267CE9C71C40}"/>
                  </a:ext>
                </a:extLst>
              </p:cNvPr>
              <p:cNvSpPr txBox="1"/>
              <p:nvPr/>
            </p:nvSpPr>
            <p:spPr>
              <a:xfrm>
                <a:off x="5502923" y="16067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3" name="pole tekstowe 2122">
                <a:extLst>
                  <a:ext uri="{FF2B5EF4-FFF2-40B4-BE49-F238E27FC236}">
                    <a16:creationId xmlns:a16="http://schemas.microsoft.com/office/drawing/2014/main" id="{71433592-B496-CFDA-BCF5-267CE9C71C40}"/>
                  </a:ext>
                </a:extLst>
              </p:cNvPr>
              <p:cNvSpPr txBox="1">
                <a:spLocks noRot="1" noChangeAspect="1" noMove="1" noResize="1" noEditPoints="1" noAdjustHandles="1" noChangeArrowheads="1" noChangeShapeType="1" noTextEdit="1"/>
              </p:cNvSpPr>
              <p:nvPr/>
            </p:nvSpPr>
            <p:spPr>
              <a:xfrm>
                <a:off x="5502923" y="1606726"/>
                <a:ext cx="326755" cy="86690"/>
              </a:xfrm>
              <a:prstGeom prst="rect">
                <a:avLst/>
              </a:prstGeom>
              <a:blipFill>
                <a:blip r:embed="rId7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4" name="pole tekstowe 2123">
                <a:extLst>
                  <a:ext uri="{FF2B5EF4-FFF2-40B4-BE49-F238E27FC236}">
                    <a16:creationId xmlns:a16="http://schemas.microsoft.com/office/drawing/2014/main" id="{B9DDBA92-A64C-A67E-CD51-0FC5F7A72343}"/>
                  </a:ext>
                </a:extLst>
              </p:cNvPr>
              <p:cNvSpPr txBox="1"/>
              <p:nvPr/>
            </p:nvSpPr>
            <p:spPr>
              <a:xfrm>
                <a:off x="5502923" y="17970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4" name="pole tekstowe 2123">
                <a:extLst>
                  <a:ext uri="{FF2B5EF4-FFF2-40B4-BE49-F238E27FC236}">
                    <a16:creationId xmlns:a16="http://schemas.microsoft.com/office/drawing/2014/main" id="{B9DDBA92-A64C-A67E-CD51-0FC5F7A72343}"/>
                  </a:ext>
                </a:extLst>
              </p:cNvPr>
              <p:cNvSpPr txBox="1">
                <a:spLocks noRot="1" noChangeAspect="1" noMove="1" noResize="1" noEditPoints="1" noAdjustHandles="1" noChangeArrowheads="1" noChangeShapeType="1" noTextEdit="1"/>
              </p:cNvSpPr>
              <p:nvPr/>
            </p:nvSpPr>
            <p:spPr>
              <a:xfrm>
                <a:off x="5502923" y="1797079"/>
                <a:ext cx="326755" cy="86690"/>
              </a:xfrm>
              <a:prstGeom prst="rect">
                <a:avLst/>
              </a:prstGeom>
              <a:blipFill>
                <a:blip r:embed="rId7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5" name="pole tekstowe 2124">
                <a:extLst>
                  <a:ext uri="{FF2B5EF4-FFF2-40B4-BE49-F238E27FC236}">
                    <a16:creationId xmlns:a16="http://schemas.microsoft.com/office/drawing/2014/main" id="{4766DF56-0EB6-45FF-DF29-2EE3B906AC54}"/>
                  </a:ext>
                </a:extLst>
              </p:cNvPr>
              <p:cNvSpPr txBox="1"/>
              <p:nvPr/>
            </p:nvSpPr>
            <p:spPr>
              <a:xfrm>
                <a:off x="5502923" y="19915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5" name="pole tekstowe 2124">
                <a:extLst>
                  <a:ext uri="{FF2B5EF4-FFF2-40B4-BE49-F238E27FC236}">
                    <a16:creationId xmlns:a16="http://schemas.microsoft.com/office/drawing/2014/main" id="{4766DF56-0EB6-45FF-DF29-2EE3B906AC54}"/>
                  </a:ext>
                </a:extLst>
              </p:cNvPr>
              <p:cNvSpPr txBox="1">
                <a:spLocks noRot="1" noChangeAspect="1" noMove="1" noResize="1" noEditPoints="1" noAdjustHandles="1" noChangeArrowheads="1" noChangeShapeType="1" noTextEdit="1"/>
              </p:cNvSpPr>
              <p:nvPr/>
            </p:nvSpPr>
            <p:spPr>
              <a:xfrm>
                <a:off x="5502923" y="1991514"/>
                <a:ext cx="326755" cy="86690"/>
              </a:xfrm>
              <a:prstGeom prst="rect">
                <a:avLst/>
              </a:prstGeom>
              <a:blipFill>
                <a:blip r:embed="rId7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6" name="pole tekstowe 2125">
                <a:extLst>
                  <a:ext uri="{FF2B5EF4-FFF2-40B4-BE49-F238E27FC236}">
                    <a16:creationId xmlns:a16="http://schemas.microsoft.com/office/drawing/2014/main" id="{B56E9C9A-9415-0CAB-F999-8127907810D4}"/>
                  </a:ext>
                </a:extLst>
              </p:cNvPr>
              <p:cNvSpPr txBox="1"/>
              <p:nvPr/>
            </p:nvSpPr>
            <p:spPr>
              <a:xfrm>
                <a:off x="5502923" y="21859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6" name="pole tekstowe 2125">
                <a:extLst>
                  <a:ext uri="{FF2B5EF4-FFF2-40B4-BE49-F238E27FC236}">
                    <a16:creationId xmlns:a16="http://schemas.microsoft.com/office/drawing/2014/main" id="{B56E9C9A-9415-0CAB-F999-8127907810D4}"/>
                  </a:ext>
                </a:extLst>
              </p:cNvPr>
              <p:cNvSpPr txBox="1">
                <a:spLocks noRot="1" noChangeAspect="1" noMove="1" noResize="1" noEditPoints="1" noAdjustHandles="1" noChangeArrowheads="1" noChangeShapeType="1" noTextEdit="1"/>
              </p:cNvSpPr>
              <p:nvPr/>
            </p:nvSpPr>
            <p:spPr>
              <a:xfrm>
                <a:off x="5502923" y="2185949"/>
                <a:ext cx="326755" cy="86690"/>
              </a:xfrm>
              <a:prstGeom prst="rect">
                <a:avLst/>
              </a:prstGeom>
              <a:blipFill>
                <a:blip r:embed="rId7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7" name="pole tekstowe 2126">
                <a:extLst>
                  <a:ext uri="{FF2B5EF4-FFF2-40B4-BE49-F238E27FC236}">
                    <a16:creationId xmlns:a16="http://schemas.microsoft.com/office/drawing/2014/main" id="{C30B8B9F-62CD-BF7E-D086-0CB60667890D}"/>
                  </a:ext>
                </a:extLst>
              </p:cNvPr>
              <p:cNvSpPr txBox="1"/>
              <p:nvPr/>
            </p:nvSpPr>
            <p:spPr>
              <a:xfrm>
                <a:off x="5502923" y="23803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7" name="pole tekstowe 2126">
                <a:extLst>
                  <a:ext uri="{FF2B5EF4-FFF2-40B4-BE49-F238E27FC236}">
                    <a16:creationId xmlns:a16="http://schemas.microsoft.com/office/drawing/2014/main" id="{C30B8B9F-62CD-BF7E-D086-0CB60667890D}"/>
                  </a:ext>
                </a:extLst>
              </p:cNvPr>
              <p:cNvSpPr txBox="1">
                <a:spLocks noRot="1" noChangeAspect="1" noMove="1" noResize="1" noEditPoints="1" noAdjustHandles="1" noChangeArrowheads="1" noChangeShapeType="1" noTextEdit="1"/>
              </p:cNvSpPr>
              <p:nvPr/>
            </p:nvSpPr>
            <p:spPr>
              <a:xfrm>
                <a:off x="5502923" y="2380384"/>
                <a:ext cx="326755" cy="86690"/>
              </a:xfrm>
              <a:prstGeom prst="rect">
                <a:avLst/>
              </a:prstGeom>
              <a:blipFill>
                <a:blip r:embed="rId7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8" name="pole tekstowe 2127">
                <a:extLst>
                  <a:ext uri="{FF2B5EF4-FFF2-40B4-BE49-F238E27FC236}">
                    <a16:creationId xmlns:a16="http://schemas.microsoft.com/office/drawing/2014/main" id="{B6B64082-8822-4B90-7638-8F29AAC54911}"/>
                  </a:ext>
                </a:extLst>
              </p:cNvPr>
              <p:cNvSpPr txBox="1"/>
              <p:nvPr/>
            </p:nvSpPr>
            <p:spPr>
              <a:xfrm>
                <a:off x="5502923" y="25748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8" name="pole tekstowe 2127">
                <a:extLst>
                  <a:ext uri="{FF2B5EF4-FFF2-40B4-BE49-F238E27FC236}">
                    <a16:creationId xmlns:a16="http://schemas.microsoft.com/office/drawing/2014/main" id="{B6B64082-8822-4B90-7638-8F29AAC54911}"/>
                  </a:ext>
                </a:extLst>
              </p:cNvPr>
              <p:cNvSpPr txBox="1">
                <a:spLocks noRot="1" noChangeAspect="1" noMove="1" noResize="1" noEditPoints="1" noAdjustHandles="1" noChangeArrowheads="1" noChangeShapeType="1" noTextEdit="1"/>
              </p:cNvSpPr>
              <p:nvPr/>
            </p:nvSpPr>
            <p:spPr>
              <a:xfrm>
                <a:off x="5502923" y="2574819"/>
                <a:ext cx="326755" cy="86690"/>
              </a:xfrm>
              <a:prstGeom prst="rect">
                <a:avLst/>
              </a:prstGeom>
              <a:blipFill>
                <a:blip r:embed="rId7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9" name="pole tekstowe 2128">
                <a:extLst>
                  <a:ext uri="{FF2B5EF4-FFF2-40B4-BE49-F238E27FC236}">
                    <a16:creationId xmlns:a16="http://schemas.microsoft.com/office/drawing/2014/main" id="{8CDDB208-4262-FE5F-87D1-2E825EC6936F}"/>
                  </a:ext>
                </a:extLst>
              </p:cNvPr>
              <p:cNvSpPr txBox="1"/>
              <p:nvPr/>
            </p:nvSpPr>
            <p:spPr>
              <a:xfrm>
                <a:off x="5502923" y="27692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9" name="pole tekstowe 2128">
                <a:extLst>
                  <a:ext uri="{FF2B5EF4-FFF2-40B4-BE49-F238E27FC236}">
                    <a16:creationId xmlns:a16="http://schemas.microsoft.com/office/drawing/2014/main" id="{8CDDB208-4262-FE5F-87D1-2E825EC6936F}"/>
                  </a:ext>
                </a:extLst>
              </p:cNvPr>
              <p:cNvSpPr txBox="1">
                <a:spLocks noRot="1" noChangeAspect="1" noMove="1" noResize="1" noEditPoints="1" noAdjustHandles="1" noChangeArrowheads="1" noChangeShapeType="1" noTextEdit="1"/>
              </p:cNvSpPr>
              <p:nvPr/>
            </p:nvSpPr>
            <p:spPr>
              <a:xfrm>
                <a:off x="5502923" y="2769254"/>
                <a:ext cx="326755" cy="86690"/>
              </a:xfrm>
              <a:prstGeom prst="rect">
                <a:avLst/>
              </a:prstGeom>
              <a:blipFill>
                <a:blip r:embed="rId8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0" name="pole tekstowe 2129">
                <a:extLst>
                  <a:ext uri="{FF2B5EF4-FFF2-40B4-BE49-F238E27FC236}">
                    <a16:creationId xmlns:a16="http://schemas.microsoft.com/office/drawing/2014/main" id="{55AADD79-D346-2457-DB8D-0990F10BEC82}"/>
                  </a:ext>
                </a:extLst>
              </p:cNvPr>
              <p:cNvSpPr txBox="1"/>
              <p:nvPr/>
            </p:nvSpPr>
            <p:spPr>
              <a:xfrm>
                <a:off x="5502923" y="29636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0" name="pole tekstowe 2129">
                <a:extLst>
                  <a:ext uri="{FF2B5EF4-FFF2-40B4-BE49-F238E27FC236}">
                    <a16:creationId xmlns:a16="http://schemas.microsoft.com/office/drawing/2014/main" id="{55AADD79-D346-2457-DB8D-0990F10BEC82}"/>
                  </a:ext>
                </a:extLst>
              </p:cNvPr>
              <p:cNvSpPr txBox="1">
                <a:spLocks noRot="1" noChangeAspect="1" noMove="1" noResize="1" noEditPoints="1" noAdjustHandles="1" noChangeArrowheads="1" noChangeShapeType="1" noTextEdit="1"/>
              </p:cNvSpPr>
              <p:nvPr/>
            </p:nvSpPr>
            <p:spPr>
              <a:xfrm>
                <a:off x="5502923" y="2963689"/>
                <a:ext cx="326755" cy="86690"/>
              </a:xfrm>
              <a:prstGeom prst="rect">
                <a:avLst/>
              </a:prstGeom>
              <a:blipFill>
                <a:blip r:embed="rId8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1" name="pole tekstowe 2130">
                <a:extLst>
                  <a:ext uri="{FF2B5EF4-FFF2-40B4-BE49-F238E27FC236}">
                    <a16:creationId xmlns:a16="http://schemas.microsoft.com/office/drawing/2014/main" id="{00B1FAC1-5E74-18C4-A582-CA8097FA783B}"/>
                  </a:ext>
                </a:extLst>
              </p:cNvPr>
              <p:cNvSpPr txBox="1"/>
              <p:nvPr/>
            </p:nvSpPr>
            <p:spPr>
              <a:xfrm>
                <a:off x="5502923" y="31581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1" name="pole tekstowe 2130">
                <a:extLst>
                  <a:ext uri="{FF2B5EF4-FFF2-40B4-BE49-F238E27FC236}">
                    <a16:creationId xmlns:a16="http://schemas.microsoft.com/office/drawing/2014/main" id="{00B1FAC1-5E74-18C4-A582-CA8097FA783B}"/>
                  </a:ext>
                </a:extLst>
              </p:cNvPr>
              <p:cNvSpPr txBox="1">
                <a:spLocks noRot="1" noChangeAspect="1" noMove="1" noResize="1" noEditPoints="1" noAdjustHandles="1" noChangeArrowheads="1" noChangeShapeType="1" noTextEdit="1"/>
              </p:cNvSpPr>
              <p:nvPr/>
            </p:nvSpPr>
            <p:spPr>
              <a:xfrm>
                <a:off x="5502923" y="3158124"/>
                <a:ext cx="326755" cy="86690"/>
              </a:xfrm>
              <a:prstGeom prst="rect">
                <a:avLst/>
              </a:prstGeom>
              <a:blipFill>
                <a:blip r:embed="rId8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2" name="pole tekstowe 2131">
                <a:extLst>
                  <a:ext uri="{FF2B5EF4-FFF2-40B4-BE49-F238E27FC236}">
                    <a16:creationId xmlns:a16="http://schemas.microsoft.com/office/drawing/2014/main" id="{AB363D25-7389-F207-20B8-242BF0D62EDC}"/>
                  </a:ext>
                </a:extLst>
              </p:cNvPr>
              <p:cNvSpPr txBox="1"/>
              <p:nvPr/>
            </p:nvSpPr>
            <p:spPr>
              <a:xfrm>
                <a:off x="5502923" y="33525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2" name="pole tekstowe 2131">
                <a:extLst>
                  <a:ext uri="{FF2B5EF4-FFF2-40B4-BE49-F238E27FC236}">
                    <a16:creationId xmlns:a16="http://schemas.microsoft.com/office/drawing/2014/main" id="{AB363D25-7389-F207-20B8-242BF0D62EDC}"/>
                  </a:ext>
                </a:extLst>
              </p:cNvPr>
              <p:cNvSpPr txBox="1">
                <a:spLocks noRot="1" noChangeAspect="1" noMove="1" noResize="1" noEditPoints="1" noAdjustHandles="1" noChangeArrowheads="1" noChangeShapeType="1" noTextEdit="1"/>
              </p:cNvSpPr>
              <p:nvPr/>
            </p:nvSpPr>
            <p:spPr>
              <a:xfrm>
                <a:off x="5502923" y="3352559"/>
                <a:ext cx="326755" cy="86690"/>
              </a:xfrm>
              <a:prstGeom prst="rect">
                <a:avLst/>
              </a:prstGeom>
              <a:blipFill>
                <a:blip r:embed="rId8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3" name="pole tekstowe 2132">
                <a:extLst>
                  <a:ext uri="{FF2B5EF4-FFF2-40B4-BE49-F238E27FC236}">
                    <a16:creationId xmlns:a16="http://schemas.microsoft.com/office/drawing/2014/main" id="{A771306A-677D-4C70-7E19-04753899FD10}"/>
                  </a:ext>
                </a:extLst>
              </p:cNvPr>
              <p:cNvSpPr txBox="1"/>
              <p:nvPr/>
            </p:nvSpPr>
            <p:spPr>
              <a:xfrm>
                <a:off x="5502923" y="35469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3" name="pole tekstowe 2132">
                <a:extLst>
                  <a:ext uri="{FF2B5EF4-FFF2-40B4-BE49-F238E27FC236}">
                    <a16:creationId xmlns:a16="http://schemas.microsoft.com/office/drawing/2014/main" id="{A771306A-677D-4C70-7E19-04753899FD10}"/>
                  </a:ext>
                </a:extLst>
              </p:cNvPr>
              <p:cNvSpPr txBox="1">
                <a:spLocks noRot="1" noChangeAspect="1" noMove="1" noResize="1" noEditPoints="1" noAdjustHandles="1" noChangeArrowheads="1" noChangeShapeType="1" noTextEdit="1"/>
              </p:cNvSpPr>
              <p:nvPr/>
            </p:nvSpPr>
            <p:spPr>
              <a:xfrm>
                <a:off x="5502923" y="3546994"/>
                <a:ext cx="326755" cy="86690"/>
              </a:xfrm>
              <a:prstGeom prst="rect">
                <a:avLst/>
              </a:prstGeom>
              <a:blipFill>
                <a:blip r:embed="rId8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4" name="pole tekstowe 2133">
                <a:extLst>
                  <a:ext uri="{FF2B5EF4-FFF2-40B4-BE49-F238E27FC236}">
                    <a16:creationId xmlns:a16="http://schemas.microsoft.com/office/drawing/2014/main" id="{0EE1A038-E143-141E-2021-F466B2A2FF92}"/>
                  </a:ext>
                </a:extLst>
              </p:cNvPr>
              <p:cNvSpPr txBox="1"/>
              <p:nvPr/>
            </p:nvSpPr>
            <p:spPr>
              <a:xfrm>
                <a:off x="5502923" y="37414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4" name="pole tekstowe 2133">
                <a:extLst>
                  <a:ext uri="{FF2B5EF4-FFF2-40B4-BE49-F238E27FC236}">
                    <a16:creationId xmlns:a16="http://schemas.microsoft.com/office/drawing/2014/main" id="{0EE1A038-E143-141E-2021-F466B2A2FF92}"/>
                  </a:ext>
                </a:extLst>
              </p:cNvPr>
              <p:cNvSpPr txBox="1">
                <a:spLocks noRot="1" noChangeAspect="1" noMove="1" noResize="1" noEditPoints="1" noAdjustHandles="1" noChangeArrowheads="1" noChangeShapeType="1" noTextEdit="1"/>
              </p:cNvSpPr>
              <p:nvPr/>
            </p:nvSpPr>
            <p:spPr>
              <a:xfrm>
                <a:off x="5502923" y="3741429"/>
                <a:ext cx="326755" cy="86690"/>
              </a:xfrm>
              <a:prstGeom prst="rect">
                <a:avLst/>
              </a:prstGeom>
              <a:blipFill>
                <a:blip r:embed="rId8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5" name="pole tekstowe 2134">
                <a:extLst>
                  <a:ext uri="{FF2B5EF4-FFF2-40B4-BE49-F238E27FC236}">
                    <a16:creationId xmlns:a16="http://schemas.microsoft.com/office/drawing/2014/main" id="{EC9E550D-683E-262C-7529-9B0330906554}"/>
                  </a:ext>
                </a:extLst>
              </p:cNvPr>
              <p:cNvSpPr txBox="1"/>
              <p:nvPr/>
            </p:nvSpPr>
            <p:spPr>
              <a:xfrm>
                <a:off x="5502923" y="39358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5" name="pole tekstowe 2134">
                <a:extLst>
                  <a:ext uri="{FF2B5EF4-FFF2-40B4-BE49-F238E27FC236}">
                    <a16:creationId xmlns:a16="http://schemas.microsoft.com/office/drawing/2014/main" id="{EC9E550D-683E-262C-7529-9B0330906554}"/>
                  </a:ext>
                </a:extLst>
              </p:cNvPr>
              <p:cNvSpPr txBox="1">
                <a:spLocks noRot="1" noChangeAspect="1" noMove="1" noResize="1" noEditPoints="1" noAdjustHandles="1" noChangeArrowheads="1" noChangeShapeType="1" noTextEdit="1"/>
              </p:cNvSpPr>
              <p:nvPr/>
            </p:nvSpPr>
            <p:spPr>
              <a:xfrm>
                <a:off x="5502923" y="3935864"/>
                <a:ext cx="326755" cy="86690"/>
              </a:xfrm>
              <a:prstGeom prst="rect">
                <a:avLst/>
              </a:prstGeom>
              <a:blipFill>
                <a:blip r:embed="rId8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6" name="pole tekstowe 2135">
                <a:extLst>
                  <a:ext uri="{FF2B5EF4-FFF2-40B4-BE49-F238E27FC236}">
                    <a16:creationId xmlns:a16="http://schemas.microsoft.com/office/drawing/2014/main" id="{123842F1-07C3-DECB-246E-A19BD0107DDA}"/>
                  </a:ext>
                </a:extLst>
              </p:cNvPr>
              <p:cNvSpPr txBox="1"/>
              <p:nvPr/>
            </p:nvSpPr>
            <p:spPr>
              <a:xfrm>
                <a:off x="5502923" y="413029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6" name="pole tekstowe 2135">
                <a:extLst>
                  <a:ext uri="{FF2B5EF4-FFF2-40B4-BE49-F238E27FC236}">
                    <a16:creationId xmlns:a16="http://schemas.microsoft.com/office/drawing/2014/main" id="{123842F1-07C3-DECB-246E-A19BD0107DDA}"/>
                  </a:ext>
                </a:extLst>
              </p:cNvPr>
              <p:cNvSpPr txBox="1">
                <a:spLocks noRot="1" noChangeAspect="1" noMove="1" noResize="1" noEditPoints="1" noAdjustHandles="1" noChangeArrowheads="1" noChangeShapeType="1" noTextEdit="1"/>
              </p:cNvSpPr>
              <p:nvPr/>
            </p:nvSpPr>
            <p:spPr>
              <a:xfrm>
                <a:off x="5502923" y="4130299"/>
                <a:ext cx="326755" cy="86690"/>
              </a:xfrm>
              <a:prstGeom prst="rect">
                <a:avLst/>
              </a:prstGeom>
              <a:blipFill>
                <a:blip r:embed="rId8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7" name="pole tekstowe 2136">
                <a:extLst>
                  <a:ext uri="{FF2B5EF4-FFF2-40B4-BE49-F238E27FC236}">
                    <a16:creationId xmlns:a16="http://schemas.microsoft.com/office/drawing/2014/main" id="{29E1892E-E2F4-6B1D-E879-3AB5415A058E}"/>
                  </a:ext>
                </a:extLst>
              </p:cNvPr>
              <p:cNvSpPr txBox="1"/>
              <p:nvPr/>
            </p:nvSpPr>
            <p:spPr>
              <a:xfrm>
                <a:off x="5502923" y="43247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7" name="pole tekstowe 2136">
                <a:extLst>
                  <a:ext uri="{FF2B5EF4-FFF2-40B4-BE49-F238E27FC236}">
                    <a16:creationId xmlns:a16="http://schemas.microsoft.com/office/drawing/2014/main" id="{29E1892E-E2F4-6B1D-E879-3AB5415A058E}"/>
                  </a:ext>
                </a:extLst>
              </p:cNvPr>
              <p:cNvSpPr txBox="1">
                <a:spLocks noRot="1" noChangeAspect="1" noMove="1" noResize="1" noEditPoints="1" noAdjustHandles="1" noChangeArrowheads="1" noChangeShapeType="1" noTextEdit="1"/>
              </p:cNvSpPr>
              <p:nvPr/>
            </p:nvSpPr>
            <p:spPr>
              <a:xfrm>
                <a:off x="5502923" y="4324734"/>
                <a:ext cx="326755" cy="86690"/>
              </a:xfrm>
              <a:prstGeom prst="rect">
                <a:avLst/>
              </a:prstGeom>
              <a:blipFill>
                <a:blip r:embed="rId8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8" name="pole tekstowe 2137">
                <a:extLst>
                  <a:ext uri="{FF2B5EF4-FFF2-40B4-BE49-F238E27FC236}">
                    <a16:creationId xmlns:a16="http://schemas.microsoft.com/office/drawing/2014/main" id="{683990C7-033E-8D74-D089-412F6796EA94}"/>
                  </a:ext>
                </a:extLst>
              </p:cNvPr>
              <p:cNvSpPr txBox="1"/>
              <p:nvPr/>
            </p:nvSpPr>
            <p:spPr>
              <a:xfrm>
                <a:off x="5502923" y="451916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8" name="pole tekstowe 2137">
                <a:extLst>
                  <a:ext uri="{FF2B5EF4-FFF2-40B4-BE49-F238E27FC236}">
                    <a16:creationId xmlns:a16="http://schemas.microsoft.com/office/drawing/2014/main" id="{683990C7-033E-8D74-D089-412F6796EA94}"/>
                  </a:ext>
                </a:extLst>
              </p:cNvPr>
              <p:cNvSpPr txBox="1">
                <a:spLocks noRot="1" noChangeAspect="1" noMove="1" noResize="1" noEditPoints="1" noAdjustHandles="1" noChangeArrowheads="1" noChangeShapeType="1" noTextEdit="1"/>
              </p:cNvSpPr>
              <p:nvPr/>
            </p:nvSpPr>
            <p:spPr>
              <a:xfrm>
                <a:off x="5502923" y="4519166"/>
                <a:ext cx="326755" cy="86690"/>
              </a:xfrm>
              <a:prstGeom prst="rect">
                <a:avLst/>
              </a:prstGeom>
              <a:blipFill>
                <a:blip r:embed="rId8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9" name="pole tekstowe 2138">
                <a:extLst>
                  <a:ext uri="{FF2B5EF4-FFF2-40B4-BE49-F238E27FC236}">
                    <a16:creationId xmlns:a16="http://schemas.microsoft.com/office/drawing/2014/main" id="{7AEF85F4-B344-61AF-EF8B-AEDFEA189EBA}"/>
                  </a:ext>
                </a:extLst>
              </p:cNvPr>
              <p:cNvSpPr txBox="1"/>
              <p:nvPr/>
            </p:nvSpPr>
            <p:spPr>
              <a:xfrm>
                <a:off x="5725302" y="16051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9" name="pole tekstowe 2138">
                <a:extLst>
                  <a:ext uri="{FF2B5EF4-FFF2-40B4-BE49-F238E27FC236}">
                    <a16:creationId xmlns:a16="http://schemas.microsoft.com/office/drawing/2014/main" id="{7AEF85F4-B344-61AF-EF8B-AEDFEA189EBA}"/>
                  </a:ext>
                </a:extLst>
              </p:cNvPr>
              <p:cNvSpPr txBox="1">
                <a:spLocks noRot="1" noChangeAspect="1" noMove="1" noResize="1" noEditPoints="1" noAdjustHandles="1" noChangeArrowheads="1" noChangeShapeType="1" noTextEdit="1"/>
              </p:cNvSpPr>
              <p:nvPr/>
            </p:nvSpPr>
            <p:spPr>
              <a:xfrm>
                <a:off x="5725302" y="1605172"/>
                <a:ext cx="326755" cy="86690"/>
              </a:xfrm>
              <a:prstGeom prst="rect">
                <a:avLst/>
              </a:prstGeom>
              <a:blipFill>
                <a:blip r:embed="rId9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0" name="pole tekstowe 2139">
                <a:extLst>
                  <a:ext uri="{FF2B5EF4-FFF2-40B4-BE49-F238E27FC236}">
                    <a16:creationId xmlns:a16="http://schemas.microsoft.com/office/drawing/2014/main" id="{7FD46599-43DA-A5E5-EF4B-2F78F34E4B84}"/>
                  </a:ext>
                </a:extLst>
              </p:cNvPr>
              <p:cNvSpPr txBox="1"/>
              <p:nvPr/>
            </p:nvSpPr>
            <p:spPr>
              <a:xfrm>
                <a:off x="5725302" y="17955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0" name="pole tekstowe 2139">
                <a:extLst>
                  <a:ext uri="{FF2B5EF4-FFF2-40B4-BE49-F238E27FC236}">
                    <a16:creationId xmlns:a16="http://schemas.microsoft.com/office/drawing/2014/main" id="{7FD46599-43DA-A5E5-EF4B-2F78F34E4B84}"/>
                  </a:ext>
                </a:extLst>
              </p:cNvPr>
              <p:cNvSpPr txBox="1">
                <a:spLocks noRot="1" noChangeAspect="1" noMove="1" noResize="1" noEditPoints="1" noAdjustHandles="1" noChangeArrowheads="1" noChangeShapeType="1" noTextEdit="1"/>
              </p:cNvSpPr>
              <p:nvPr/>
            </p:nvSpPr>
            <p:spPr>
              <a:xfrm>
                <a:off x="5725302" y="1795525"/>
                <a:ext cx="326755" cy="86690"/>
              </a:xfrm>
              <a:prstGeom prst="rect">
                <a:avLst/>
              </a:prstGeom>
              <a:blipFill>
                <a:blip r:embed="rId9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1" name="pole tekstowe 2140">
                <a:extLst>
                  <a:ext uri="{FF2B5EF4-FFF2-40B4-BE49-F238E27FC236}">
                    <a16:creationId xmlns:a16="http://schemas.microsoft.com/office/drawing/2014/main" id="{5101918F-C99B-162F-E5BB-E606631F43DC}"/>
                  </a:ext>
                </a:extLst>
              </p:cNvPr>
              <p:cNvSpPr txBox="1"/>
              <p:nvPr/>
            </p:nvSpPr>
            <p:spPr>
              <a:xfrm>
                <a:off x="5725302" y="19899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1" name="pole tekstowe 2140">
                <a:extLst>
                  <a:ext uri="{FF2B5EF4-FFF2-40B4-BE49-F238E27FC236}">
                    <a16:creationId xmlns:a16="http://schemas.microsoft.com/office/drawing/2014/main" id="{5101918F-C99B-162F-E5BB-E606631F43DC}"/>
                  </a:ext>
                </a:extLst>
              </p:cNvPr>
              <p:cNvSpPr txBox="1">
                <a:spLocks noRot="1" noChangeAspect="1" noMove="1" noResize="1" noEditPoints="1" noAdjustHandles="1" noChangeArrowheads="1" noChangeShapeType="1" noTextEdit="1"/>
              </p:cNvSpPr>
              <p:nvPr/>
            </p:nvSpPr>
            <p:spPr>
              <a:xfrm>
                <a:off x="5725302" y="1989960"/>
                <a:ext cx="326755" cy="86690"/>
              </a:xfrm>
              <a:prstGeom prst="rect">
                <a:avLst/>
              </a:prstGeom>
              <a:blipFill>
                <a:blip r:embed="rId9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2" name="pole tekstowe 2141">
                <a:extLst>
                  <a:ext uri="{FF2B5EF4-FFF2-40B4-BE49-F238E27FC236}">
                    <a16:creationId xmlns:a16="http://schemas.microsoft.com/office/drawing/2014/main" id="{E8DE455D-A131-2A1C-2B7B-D1ED713DA66F}"/>
                  </a:ext>
                </a:extLst>
              </p:cNvPr>
              <p:cNvSpPr txBox="1"/>
              <p:nvPr/>
            </p:nvSpPr>
            <p:spPr>
              <a:xfrm>
                <a:off x="5725302" y="21843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2" name="pole tekstowe 2141">
                <a:extLst>
                  <a:ext uri="{FF2B5EF4-FFF2-40B4-BE49-F238E27FC236}">
                    <a16:creationId xmlns:a16="http://schemas.microsoft.com/office/drawing/2014/main" id="{E8DE455D-A131-2A1C-2B7B-D1ED713DA66F}"/>
                  </a:ext>
                </a:extLst>
              </p:cNvPr>
              <p:cNvSpPr txBox="1">
                <a:spLocks noRot="1" noChangeAspect="1" noMove="1" noResize="1" noEditPoints="1" noAdjustHandles="1" noChangeArrowheads="1" noChangeShapeType="1" noTextEdit="1"/>
              </p:cNvSpPr>
              <p:nvPr/>
            </p:nvSpPr>
            <p:spPr>
              <a:xfrm>
                <a:off x="5725302" y="2184395"/>
                <a:ext cx="326755" cy="86690"/>
              </a:xfrm>
              <a:prstGeom prst="rect">
                <a:avLst/>
              </a:prstGeom>
              <a:blipFill>
                <a:blip r:embed="rId93"/>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3" name="pole tekstowe 2142">
                <a:extLst>
                  <a:ext uri="{FF2B5EF4-FFF2-40B4-BE49-F238E27FC236}">
                    <a16:creationId xmlns:a16="http://schemas.microsoft.com/office/drawing/2014/main" id="{951B4882-A717-7602-A552-1679835ED593}"/>
                  </a:ext>
                </a:extLst>
              </p:cNvPr>
              <p:cNvSpPr txBox="1"/>
              <p:nvPr/>
            </p:nvSpPr>
            <p:spPr>
              <a:xfrm>
                <a:off x="5725302" y="23788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3" name="pole tekstowe 2142">
                <a:extLst>
                  <a:ext uri="{FF2B5EF4-FFF2-40B4-BE49-F238E27FC236}">
                    <a16:creationId xmlns:a16="http://schemas.microsoft.com/office/drawing/2014/main" id="{951B4882-A717-7602-A552-1679835ED593}"/>
                  </a:ext>
                </a:extLst>
              </p:cNvPr>
              <p:cNvSpPr txBox="1">
                <a:spLocks noRot="1" noChangeAspect="1" noMove="1" noResize="1" noEditPoints="1" noAdjustHandles="1" noChangeArrowheads="1" noChangeShapeType="1" noTextEdit="1"/>
              </p:cNvSpPr>
              <p:nvPr/>
            </p:nvSpPr>
            <p:spPr>
              <a:xfrm>
                <a:off x="5725302" y="2378830"/>
                <a:ext cx="326755" cy="86690"/>
              </a:xfrm>
              <a:prstGeom prst="rect">
                <a:avLst/>
              </a:prstGeom>
              <a:blipFill>
                <a:blip r:embed="rId9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4" name="pole tekstowe 2143">
                <a:extLst>
                  <a:ext uri="{FF2B5EF4-FFF2-40B4-BE49-F238E27FC236}">
                    <a16:creationId xmlns:a16="http://schemas.microsoft.com/office/drawing/2014/main" id="{E6A95A2F-6B7C-EDB6-5982-5F2F0E3CCEC7}"/>
                  </a:ext>
                </a:extLst>
              </p:cNvPr>
              <p:cNvSpPr txBox="1"/>
              <p:nvPr/>
            </p:nvSpPr>
            <p:spPr>
              <a:xfrm>
                <a:off x="5725302" y="25732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4" name="pole tekstowe 2143">
                <a:extLst>
                  <a:ext uri="{FF2B5EF4-FFF2-40B4-BE49-F238E27FC236}">
                    <a16:creationId xmlns:a16="http://schemas.microsoft.com/office/drawing/2014/main" id="{E6A95A2F-6B7C-EDB6-5982-5F2F0E3CCEC7}"/>
                  </a:ext>
                </a:extLst>
              </p:cNvPr>
              <p:cNvSpPr txBox="1">
                <a:spLocks noRot="1" noChangeAspect="1" noMove="1" noResize="1" noEditPoints="1" noAdjustHandles="1" noChangeArrowheads="1" noChangeShapeType="1" noTextEdit="1"/>
              </p:cNvSpPr>
              <p:nvPr/>
            </p:nvSpPr>
            <p:spPr>
              <a:xfrm>
                <a:off x="5725302" y="2573265"/>
                <a:ext cx="326755" cy="86690"/>
              </a:xfrm>
              <a:prstGeom prst="rect">
                <a:avLst/>
              </a:prstGeom>
              <a:blipFill>
                <a:blip r:embed="rId9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5" name="pole tekstowe 2144">
                <a:extLst>
                  <a:ext uri="{FF2B5EF4-FFF2-40B4-BE49-F238E27FC236}">
                    <a16:creationId xmlns:a16="http://schemas.microsoft.com/office/drawing/2014/main" id="{C74F5D0B-C1F3-1537-2B09-40E3C0A7C641}"/>
                  </a:ext>
                </a:extLst>
              </p:cNvPr>
              <p:cNvSpPr txBox="1"/>
              <p:nvPr/>
            </p:nvSpPr>
            <p:spPr>
              <a:xfrm>
                <a:off x="5725302" y="27677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5" name="pole tekstowe 2144">
                <a:extLst>
                  <a:ext uri="{FF2B5EF4-FFF2-40B4-BE49-F238E27FC236}">
                    <a16:creationId xmlns:a16="http://schemas.microsoft.com/office/drawing/2014/main" id="{C74F5D0B-C1F3-1537-2B09-40E3C0A7C641}"/>
                  </a:ext>
                </a:extLst>
              </p:cNvPr>
              <p:cNvSpPr txBox="1">
                <a:spLocks noRot="1" noChangeAspect="1" noMove="1" noResize="1" noEditPoints="1" noAdjustHandles="1" noChangeArrowheads="1" noChangeShapeType="1" noTextEdit="1"/>
              </p:cNvSpPr>
              <p:nvPr/>
            </p:nvSpPr>
            <p:spPr>
              <a:xfrm>
                <a:off x="5725302" y="2767700"/>
                <a:ext cx="326755" cy="86690"/>
              </a:xfrm>
              <a:prstGeom prst="rect">
                <a:avLst/>
              </a:prstGeom>
              <a:blipFill>
                <a:blip r:embed="rId9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6" name="pole tekstowe 2145">
                <a:extLst>
                  <a:ext uri="{FF2B5EF4-FFF2-40B4-BE49-F238E27FC236}">
                    <a16:creationId xmlns:a16="http://schemas.microsoft.com/office/drawing/2014/main" id="{5F1BB48F-F66B-0189-B5CC-84C4791FE8CB}"/>
                  </a:ext>
                </a:extLst>
              </p:cNvPr>
              <p:cNvSpPr txBox="1"/>
              <p:nvPr/>
            </p:nvSpPr>
            <p:spPr>
              <a:xfrm>
                <a:off x="5725302" y="29621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6" name="pole tekstowe 2145">
                <a:extLst>
                  <a:ext uri="{FF2B5EF4-FFF2-40B4-BE49-F238E27FC236}">
                    <a16:creationId xmlns:a16="http://schemas.microsoft.com/office/drawing/2014/main" id="{5F1BB48F-F66B-0189-B5CC-84C4791FE8CB}"/>
                  </a:ext>
                </a:extLst>
              </p:cNvPr>
              <p:cNvSpPr txBox="1">
                <a:spLocks noRot="1" noChangeAspect="1" noMove="1" noResize="1" noEditPoints="1" noAdjustHandles="1" noChangeArrowheads="1" noChangeShapeType="1" noTextEdit="1"/>
              </p:cNvSpPr>
              <p:nvPr/>
            </p:nvSpPr>
            <p:spPr>
              <a:xfrm>
                <a:off x="5725302" y="2962135"/>
                <a:ext cx="326755" cy="86690"/>
              </a:xfrm>
              <a:prstGeom prst="rect">
                <a:avLst/>
              </a:prstGeom>
              <a:blipFill>
                <a:blip r:embed="rId9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7" name="pole tekstowe 2146">
                <a:extLst>
                  <a:ext uri="{FF2B5EF4-FFF2-40B4-BE49-F238E27FC236}">
                    <a16:creationId xmlns:a16="http://schemas.microsoft.com/office/drawing/2014/main" id="{F3585C7A-8221-B36F-468F-9EA4849C7961}"/>
                  </a:ext>
                </a:extLst>
              </p:cNvPr>
              <p:cNvSpPr txBox="1"/>
              <p:nvPr/>
            </p:nvSpPr>
            <p:spPr>
              <a:xfrm>
                <a:off x="5725302" y="31565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7" name="pole tekstowe 2146">
                <a:extLst>
                  <a:ext uri="{FF2B5EF4-FFF2-40B4-BE49-F238E27FC236}">
                    <a16:creationId xmlns:a16="http://schemas.microsoft.com/office/drawing/2014/main" id="{F3585C7A-8221-B36F-468F-9EA4849C7961}"/>
                  </a:ext>
                </a:extLst>
              </p:cNvPr>
              <p:cNvSpPr txBox="1">
                <a:spLocks noRot="1" noChangeAspect="1" noMove="1" noResize="1" noEditPoints="1" noAdjustHandles="1" noChangeArrowheads="1" noChangeShapeType="1" noTextEdit="1"/>
              </p:cNvSpPr>
              <p:nvPr/>
            </p:nvSpPr>
            <p:spPr>
              <a:xfrm>
                <a:off x="5725302" y="3156570"/>
                <a:ext cx="326755" cy="86690"/>
              </a:xfrm>
              <a:prstGeom prst="rect">
                <a:avLst/>
              </a:prstGeom>
              <a:blipFill>
                <a:blip r:embed="rId9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8" name="pole tekstowe 2147">
                <a:extLst>
                  <a:ext uri="{FF2B5EF4-FFF2-40B4-BE49-F238E27FC236}">
                    <a16:creationId xmlns:a16="http://schemas.microsoft.com/office/drawing/2014/main" id="{7DE18098-EDA2-08B3-2481-6227207BC771}"/>
                  </a:ext>
                </a:extLst>
              </p:cNvPr>
              <p:cNvSpPr txBox="1"/>
              <p:nvPr/>
            </p:nvSpPr>
            <p:spPr>
              <a:xfrm>
                <a:off x="5725302" y="33510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8" name="pole tekstowe 2147">
                <a:extLst>
                  <a:ext uri="{FF2B5EF4-FFF2-40B4-BE49-F238E27FC236}">
                    <a16:creationId xmlns:a16="http://schemas.microsoft.com/office/drawing/2014/main" id="{7DE18098-EDA2-08B3-2481-6227207BC771}"/>
                  </a:ext>
                </a:extLst>
              </p:cNvPr>
              <p:cNvSpPr txBox="1">
                <a:spLocks noRot="1" noChangeAspect="1" noMove="1" noResize="1" noEditPoints="1" noAdjustHandles="1" noChangeArrowheads="1" noChangeShapeType="1" noTextEdit="1"/>
              </p:cNvSpPr>
              <p:nvPr/>
            </p:nvSpPr>
            <p:spPr>
              <a:xfrm>
                <a:off x="5725302" y="3351005"/>
                <a:ext cx="326755" cy="86690"/>
              </a:xfrm>
              <a:prstGeom prst="rect">
                <a:avLst/>
              </a:prstGeom>
              <a:blipFill>
                <a:blip r:embed="rId9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9" name="pole tekstowe 2148">
                <a:extLst>
                  <a:ext uri="{FF2B5EF4-FFF2-40B4-BE49-F238E27FC236}">
                    <a16:creationId xmlns:a16="http://schemas.microsoft.com/office/drawing/2014/main" id="{348EF2DD-8FAE-023C-B24E-1720CB48CA08}"/>
                  </a:ext>
                </a:extLst>
              </p:cNvPr>
              <p:cNvSpPr txBox="1"/>
              <p:nvPr/>
            </p:nvSpPr>
            <p:spPr>
              <a:xfrm>
                <a:off x="5725302" y="35454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9" name="pole tekstowe 2148">
                <a:extLst>
                  <a:ext uri="{FF2B5EF4-FFF2-40B4-BE49-F238E27FC236}">
                    <a16:creationId xmlns:a16="http://schemas.microsoft.com/office/drawing/2014/main" id="{348EF2DD-8FAE-023C-B24E-1720CB48CA08}"/>
                  </a:ext>
                </a:extLst>
              </p:cNvPr>
              <p:cNvSpPr txBox="1">
                <a:spLocks noRot="1" noChangeAspect="1" noMove="1" noResize="1" noEditPoints="1" noAdjustHandles="1" noChangeArrowheads="1" noChangeShapeType="1" noTextEdit="1"/>
              </p:cNvSpPr>
              <p:nvPr/>
            </p:nvSpPr>
            <p:spPr>
              <a:xfrm>
                <a:off x="5725302" y="3545440"/>
                <a:ext cx="326755" cy="86690"/>
              </a:xfrm>
              <a:prstGeom prst="rect">
                <a:avLst/>
              </a:prstGeom>
              <a:blipFill>
                <a:blip r:embed="rId10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0" name="pole tekstowe 2149">
                <a:extLst>
                  <a:ext uri="{FF2B5EF4-FFF2-40B4-BE49-F238E27FC236}">
                    <a16:creationId xmlns:a16="http://schemas.microsoft.com/office/drawing/2014/main" id="{D1D33D31-3069-1989-D67B-B0E2F4145350}"/>
                  </a:ext>
                </a:extLst>
              </p:cNvPr>
              <p:cNvSpPr txBox="1"/>
              <p:nvPr/>
            </p:nvSpPr>
            <p:spPr>
              <a:xfrm>
                <a:off x="5725302" y="373987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0" name="pole tekstowe 2149">
                <a:extLst>
                  <a:ext uri="{FF2B5EF4-FFF2-40B4-BE49-F238E27FC236}">
                    <a16:creationId xmlns:a16="http://schemas.microsoft.com/office/drawing/2014/main" id="{D1D33D31-3069-1989-D67B-B0E2F4145350}"/>
                  </a:ext>
                </a:extLst>
              </p:cNvPr>
              <p:cNvSpPr txBox="1">
                <a:spLocks noRot="1" noChangeAspect="1" noMove="1" noResize="1" noEditPoints="1" noAdjustHandles="1" noChangeArrowheads="1" noChangeShapeType="1" noTextEdit="1"/>
              </p:cNvSpPr>
              <p:nvPr/>
            </p:nvSpPr>
            <p:spPr>
              <a:xfrm>
                <a:off x="5725302" y="3739875"/>
                <a:ext cx="326755" cy="86690"/>
              </a:xfrm>
              <a:prstGeom prst="rect">
                <a:avLst/>
              </a:prstGeom>
              <a:blipFill>
                <a:blip r:embed="rId10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1" name="pole tekstowe 2150">
                <a:extLst>
                  <a:ext uri="{FF2B5EF4-FFF2-40B4-BE49-F238E27FC236}">
                    <a16:creationId xmlns:a16="http://schemas.microsoft.com/office/drawing/2014/main" id="{6FE9317B-35E0-3A14-FDA4-912A3593A9D3}"/>
                  </a:ext>
                </a:extLst>
              </p:cNvPr>
              <p:cNvSpPr txBox="1"/>
              <p:nvPr/>
            </p:nvSpPr>
            <p:spPr>
              <a:xfrm>
                <a:off x="5725302" y="39343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1" name="pole tekstowe 2150">
                <a:extLst>
                  <a:ext uri="{FF2B5EF4-FFF2-40B4-BE49-F238E27FC236}">
                    <a16:creationId xmlns:a16="http://schemas.microsoft.com/office/drawing/2014/main" id="{6FE9317B-35E0-3A14-FDA4-912A3593A9D3}"/>
                  </a:ext>
                </a:extLst>
              </p:cNvPr>
              <p:cNvSpPr txBox="1">
                <a:spLocks noRot="1" noChangeAspect="1" noMove="1" noResize="1" noEditPoints="1" noAdjustHandles="1" noChangeArrowheads="1" noChangeShapeType="1" noTextEdit="1"/>
              </p:cNvSpPr>
              <p:nvPr/>
            </p:nvSpPr>
            <p:spPr>
              <a:xfrm>
                <a:off x="5725302" y="3934310"/>
                <a:ext cx="326755" cy="86690"/>
              </a:xfrm>
              <a:prstGeom prst="rect">
                <a:avLst/>
              </a:prstGeom>
              <a:blipFill>
                <a:blip r:embed="rId10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2" name="pole tekstowe 2151">
                <a:extLst>
                  <a:ext uri="{FF2B5EF4-FFF2-40B4-BE49-F238E27FC236}">
                    <a16:creationId xmlns:a16="http://schemas.microsoft.com/office/drawing/2014/main" id="{B61B6D36-16EA-9FF6-6888-0EE54060E0A1}"/>
                  </a:ext>
                </a:extLst>
              </p:cNvPr>
              <p:cNvSpPr txBox="1"/>
              <p:nvPr/>
            </p:nvSpPr>
            <p:spPr>
              <a:xfrm>
                <a:off x="5725302" y="412874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2" name="pole tekstowe 2151">
                <a:extLst>
                  <a:ext uri="{FF2B5EF4-FFF2-40B4-BE49-F238E27FC236}">
                    <a16:creationId xmlns:a16="http://schemas.microsoft.com/office/drawing/2014/main" id="{B61B6D36-16EA-9FF6-6888-0EE54060E0A1}"/>
                  </a:ext>
                </a:extLst>
              </p:cNvPr>
              <p:cNvSpPr txBox="1">
                <a:spLocks noRot="1" noChangeAspect="1" noMove="1" noResize="1" noEditPoints="1" noAdjustHandles="1" noChangeArrowheads="1" noChangeShapeType="1" noTextEdit="1"/>
              </p:cNvSpPr>
              <p:nvPr/>
            </p:nvSpPr>
            <p:spPr>
              <a:xfrm>
                <a:off x="5725302" y="4128745"/>
                <a:ext cx="326755" cy="86690"/>
              </a:xfrm>
              <a:prstGeom prst="rect">
                <a:avLst/>
              </a:prstGeom>
              <a:blipFill>
                <a:blip r:embed="rId103"/>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3" name="pole tekstowe 2152">
                <a:extLst>
                  <a:ext uri="{FF2B5EF4-FFF2-40B4-BE49-F238E27FC236}">
                    <a16:creationId xmlns:a16="http://schemas.microsoft.com/office/drawing/2014/main" id="{B8488214-ECED-65A5-A52E-7385E1227DB7}"/>
                  </a:ext>
                </a:extLst>
              </p:cNvPr>
              <p:cNvSpPr txBox="1"/>
              <p:nvPr/>
            </p:nvSpPr>
            <p:spPr>
              <a:xfrm>
                <a:off x="5725302" y="43231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3" name="pole tekstowe 2152">
                <a:extLst>
                  <a:ext uri="{FF2B5EF4-FFF2-40B4-BE49-F238E27FC236}">
                    <a16:creationId xmlns:a16="http://schemas.microsoft.com/office/drawing/2014/main" id="{B8488214-ECED-65A5-A52E-7385E1227DB7}"/>
                  </a:ext>
                </a:extLst>
              </p:cNvPr>
              <p:cNvSpPr txBox="1">
                <a:spLocks noRot="1" noChangeAspect="1" noMove="1" noResize="1" noEditPoints="1" noAdjustHandles="1" noChangeArrowheads="1" noChangeShapeType="1" noTextEdit="1"/>
              </p:cNvSpPr>
              <p:nvPr/>
            </p:nvSpPr>
            <p:spPr>
              <a:xfrm>
                <a:off x="5725302" y="4323180"/>
                <a:ext cx="326755" cy="86690"/>
              </a:xfrm>
              <a:prstGeom prst="rect">
                <a:avLst/>
              </a:prstGeom>
              <a:blipFill>
                <a:blip r:embed="rId10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4" name="pole tekstowe 2153">
                <a:extLst>
                  <a:ext uri="{FF2B5EF4-FFF2-40B4-BE49-F238E27FC236}">
                    <a16:creationId xmlns:a16="http://schemas.microsoft.com/office/drawing/2014/main" id="{E48AF290-1FFE-955A-83B5-DAD2F5D0C7DD}"/>
                  </a:ext>
                </a:extLst>
              </p:cNvPr>
              <p:cNvSpPr txBox="1"/>
              <p:nvPr/>
            </p:nvSpPr>
            <p:spPr>
              <a:xfrm>
                <a:off x="5725302" y="451761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4" name="pole tekstowe 2153">
                <a:extLst>
                  <a:ext uri="{FF2B5EF4-FFF2-40B4-BE49-F238E27FC236}">
                    <a16:creationId xmlns:a16="http://schemas.microsoft.com/office/drawing/2014/main" id="{E48AF290-1FFE-955A-83B5-DAD2F5D0C7DD}"/>
                  </a:ext>
                </a:extLst>
              </p:cNvPr>
              <p:cNvSpPr txBox="1">
                <a:spLocks noRot="1" noChangeAspect="1" noMove="1" noResize="1" noEditPoints="1" noAdjustHandles="1" noChangeArrowheads="1" noChangeShapeType="1" noTextEdit="1"/>
              </p:cNvSpPr>
              <p:nvPr/>
            </p:nvSpPr>
            <p:spPr>
              <a:xfrm>
                <a:off x="5725302" y="4517612"/>
                <a:ext cx="326755" cy="86690"/>
              </a:xfrm>
              <a:prstGeom prst="rect">
                <a:avLst/>
              </a:prstGeom>
              <a:blipFill>
                <a:blip r:embed="rId10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5" name="pole tekstowe 2154">
                <a:extLst>
                  <a:ext uri="{FF2B5EF4-FFF2-40B4-BE49-F238E27FC236}">
                    <a16:creationId xmlns:a16="http://schemas.microsoft.com/office/drawing/2014/main" id="{95D77E92-1EE9-E02B-5080-6E645C6B8415}"/>
                  </a:ext>
                </a:extLst>
              </p:cNvPr>
              <p:cNvSpPr txBox="1"/>
              <p:nvPr/>
            </p:nvSpPr>
            <p:spPr>
              <a:xfrm>
                <a:off x="5961676" y="16036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5" name="pole tekstowe 2154">
                <a:extLst>
                  <a:ext uri="{FF2B5EF4-FFF2-40B4-BE49-F238E27FC236}">
                    <a16:creationId xmlns:a16="http://schemas.microsoft.com/office/drawing/2014/main" id="{95D77E92-1EE9-E02B-5080-6E645C6B8415}"/>
                  </a:ext>
                </a:extLst>
              </p:cNvPr>
              <p:cNvSpPr txBox="1">
                <a:spLocks noRot="1" noChangeAspect="1" noMove="1" noResize="1" noEditPoints="1" noAdjustHandles="1" noChangeArrowheads="1" noChangeShapeType="1" noTextEdit="1"/>
              </p:cNvSpPr>
              <p:nvPr/>
            </p:nvSpPr>
            <p:spPr>
              <a:xfrm>
                <a:off x="5961676" y="1603618"/>
                <a:ext cx="326755" cy="86690"/>
              </a:xfrm>
              <a:prstGeom prst="rect">
                <a:avLst/>
              </a:prstGeom>
              <a:blipFill>
                <a:blip r:embed="rId10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6" name="pole tekstowe 2155">
                <a:extLst>
                  <a:ext uri="{FF2B5EF4-FFF2-40B4-BE49-F238E27FC236}">
                    <a16:creationId xmlns:a16="http://schemas.microsoft.com/office/drawing/2014/main" id="{EAB8270B-F482-9FAD-4A6B-DCA8313C00A2}"/>
                  </a:ext>
                </a:extLst>
              </p:cNvPr>
              <p:cNvSpPr txBox="1"/>
              <p:nvPr/>
            </p:nvSpPr>
            <p:spPr>
              <a:xfrm>
                <a:off x="5961676" y="179397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6" name="pole tekstowe 2155">
                <a:extLst>
                  <a:ext uri="{FF2B5EF4-FFF2-40B4-BE49-F238E27FC236}">
                    <a16:creationId xmlns:a16="http://schemas.microsoft.com/office/drawing/2014/main" id="{EAB8270B-F482-9FAD-4A6B-DCA8313C00A2}"/>
                  </a:ext>
                </a:extLst>
              </p:cNvPr>
              <p:cNvSpPr txBox="1">
                <a:spLocks noRot="1" noChangeAspect="1" noMove="1" noResize="1" noEditPoints="1" noAdjustHandles="1" noChangeArrowheads="1" noChangeShapeType="1" noTextEdit="1"/>
              </p:cNvSpPr>
              <p:nvPr/>
            </p:nvSpPr>
            <p:spPr>
              <a:xfrm>
                <a:off x="5961676" y="1793971"/>
                <a:ext cx="326755" cy="86690"/>
              </a:xfrm>
              <a:prstGeom prst="rect">
                <a:avLst/>
              </a:prstGeom>
              <a:blipFill>
                <a:blip r:embed="rId10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7" name="pole tekstowe 2156">
                <a:extLst>
                  <a:ext uri="{FF2B5EF4-FFF2-40B4-BE49-F238E27FC236}">
                    <a16:creationId xmlns:a16="http://schemas.microsoft.com/office/drawing/2014/main" id="{8B6E9E90-EA29-E046-7BBD-EF6C35D99AC1}"/>
                  </a:ext>
                </a:extLst>
              </p:cNvPr>
              <p:cNvSpPr txBox="1"/>
              <p:nvPr/>
            </p:nvSpPr>
            <p:spPr>
              <a:xfrm>
                <a:off x="5961676" y="198840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7" name="pole tekstowe 2156">
                <a:extLst>
                  <a:ext uri="{FF2B5EF4-FFF2-40B4-BE49-F238E27FC236}">
                    <a16:creationId xmlns:a16="http://schemas.microsoft.com/office/drawing/2014/main" id="{8B6E9E90-EA29-E046-7BBD-EF6C35D99AC1}"/>
                  </a:ext>
                </a:extLst>
              </p:cNvPr>
              <p:cNvSpPr txBox="1">
                <a:spLocks noRot="1" noChangeAspect="1" noMove="1" noResize="1" noEditPoints="1" noAdjustHandles="1" noChangeArrowheads="1" noChangeShapeType="1" noTextEdit="1"/>
              </p:cNvSpPr>
              <p:nvPr/>
            </p:nvSpPr>
            <p:spPr>
              <a:xfrm>
                <a:off x="5961676" y="1988406"/>
                <a:ext cx="326755" cy="86690"/>
              </a:xfrm>
              <a:prstGeom prst="rect">
                <a:avLst/>
              </a:prstGeom>
              <a:blipFill>
                <a:blip r:embed="rId10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8" name="pole tekstowe 2157">
                <a:extLst>
                  <a:ext uri="{FF2B5EF4-FFF2-40B4-BE49-F238E27FC236}">
                    <a16:creationId xmlns:a16="http://schemas.microsoft.com/office/drawing/2014/main" id="{7940DBB3-F8DE-2840-4C81-CEAFAC177997}"/>
                  </a:ext>
                </a:extLst>
              </p:cNvPr>
              <p:cNvSpPr txBox="1"/>
              <p:nvPr/>
            </p:nvSpPr>
            <p:spPr>
              <a:xfrm>
                <a:off x="5961676" y="218284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8" name="pole tekstowe 2157">
                <a:extLst>
                  <a:ext uri="{FF2B5EF4-FFF2-40B4-BE49-F238E27FC236}">
                    <a16:creationId xmlns:a16="http://schemas.microsoft.com/office/drawing/2014/main" id="{7940DBB3-F8DE-2840-4C81-CEAFAC177997}"/>
                  </a:ext>
                </a:extLst>
              </p:cNvPr>
              <p:cNvSpPr txBox="1">
                <a:spLocks noRot="1" noChangeAspect="1" noMove="1" noResize="1" noEditPoints="1" noAdjustHandles="1" noChangeArrowheads="1" noChangeShapeType="1" noTextEdit="1"/>
              </p:cNvSpPr>
              <p:nvPr/>
            </p:nvSpPr>
            <p:spPr>
              <a:xfrm>
                <a:off x="5961676" y="2182841"/>
                <a:ext cx="326755" cy="86690"/>
              </a:xfrm>
              <a:prstGeom prst="rect">
                <a:avLst/>
              </a:prstGeom>
              <a:blipFill>
                <a:blip r:embed="rId10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9" name="pole tekstowe 2158">
                <a:extLst>
                  <a:ext uri="{FF2B5EF4-FFF2-40B4-BE49-F238E27FC236}">
                    <a16:creationId xmlns:a16="http://schemas.microsoft.com/office/drawing/2014/main" id="{31BED8AD-A7B9-63B4-2B6F-E252416695F9}"/>
                  </a:ext>
                </a:extLst>
              </p:cNvPr>
              <p:cNvSpPr txBox="1"/>
              <p:nvPr/>
            </p:nvSpPr>
            <p:spPr>
              <a:xfrm>
                <a:off x="5961676" y="23772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9" name="pole tekstowe 2158">
                <a:extLst>
                  <a:ext uri="{FF2B5EF4-FFF2-40B4-BE49-F238E27FC236}">
                    <a16:creationId xmlns:a16="http://schemas.microsoft.com/office/drawing/2014/main" id="{31BED8AD-A7B9-63B4-2B6F-E252416695F9}"/>
                  </a:ext>
                </a:extLst>
              </p:cNvPr>
              <p:cNvSpPr txBox="1">
                <a:spLocks noRot="1" noChangeAspect="1" noMove="1" noResize="1" noEditPoints="1" noAdjustHandles="1" noChangeArrowheads="1" noChangeShapeType="1" noTextEdit="1"/>
              </p:cNvSpPr>
              <p:nvPr/>
            </p:nvSpPr>
            <p:spPr>
              <a:xfrm>
                <a:off x="5961676" y="2377276"/>
                <a:ext cx="326755" cy="86690"/>
              </a:xfrm>
              <a:prstGeom prst="rect">
                <a:avLst/>
              </a:prstGeom>
              <a:blipFill>
                <a:blip r:embed="rId11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0" name="pole tekstowe 2159">
                <a:extLst>
                  <a:ext uri="{FF2B5EF4-FFF2-40B4-BE49-F238E27FC236}">
                    <a16:creationId xmlns:a16="http://schemas.microsoft.com/office/drawing/2014/main" id="{FB04606F-79BE-1573-C3F1-3D0A7E7FF6BE}"/>
                  </a:ext>
                </a:extLst>
              </p:cNvPr>
              <p:cNvSpPr txBox="1"/>
              <p:nvPr/>
            </p:nvSpPr>
            <p:spPr>
              <a:xfrm>
                <a:off x="5961676" y="257171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0" name="pole tekstowe 2159">
                <a:extLst>
                  <a:ext uri="{FF2B5EF4-FFF2-40B4-BE49-F238E27FC236}">
                    <a16:creationId xmlns:a16="http://schemas.microsoft.com/office/drawing/2014/main" id="{FB04606F-79BE-1573-C3F1-3D0A7E7FF6BE}"/>
                  </a:ext>
                </a:extLst>
              </p:cNvPr>
              <p:cNvSpPr txBox="1">
                <a:spLocks noRot="1" noChangeAspect="1" noMove="1" noResize="1" noEditPoints="1" noAdjustHandles="1" noChangeArrowheads="1" noChangeShapeType="1" noTextEdit="1"/>
              </p:cNvSpPr>
              <p:nvPr/>
            </p:nvSpPr>
            <p:spPr>
              <a:xfrm>
                <a:off x="5961676" y="2571711"/>
                <a:ext cx="326755" cy="86690"/>
              </a:xfrm>
              <a:prstGeom prst="rect">
                <a:avLst/>
              </a:prstGeom>
              <a:blipFill>
                <a:blip r:embed="rId11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1" name="pole tekstowe 2160">
                <a:extLst>
                  <a:ext uri="{FF2B5EF4-FFF2-40B4-BE49-F238E27FC236}">
                    <a16:creationId xmlns:a16="http://schemas.microsoft.com/office/drawing/2014/main" id="{A9F5C71D-9F21-F69B-EEFC-2E7EDB50F886}"/>
                  </a:ext>
                </a:extLst>
              </p:cNvPr>
              <p:cNvSpPr txBox="1"/>
              <p:nvPr/>
            </p:nvSpPr>
            <p:spPr>
              <a:xfrm>
                <a:off x="5961676" y="276614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1" name="pole tekstowe 2160">
                <a:extLst>
                  <a:ext uri="{FF2B5EF4-FFF2-40B4-BE49-F238E27FC236}">
                    <a16:creationId xmlns:a16="http://schemas.microsoft.com/office/drawing/2014/main" id="{A9F5C71D-9F21-F69B-EEFC-2E7EDB50F886}"/>
                  </a:ext>
                </a:extLst>
              </p:cNvPr>
              <p:cNvSpPr txBox="1">
                <a:spLocks noRot="1" noChangeAspect="1" noMove="1" noResize="1" noEditPoints="1" noAdjustHandles="1" noChangeArrowheads="1" noChangeShapeType="1" noTextEdit="1"/>
              </p:cNvSpPr>
              <p:nvPr/>
            </p:nvSpPr>
            <p:spPr>
              <a:xfrm>
                <a:off x="5961676" y="2766146"/>
                <a:ext cx="326755" cy="86690"/>
              </a:xfrm>
              <a:prstGeom prst="rect">
                <a:avLst/>
              </a:prstGeom>
              <a:blipFill>
                <a:blip r:embed="rId11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2" name="pole tekstowe 2161">
                <a:extLst>
                  <a:ext uri="{FF2B5EF4-FFF2-40B4-BE49-F238E27FC236}">
                    <a16:creationId xmlns:a16="http://schemas.microsoft.com/office/drawing/2014/main" id="{E6AE0631-670A-BC4C-5D24-3582A1CAEC23}"/>
                  </a:ext>
                </a:extLst>
              </p:cNvPr>
              <p:cNvSpPr txBox="1"/>
              <p:nvPr/>
            </p:nvSpPr>
            <p:spPr>
              <a:xfrm>
                <a:off x="5961676" y="296058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2" name="pole tekstowe 2161">
                <a:extLst>
                  <a:ext uri="{FF2B5EF4-FFF2-40B4-BE49-F238E27FC236}">
                    <a16:creationId xmlns:a16="http://schemas.microsoft.com/office/drawing/2014/main" id="{E6AE0631-670A-BC4C-5D24-3582A1CAEC23}"/>
                  </a:ext>
                </a:extLst>
              </p:cNvPr>
              <p:cNvSpPr txBox="1">
                <a:spLocks noRot="1" noChangeAspect="1" noMove="1" noResize="1" noEditPoints="1" noAdjustHandles="1" noChangeArrowheads="1" noChangeShapeType="1" noTextEdit="1"/>
              </p:cNvSpPr>
              <p:nvPr/>
            </p:nvSpPr>
            <p:spPr>
              <a:xfrm>
                <a:off x="5961676" y="2960581"/>
                <a:ext cx="326755" cy="86690"/>
              </a:xfrm>
              <a:prstGeom prst="rect">
                <a:avLst/>
              </a:prstGeom>
              <a:blipFill>
                <a:blip r:embed="rId11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3" name="pole tekstowe 2162">
                <a:extLst>
                  <a:ext uri="{FF2B5EF4-FFF2-40B4-BE49-F238E27FC236}">
                    <a16:creationId xmlns:a16="http://schemas.microsoft.com/office/drawing/2014/main" id="{192CBE84-318D-C638-CF95-242E6D8EB152}"/>
                  </a:ext>
                </a:extLst>
              </p:cNvPr>
              <p:cNvSpPr txBox="1"/>
              <p:nvPr/>
            </p:nvSpPr>
            <p:spPr>
              <a:xfrm>
                <a:off x="5961676" y="315501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3" name="pole tekstowe 2162">
                <a:extLst>
                  <a:ext uri="{FF2B5EF4-FFF2-40B4-BE49-F238E27FC236}">
                    <a16:creationId xmlns:a16="http://schemas.microsoft.com/office/drawing/2014/main" id="{192CBE84-318D-C638-CF95-242E6D8EB152}"/>
                  </a:ext>
                </a:extLst>
              </p:cNvPr>
              <p:cNvSpPr txBox="1">
                <a:spLocks noRot="1" noChangeAspect="1" noMove="1" noResize="1" noEditPoints="1" noAdjustHandles="1" noChangeArrowheads="1" noChangeShapeType="1" noTextEdit="1"/>
              </p:cNvSpPr>
              <p:nvPr/>
            </p:nvSpPr>
            <p:spPr>
              <a:xfrm>
                <a:off x="5961676" y="3155016"/>
                <a:ext cx="326755" cy="86690"/>
              </a:xfrm>
              <a:prstGeom prst="rect">
                <a:avLst/>
              </a:prstGeom>
              <a:blipFill>
                <a:blip r:embed="rId11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4" name="pole tekstowe 2163">
                <a:extLst>
                  <a:ext uri="{FF2B5EF4-FFF2-40B4-BE49-F238E27FC236}">
                    <a16:creationId xmlns:a16="http://schemas.microsoft.com/office/drawing/2014/main" id="{4340AC5D-111B-8AEB-F5A4-4D57F2696179}"/>
                  </a:ext>
                </a:extLst>
              </p:cNvPr>
              <p:cNvSpPr txBox="1"/>
              <p:nvPr/>
            </p:nvSpPr>
            <p:spPr>
              <a:xfrm>
                <a:off x="5961676" y="334945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4" name="pole tekstowe 2163">
                <a:extLst>
                  <a:ext uri="{FF2B5EF4-FFF2-40B4-BE49-F238E27FC236}">
                    <a16:creationId xmlns:a16="http://schemas.microsoft.com/office/drawing/2014/main" id="{4340AC5D-111B-8AEB-F5A4-4D57F2696179}"/>
                  </a:ext>
                </a:extLst>
              </p:cNvPr>
              <p:cNvSpPr txBox="1">
                <a:spLocks noRot="1" noChangeAspect="1" noMove="1" noResize="1" noEditPoints="1" noAdjustHandles="1" noChangeArrowheads="1" noChangeShapeType="1" noTextEdit="1"/>
              </p:cNvSpPr>
              <p:nvPr/>
            </p:nvSpPr>
            <p:spPr>
              <a:xfrm>
                <a:off x="5961676" y="3349451"/>
                <a:ext cx="326755" cy="86690"/>
              </a:xfrm>
              <a:prstGeom prst="rect">
                <a:avLst/>
              </a:prstGeom>
              <a:blipFill>
                <a:blip r:embed="rId11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5" name="pole tekstowe 2164">
                <a:extLst>
                  <a:ext uri="{FF2B5EF4-FFF2-40B4-BE49-F238E27FC236}">
                    <a16:creationId xmlns:a16="http://schemas.microsoft.com/office/drawing/2014/main" id="{9D5DD818-E7F7-1654-59FA-4F3E686918E5}"/>
                  </a:ext>
                </a:extLst>
              </p:cNvPr>
              <p:cNvSpPr txBox="1"/>
              <p:nvPr/>
            </p:nvSpPr>
            <p:spPr>
              <a:xfrm>
                <a:off x="5961676" y="35438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5" name="pole tekstowe 2164">
                <a:extLst>
                  <a:ext uri="{FF2B5EF4-FFF2-40B4-BE49-F238E27FC236}">
                    <a16:creationId xmlns:a16="http://schemas.microsoft.com/office/drawing/2014/main" id="{9D5DD818-E7F7-1654-59FA-4F3E686918E5}"/>
                  </a:ext>
                </a:extLst>
              </p:cNvPr>
              <p:cNvSpPr txBox="1">
                <a:spLocks noRot="1" noChangeAspect="1" noMove="1" noResize="1" noEditPoints="1" noAdjustHandles="1" noChangeArrowheads="1" noChangeShapeType="1" noTextEdit="1"/>
              </p:cNvSpPr>
              <p:nvPr/>
            </p:nvSpPr>
            <p:spPr>
              <a:xfrm>
                <a:off x="5961676" y="3543886"/>
                <a:ext cx="326755" cy="86690"/>
              </a:xfrm>
              <a:prstGeom prst="rect">
                <a:avLst/>
              </a:prstGeom>
              <a:blipFill>
                <a:blip r:embed="rId116"/>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6" name="pole tekstowe 2165">
                <a:extLst>
                  <a:ext uri="{FF2B5EF4-FFF2-40B4-BE49-F238E27FC236}">
                    <a16:creationId xmlns:a16="http://schemas.microsoft.com/office/drawing/2014/main" id="{0B585A9C-3437-8183-3699-BAC5217C544A}"/>
                  </a:ext>
                </a:extLst>
              </p:cNvPr>
              <p:cNvSpPr txBox="1"/>
              <p:nvPr/>
            </p:nvSpPr>
            <p:spPr>
              <a:xfrm>
                <a:off x="5961676" y="373832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6" name="pole tekstowe 2165">
                <a:extLst>
                  <a:ext uri="{FF2B5EF4-FFF2-40B4-BE49-F238E27FC236}">
                    <a16:creationId xmlns:a16="http://schemas.microsoft.com/office/drawing/2014/main" id="{0B585A9C-3437-8183-3699-BAC5217C544A}"/>
                  </a:ext>
                </a:extLst>
              </p:cNvPr>
              <p:cNvSpPr txBox="1">
                <a:spLocks noRot="1" noChangeAspect="1" noMove="1" noResize="1" noEditPoints="1" noAdjustHandles="1" noChangeArrowheads="1" noChangeShapeType="1" noTextEdit="1"/>
              </p:cNvSpPr>
              <p:nvPr/>
            </p:nvSpPr>
            <p:spPr>
              <a:xfrm>
                <a:off x="5961676" y="3738321"/>
                <a:ext cx="326755" cy="86690"/>
              </a:xfrm>
              <a:prstGeom prst="rect">
                <a:avLst/>
              </a:prstGeom>
              <a:blipFill>
                <a:blip r:embed="rId11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7" name="pole tekstowe 2166">
                <a:extLst>
                  <a:ext uri="{FF2B5EF4-FFF2-40B4-BE49-F238E27FC236}">
                    <a16:creationId xmlns:a16="http://schemas.microsoft.com/office/drawing/2014/main" id="{E1C739B7-03D9-8859-77A5-3DC54F2AC3BC}"/>
                  </a:ext>
                </a:extLst>
              </p:cNvPr>
              <p:cNvSpPr txBox="1"/>
              <p:nvPr/>
            </p:nvSpPr>
            <p:spPr>
              <a:xfrm>
                <a:off x="5961676" y="39327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7" name="pole tekstowe 2166">
                <a:extLst>
                  <a:ext uri="{FF2B5EF4-FFF2-40B4-BE49-F238E27FC236}">
                    <a16:creationId xmlns:a16="http://schemas.microsoft.com/office/drawing/2014/main" id="{E1C739B7-03D9-8859-77A5-3DC54F2AC3BC}"/>
                  </a:ext>
                </a:extLst>
              </p:cNvPr>
              <p:cNvSpPr txBox="1">
                <a:spLocks noRot="1" noChangeAspect="1" noMove="1" noResize="1" noEditPoints="1" noAdjustHandles="1" noChangeArrowheads="1" noChangeShapeType="1" noTextEdit="1"/>
              </p:cNvSpPr>
              <p:nvPr/>
            </p:nvSpPr>
            <p:spPr>
              <a:xfrm>
                <a:off x="5961676" y="3932756"/>
                <a:ext cx="326755" cy="86690"/>
              </a:xfrm>
              <a:prstGeom prst="rect">
                <a:avLst/>
              </a:prstGeom>
              <a:blipFill>
                <a:blip r:embed="rId11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8" name="pole tekstowe 2167">
                <a:extLst>
                  <a:ext uri="{FF2B5EF4-FFF2-40B4-BE49-F238E27FC236}">
                    <a16:creationId xmlns:a16="http://schemas.microsoft.com/office/drawing/2014/main" id="{0BB7DA18-5A12-67E7-C47D-10AFEB51F89C}"/>
                  </a:ext>
                </a:extLst>
              </p:cNvPr>
              <p:cNvSpPr txBox="1"/>
              <p:nvPr/>
            </p:nvSpPr>
            <p:spPr>
              <a:xfrm>
                <a:off x="5961676" y="412719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8" name="pole tekstowe 2167">
                <a:extLst>
                  <a:ext uri="{FF2B5EF4-FFF2-40B4-BE49-F238E27FC236}">
                    <a16:creationId xmlns:a16="http://schemas.microsoft.com/office/drawing/2014/main" id="{0BB7DA18-5A12-67E7-C47D-10AFEB51F89C}"/>
                  </a:ext>
                </a:extLst>
              </p:cNvPr>
              <p:cNvSpPr txBox="1">
                <a:spLocks noRot="1" noChangeAspect="1" noMove="1" noResize="1" noEditPoints="1" noAdjustHandles="1" noChangeArrowheads="1" noChangeShapeType="1" noTextEdit="1"/>
              </p:cNvSpPr>
              <p:nvPr/>
            </p:nvSpPr>
            <p:spPr>
              <a:xfrm>
                <a:off x="5961676" y="4127191"/>
                <a:ext cx="326755" cy="86690"/>
              </a:xfrm>
              <a:prstGeom prst="rect">
                <a:avLst/>
              </a:prstGeom>
              <a:blipFill>
                <a:blip r:embed="rId11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9" name="pole tekstowe 2168">
                <a:extLst>
                  <a:ext uri="{FF2B5EF4-FFF2-40B4-BE49-F238E27FC236}">
                    <a16:creationId xmlns:a16="http://schemas.microsoft.com/office/drawing/2014/main" id="{EFB0F71B-9623-5651-C7EA-FB289B16213B}"/>
                  </a:ext>
                </a:extLst>
              </p:cNvPr>
              <p:cNvSpPr txBox="1"/>
              <p:nvPr/>
            </p:nvSpPr>
            <p:spPr>
              <a:xfrm>
                <a:off x="5961676" y="43216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9" name="pole tekstowe 2168">
                <a:extLst>
                  <a:ext uri="{FF2B5EF4-FFF2-40B4-BE49-F238E27FC236}">
                    <a16:creationId xmlns:a16="http://schemas.microsoft.com/office/drawing/2014/main" id="{EFB0F71B-9623-5651-C7EA-FB289B16213B}"/>
                  </a:ext>
                </a:extLst>
              </p:cNvPr>
              <p:cNvSpPr txBox="1">
                <a:spLocks noRot="1" noChangeAspect="1" noMove="1" noResize="1" noEditPoints="1" noAdjustHandles="1" noChangeArrowheads="1" noChangeShapeType="1" noTextEdit="1"/>
              </p:cNvSpPr>
              <p:nvPr/>
            </p:nvSpPr>
            <p:spPr>
              <a:xfrm>
                <a:off x="5961676" y="4321626"/>
                <a:ext cx="326755" cy="86690"/>
              </a:xfrm>
              <a:prstGeom prst="rect">
                <a:avLst/>
              </a:prstGeom>
              <a:blipFill>
                <a:blip r:embed="rId12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0" name="pole tekstowe 2169">
                <a:extLst>
                  <a:ext uri="{FF2B5EF4-FFF2-40B4-BE49-F238E27FC236}">
                    <a16:creationId xmlns:a16="http://schemas.microsoft.com/office/drawing/2014/main" id="{85598E31-4632-E83C-1E69-9B82715C8077}"/>
                  </a:ext>
                </a:extLst>
              </p:cNvPr>
              <p:cNvSpPr txBox="1"/>
              <p:nvPr/>
            </p:nvSpPr>
            <p:spPr>
              <a:xfrm>
                <a:off x="5961676" y="451605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0" name="pole tekstowe 2169">
                <a:extLst>
                  <a:ext uri="{FF2B5EF4-FFF2-40B4-BE49-F238E27FC236}">
                    <a16:creationId xmlns:a16="http://schemas.microsoft.com/office/drawing/2014/main" id="{85598E31-4632-E83C-1E69-9B82715C8077}"/>
                  </a:ext>
                </a:extLst>
              </p:cNvPr>
              <p:cNvSpPr txBox="1">
                <a:spLocks noRot="1" noChangeAspect="1" noMove="1" noResize="1" noEditPoints="1" noAdjustHandles="1" noChangeArrowheads="1" noChangeShapeType="1" noTextEdit="1"/>
              </p:cNvSpPr>
              <p:nvPr/>
            </p:nvSpPr>
            <p:spPr>
              <a:xfrm>
                <a:off x="5961676" y="4516058"/>
                <a:ext cx="326755" cy="86690"/>
              </a:xfrm>
              <a:prstGeom prst="rect">
                <a:avLst/>
              </a:prstGeom>
              <a:blipFill>
                <a:blip r:embed="rId12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1" name="pole tekstowe 2170">
                <a:extLst>
                  <a:ext uri="{FF2B5EF4-FFF2-40B4-BE49-F238E27FC236}">
                    <a16:creationId xmlns:a16="http://schemas.microsoft.com/office/drawing/2014/main" id="{B969AEC5-B1C6-0629-00FF-055E6C90AAF9}"/>
                  </a:ext>
                </a:extLst>
              </p:cNvPr>
              <p:cNvSpPr txBox="1"/>
              <p:nvPr/>
            </p:nvSpPr>
            <p:spPr>
              <a:xfrm>
                <a:off x="6198050" y="16020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1" name="pole tekstowe 2170">
                <a:extLst>
                  <a:ext uri="{FF2B5EF4-FFF2-40B4-BE49-F238E27FC236}">
                    <a16:creationId xmlns:a16="http://schemas.microsoft.com/office/drawing/2014/main" id="{B969AEC5-B1C6-0629-00FF-055E6C90AAF9}"/>
                  </a:ext>
                </a:extLst>
              </p:cNvPr>
              <p:cNvSpPr txBox="1">
                <a:spLocks noRot="1" noChangeAspect="1" noMove="1" noResize="1" noEditPoints="1" noAdjustHandles="1" noChangeArrowheads="1" noChangeShapeType="1" noTextEdit="1"/>
              </p:cNvSpPr>
              <p:nvPr/>
            </p:nvSpPr>
            <p:spPr>
              <a:xfrm>
                <a:off x="6198050" y="1602064"/>
                <a:ext cx="326755" cy="86690"/>
              </a:xfrm>
              <a:prstGeom prst="rect">
                <a:avLst/>
              </a:prstGeom>
              <a:blipFill>
                <a:blip r:embed="rId12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2" name="pole tekstowe 2171">
                <a:extLst>
                  <a:ext uri="{FF2B5EF4-FFF2-40B4-BE49-F238E27FC236}">
                    <a16:creationId xmlns:a16="http://schemas.microsoft.com/office/drawing/2014/main" id="{4CDBC63D-679F-4D76-A29E-8F4E4AE4BE43}"/>
                  </a:ext>
                </a:extLst>
              </p:cNvPr>
              <p:cNvSpPr txBox="1"/>
              <p:nvPr/>
            </p:nvSpPr>
            <p:spPr>
              <a:xfrm>
                <a:off x="6198050" y="17924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2" name="pole tekstowe 2171">
                <a:extLst>
                  <a:ext uri="{FF2B5EF4-FFF2-40B4-BE49-F238E27FC236}">
                    <a16:creationId xmlns:a16="http://schemas.microsoft.com/office/drawing/2014/main" id="{4CDBC63D-679F-4D76-A29E-8F4E4AE4BE43}"/>
                  </a:ext>
                </a:extLst>
              </p:cNvPr>
              <p:cNvSpPr txBox="1">
                <a:spLocks noRot="1" noChangeAspect="1" noMove="1" noResize="1" noEditPoints="1" noAdjustHandles="1" noChangeArrowheads="1" noChangeShapeType="1" noTextEdit="1"/>
              </p:cNvSpPr>
              <p:nvPr/>
            </p:nvSpPr>
            <p:spPr>
              <a:xfrm>
                <a:off x="6198050" y="1792417"/>
                <a:ext cx="326755" cy="86690"/>
              </a:xfrm>
              <a:prstGeom prst="rect">
                <a:avLst/>
              </a:prstGeom>
              <a:blipFill>
                <a:blip r:embed="rId12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3" name="pole tekstowe 2172">
                <a:extLst>
                  <a:ext uri="{FF2B5EF4-FFF2-40B4-BE49-F238E27FC236}">
                    <a16:creationId xmlns:a16="http://schemas.microsoft.com/office/drawing/2014/main" id="{BA5139E3-3E53-8345-8873-CCE9F71E8579}"/>
                  </a:ext>
                </a:extLst>
              </p:cNvPr>
              <p:cNvSpPr txBox="1"/>
              <p:nvPr/>
            </p:nvSpPr>
            <p:spPr>
              <a:xfrm>
                <a:off x="6198050" y="19868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3" name="pole tekstowe 2172">
                <a:extLst>
                  <a:ext uri="{FF2B5EF4-FFF2-40B4-BE49-F238E27FC236}">
                    <a16:creationId xmlns:a16="http://schemas.microsoft.com/office/drawing/2014/main" id="{BA5139E3-3E53-8345-8873-CCE9F71E8579}"/>
                  </a:ext>
                </a:extLst>
              </p:cNvPr>
              <p:cNvSpPr txBox="1">
                <a:spLocks noRot="1" noChangeAspect="1" noMove="1" noResize="1" noEditPoints="1" noAdjustHandles="1" noChangeArrowheads="1" noChangeShapeType="1" noTextEdit="1"/>
              </p:cNvSpPr>
              <p:nvPr/>
            </p:nvSpPr>
            <p:spPr>
              <a:xfrm>
                <a:off x="6198050" y="1986852"/>
                <a:ext cx="326755" cy="86690"/>
              </a:xfrm>
              <a:prstGeom prst="rect">
                <a:avLst/>
              </a:prstGeom>
              <a:blipFill>
                <a:blip r:embed="rId12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4" name="pole tekstowe 2173">
                <a:extLst>
                  <a:ext uri="{FF2B5EF4-FFF2-40B4-BE49-F238E27FC236}">
                    <a16:creationId xmlns:a16="http://schemas.microsoft.com/office/drawing/2014/main" id="{17727C1D-17F0-87A1-F92A-7C3967E1A1E3}"/>
                  </a:ext>
                </a:extLst>
              </p:cNvPr>
              <p:cNvSpPr txBox="1"/>
              <p:nvPr/>
            </p:nvSpPr>
            <p:spPr>
              <a:xfrm>
                <a:off x="6198050" y="21812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4" name="pole tekstowe 2173">
                <a:extLst>
                  <a:ext uri="{FF2B5EF4-FFF2-40B4-BE49-F238E27FC236}">
                    <a16:creationId xmlns:a16="http://schemas.microsoft.com/office/drawing/2014/main" id="{17727C1D-17F0-87A1-F92A-7C3967E1A1E3}"/>
                  </a:ext>
                </a:extLst>
              </p:cNvPr>
              <p:cNvSpPr txBox="1">
                <a:spLocks noRot="1" noChangeAspect="1" noMove="1" noResize="1" noEditPoints="1" noAdjustHandles="1" noChangeArrowheads="1" noChangeShapeType="1" noTextEdit="1"/>
              </p:cNvSpPr>
              <p:nvPr/>
            </p:nvSpPr>
            <p:spPr>
              <a:xfrm>
                <a:off x="6198050" y="2181287"/>
                <a:ext cx="326755" cy="86690"/>
              </a:xfrm>
              <a:prstGeom prst="rect">
                <a:avLst/>
              </a:prstGeom>
              <a:blipFill>
                <a:blip r:embed="rId12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5" name="pole tekstowe 2174">
                <a:extLst>
                  <a:ext uri="{FF2B5EF4-FFF2-40B4-BE49-F238E27FC236}">
                    <a16:creationId xmlns:a16="http://schemas.microsoft.com/office/drawing/2014/main" id="{B391E42F-67C1-EC5E-BBD9-FE957D20EF96}"/>
                  </a:ext>
                </a:extLst>
              </p:cNvPr>
              <p:cNvSpPr txBox="1"/>
              <p:nvPr/>
            </p:nvSpPr>
            <p:spPr>
              <a:xfrm>
                <a:off x="6198050" y="23757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5" name="pole tekstowe 2174">
                <a:extLst>
                  <a:ext uri="{FF2B5EF4-FFF2-40B4-BE49-F238E27FC236}">
                    <a16:creationId xmlns:a16="http://schemas.microsoft.com/office/drawing/2014/main" id="{B391E42F-67C1-EC5E-BBD9-FE957D20EF96}"/>
                  </a:ext>
                </a:extLst>
              </p:cNvPr>
              <p:cNvSpPr txBox="1">
                <a:spLocks noRot="1" noChangeAspect="1" noMove="1" noResize="1" noEditPoints="1" noAdjustHandles="1" noChangeArrowheads="1" noChangeShapeType="1" noTextEdit="1"/>
              </p:cNvSpPr>
              <p:nvPr/>
            </p:nvSpPr>
            <p:spPr>
              <a:xfrm>
                <a:off x="6198050" y="2375722"/>
                <a:ext cx="326755" cy="86690"/>
              </a:xfrm>
              <a:prstGeom prst="rect">
                <a:avLst/>
              </a:prstGeom>
              <a:blipFill>
                <a:blip r:embed="rId12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6" name="pole tekstowe 2175">
                <a:extLst>
                  <a:ext uri="{FF2B5EF4-FFF2-40B4-BE49-F238E27FC236}">
                    <a16:creationId xmlns:a16="http://schemas.microsoft.com/office/drawing/2014/main" id="{CB19A1C7-DAAE-4D0D-E6A4-6D5B8867188C}"/>
                  </a:ext>
                </a:extLst>
              </p:cNvPr>
              <p:cNvSpPr txBox="1"/>
              <p:nvPr/>
            </p:nvSpPr>
            <p:spPr>
              <a:xfrm>
                <a:off x="6198050" y="25701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6" name="pole tekstowe 2175">
                <a:extLst>
                  <a:ext uri="{FF2B5EF4-FFF2-40B4-BE49-F238E27FC236}">
                    <a16:creationId xmlns:a16="http://schemas.microsoft.com/office/drawing/2014/main" id="{CB19A1C7-DAAE-4D0D-E6A4-6D5B8867188C}"/>
                  </a:ext>
                </a:extLst>
              </p:cNvPr>
              <p:cNvSpPr txBox="1">
                <a:spLocks noRot="1" noChangeAspect="1" noMove="1" noResize="1" noEditPoints="1" noAdjustHandles="1" noChangeArrowheads="1" noChangeShapeType="1" noTextEdit="1"/>
              </p:cNvSpPr>
              <p:nvPr/>
            </p:nvSpPr>
            <p:spPr>
              <a:xfrm>
                <a:off x="6198050" y="2570157"/>
                <a:ext cx="326755" cy="86690"/>
              </a:xfrm>
              <a:prstGeom prst="rect">
                <a:avLst/>
              </a:prstGeom>
              <a:blipFill>
                <a:blip r:embed="rId12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7" name="pole tekstowe 2176">
                <a:extLst>
                  <a:ext uri="{FF2B5EF4-FFF2-40B4-BE49-F238E27FC236}">
                    <a16:creationId xmlns:a16="http://schemas.microsoft.com/office/drawing/2014/main" id="{9C8F13B9-DFAD-2624-F685-D963D0FC92DC}"/>
                  </a:ext>
                </a:extLst>
              </p:cNvPr>
              <p:cNvSpPr txBox="1"/>
              <p:nvPr/>
            </p:nvSpPr>
            <p:spPr>
              <a:xfrm>
                <a:off x="6198050" y="27645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7" name="pole tekstowe 2176">
                <a:extLst>
                  <a:ext uri="{FF2B5EF4-FFF2-40B4-BE49-F238E27FC236}">
                    <a16:creationId xmlns:a16="http://schemas.microsoft.com/office/drawing/2014/main" id="{9C8F13B9-DFAD-2624-F685-D963D0FC92DC}"/>
                  </a:ext>
                </a:extLst>
              </p:cNvPr>
              <p:cNvSpPr txBox="1">
                <a:spLocks noRot="1" noChangeAspect="1" noMove="1" noResize="1" noEditPoints="1" noAdjustHandles="1" noChangeArrowheads="1" noChangeShapeType="1" noTextEdit="1"/>
              </p:cNvSpPr>
              <p:nvPr/>
            </p:nvSpPr>
            <p:spPr>
              <a:xfrm>
                <a:off x="6198050" y="2764592"/>
                <a:ext cx="326755" cy="86690"/>
              </a:xfrm>
              <a:prstGeom prst="rect">
                <a:avLst/>
              </a:prstGeom>
              <a:blipFill>
                <a:blip r:embed="rId12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8" name="pole tekstowe 2177">
                <a:extLst>
                  <a:ext uri="{FF2B5EF4-FFF2-40B4-BE49-F238E27FC236}">
                    <a16:creationId xmlns:a16="http://schemas.microsoft.com/office/drawing/2014/main" id="{8600E510-14B8-143C-B303-34CD86AA21F4}"/>
                  </a:ext>
                </a:extLst>
              </p:cNvPr>
              <p:cNvSpPr txBox="1"/>
              <p:nvPr/>
            </p:nvSpPr>
            <p:spPr>
              <a:xfrm>
                <a:off x="6198050" y="29590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8" name="pole tekstowe 2177">
                <a:extLst>
                  <a:ext uri="{FF2B5EF4-FFF2-40B4-BE49-F238E27FC236}">
                    <a16:creationId xmlns:a16="http://schemas.microsoft.com/office/drawing/2014/main" id="{8600E510-14B8-143C-B303-34CD86AA21F4}"/>
                  </a:ext>
                </a:extLst>
              </p:cNvPr>
              <p:cNvSpPr txBox="1">
                <a:spLocks noRot="1" noChangeAspect="1" noMove="1" noResize="1" noEditPoints="1" noAdjustHandles="1" noChangeArrowheads="1" noChangeShapeType="1" noTextEdit="1"/>
              </p:cNvSpPr>
              <p:nvPr/>
            </p:nvSpPr>
            <p:spPr>
              <a:xfrm>
                <a:off x="6198050" y="2959027"/>
                <a:ext cx="326755" cy="86690"/>
              </a:xfrm>
              <a:prstGeom prst="rect">
                <a:avLst/>
              </a:prstGeom>
              <a:blipFill>
                <a:blip r:embed="rId129"/>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9" name="pole tekstowe 2178">
                <a:extLst>
                  <a:ext uri="{FF2B5EF4-FFF2-40B4-BE49-F238E27FC236}">
                    <a16:creationId xmlns:a16="http://schemas.microsoft.com/office/drawing/2014/main" id="{509C4336-E7AA-D4CB-4778-2762FB064336}"/>
                  </a:ext>
                </a:extLst>
              </p:cNvPr>
              <p:cNvSpPr txBox="1"/>
              <p:nvPr/>
            </p:nvSpPr>
            <p:spPr>
              <a:xfrm>
                <a:off x="6198050" y="31534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9" name="pole tekstowe 2178">
                <a:extLst>
                  <a:ext uri="{FF2B5EF4-FFF2-40B4-BE49-F238E27FC236}">
                    <a16:creationId xmlns:a16="http://schemas.microsoft.com/office/drawing/2014/main" id="{509C4336-E7AA-D4CB-4778-2762FB064336}"/>
                  </a:ext>
                </a:extLst>
              </p:cNvPr>
              <p:cNvSpPr txBox="1">
                <a:spLocks noRot="1" noChangeAspect="1" noMove="1" noResize="1" noEditPoints="1" noAdjustHandles="1" noChangeArrowheads="1" noChangeShapeType="1" noTextEdit="1"/>
              </p:cNvSpPr>
              <p:nvPr/>
            </p:nvSpPr>
            <p:spPr>
              <a:xfrm>
                <a:off x="6198050" y="3153462"/>
                <a:ext cx="326755" cy="86690"/>
              </a:xfrm>
              <a:prstGeom prst="rect">
                <a:avLst/>
              </a:prstGeom>
              <a:blipFill>
                <a:blip r:embed="rId13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0" name="pole tekstowe 2179">
                <a:extLst>
                  <a:ext uri="{FF2B5EF4-FFF2-40B4-BE49-F238E27FC236}">
                    <a16:creationId xmlns:a16="http://schemas.microsoft.com/office/drawing/2014/main" id="{F47295B2-C5DF-5D2A-D1DE-2AB2278E86EB}"/>
                  </a:ext>
                </a:extLst>
              </p:cNvPr>
              <p:cNvSpPr txBox="1"/>
              <p:nvPr/>
            </p:nvSpPr>
            <p:spPr>
              <a:xfrm>
                <a:off x="6198050" y="33478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0" name="pole tekstowe 2179">
                <a:extLst>
                  <a:ext uri="{FF2B5EF4-FFF2-40B4-BE49-F238E27FC236}">
                    <a16:creationId xmlns:a16="http://schemas.microsoft.com/office/drawing/2014/main" id="{F47295B2-C5DF-5D2A-D1DE-2AB2278E86EB}"/>
                  </a:ext>
                </a:extLst>
              </p:cNvPr>
              <p:cNvSpPr txBox="1">
                <a:spLocks noRot="1" noChangeAspect="1" noMove="1" noResize="1" noEditPoints="1" noAdjustHandles="1" noChangeArrowheads="1" noChangeShapeType="1" noTextEdit="1"/>
              </p:cNvSpPr>
              <p:nvPr/>
            </p:nvSpPr>
            <p:spPr>
              <a:xfrm>
                <a:off x="6198050" y="3347897"/>
                <a:ext cx="326755" cy="86690"/>
              </a:xfrm>
              <a:prstGeom prst="rect">
                <a:avLst/>
              </a:prstGeom>
              <a:blipFill>
                <a:blip r:embed="rId13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1" name="pole tekstowe 2180">
                <a:extLst>
                  <a:ext uri="{FF2B5EF4-FFF2-40B4-BE49-F238E27FC236}">
                    <a16:creationId xmlns:a16="http://schemas.microsoft.com/office/drawing/2014/main" id="{0F24CEAC-4CB5-D8BD-D39E-A705A95FE894}"/>
                  </a:ext>
                </a:extLst>
              </p:cNvPr>
              <p:cNvSpPr txBox="1"/>
              <p:nvPr/>
            </p:nvSpPr>
            <p:spPr>
              <a:xfrm>
                <a:off x="6198050" y="35423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1" name="pole tekstowe 2180">
                <a:extLst>
                  <a:ext uri="{FF2B5EF4-FFF2-40B4-BE49-F238E27FC236}">
                    <a16:creationId xmlns:a16="http://schemas.microsoft.com/office/drawing/2014/main" id="{0F24CEAC-4CB5-D8BD-D39E-A705A95FE894}"/>
                  </a:ext>
                </a:extLst>
              </p:cNvPr>
              <p:cNvSpPr txBox="1">
                <a:spLocks noRot="1" noChangeAspect="1" noMove="1" noResize="1" noEditPoints="1" noAdjustHandles="1" noChangeArrowheads="1" noChangeShapeType="1" noTextEdit="1"/>
              </p:cNvSpPr>
              <p:nvPr/>
            </p:nvSpPr>
            <p:spPr>
              <a:xfrm>
                <a:off x="6198050" y="3542332"/>
                <a:ext cx="326755" cy="86690"/>
              </a:xfrm>
              <a:prstGeom prst="rect">
                <a:avLst/>
              </a:prstGeom>
              <a:blipFill>
                <a:blip r:embed="rId13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2" name="pole tekstowe 2181">
                <a:extLst>
                  <a:ext uri="{FF2B5EF4-FFF2-40B4-BE49-F238E27FC236}">
                    <a16:creationId xmlns:a16="http://schemas.microsoft.com/office/drawing/2014/main" id="{515F5FEC-2B5F-8849-6A81-BBE8211A19DF}"/>
                  </a:ext>
                </a:extLst>
              </p:cNvPr>
              <p:cNvSpPr txBox="1"/>
              <p:nvPr/>
            </p:nvSpPr>
            <p:spPr>
              <a:xfrm>
                <a:off x="6198050" y="37367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2" name="pole tekstowe 2181">
                <a:extLst>
                  <a:ext uri="{FF2B5EF4-FFF2-40B4-BE49-F238E27FC236}">
                    <a16:creationId xmlns:a16="http://schemas.microsoft.com/office/drawing/2014/main" id="{515F5FEC-2B5F-8849-6A81-BBE8211A19DF}"/>
                  </a:ext>
                </a:extLst>
              </p:cNvPr>
              <p:cNvSpPr txBox="1">
                <a:spLocks noRot="1" noChangeAspect="1" noMove="1" noResize="1" noEditPoints="1" noAdjustHandles="1" noChangeArrowheads="1" noChangeShapeType="1" noTextEdit="1"/>
              </p:cNvSpPr>
              <p:nvPr/>
            </p:nvSpPr>
            <p:spPr>
              <a:xfrm>
                <a:off x="6198050" y="3736767"/>
                <a:ext cx="326755" cy="86690"/>
              </a:xfrm>
              <a:prstGeom prst="rect">
                <a:avLst/>
              </a:prstGeom>
              <a:blipFill>
                <a:blip r:embed="rId13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3" name="pole tekstowe 2182">
                <a:extLst>
                  <a:ext uri="{FF2B5EF4-FFF2-40B4-BE49-F238E27FC236}">
                    <a16:creationId xmlns:a16="http://schemas.microsoft.com/office/drawing/2014/main" id="{F0D07235-108A-C485-2165-71C286337B99}"/>
                  </a:ext>
                </a:extLst>
              </p:cNvPr>
              <p:cNvSpPr txBox="1"/>
              <p:nvPr/>
            </p:nvSpPr>
            <p:spPr>
              <a:xfrm>
                <a:off x="6198050" y="39312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3" name="pole tekstowe 2182">
                <a:extLst>
                  <a:ext uri="{FF2B5EF4-FFF2-40B4-BE49-F238E27FC236}">
                    <a16:creationId xmlns:a16="http://schemas.microsoft.com/office/drawing/2014/main" id="{F0D07235-108A-C485-2165-71C286337B99}"/>
                  </a:ext>
                </a:extLst>
              </p:cNvPr>
              <p:cNvSpPr txBox="1">
                <a:spLocks noRot="1" noChangeAspect="1" noMove="1" noResize="1" noEditPoints="1" noAdjustHandles="1" noChangeArrowheads="1" noChangeShapeType="1" noTextEdit="1"/>
              </p:cNvSpPr>
              <p:nvPr/>
            </p:nvSpPr>
            <p:spPr>
              <a:xfrm>
                <a:off x="6198050" y="3931202"/>
                <a:ext cx="326755" cy="86690"/>
              </a:xfrm>
              <a:prstGeom prst="rect">
                <a:avLst/>
              </a:prstGeom>
              <a:blipFill>
                <a:blip r:embed="rId13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4" name="pole tekstowe 2183">
                <a:extLst>
                  <a:ext uri="{FF2B5EF4-FFF2-40B4-BE49-F238E27FC236}">
                    <a16:creationId xmlns:a16="http://schemas.microsoft.com/office/drawing/2014/main" id="{005A4D51-8B6A-8697-691D-EDC70316782D}"/>
                  </a:ext>
                </a:extLst>
              </p:cNvPr>
              <p:cNvSpPr txBox="1"/>
              <p:nvPr/>
            </p:nvSpPr>
            <p:spPr>
              <a:xfrm>
                <a:off x="6198050" y="412563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4" name="pole tekstowe 2183">
                <a:extLst>
                  <a:ext uri="{FF2B5EF4-FFF2-40B4-BE49-F238E27FC236}">
                    <a16:creationId xmlns:a16="http://schemas.microsoft.com/office/drawing/2014/main" id="{005A4D51-8B6A-8697-691D-EDC70316782D}"/>
                  </a:ext>
                </a:extLst>
              </p:cNvPr>
              <p:cNvSpPr txBox="1">
                <a:spLocks noRot="1" noChangeAspect="1" noMove="1" noResize="1" noEditPoints="1" noAdjustHandles="1" noChangeArrowheads="1" noChangeShapeType="1" noTextEdit="1"/>
              </p:cNvSpPr>
              <p:nvPr/>
            </p:nvSpPr>
            <p:spPr>
              <a:xfrm>
                <a:off x="6198050" y="4125637"/>
                <a:ext cx="326755" cy="86690"/>
              </a:xfrm>
              <a:prstGeom prst="rect">
                <a:avLst/>
              </a:prstGeom>
              <a:blipFill>
                <a:blip r:embed="rId13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5" name="pole tekstowe 2184">
                <a:extLst>
                  <a:ext uri="{FF2B5EF4-FFF2-40B4-BE49-F238E27FC236}">
                    <a16:creationId xmlns:a16="http://schemas.microsoft.com/office/drawing/2014/main" id="{F31EC357-DC2D-5D26-E995-5646F4BE3CEB}"/>
                  </a:ext>
                </a:extLst>
              </p:cNvPr>
              <p:cNvSpPr txBox="1"/>
              <p:nvPr/>
            </p:nvSpPr>
            <p:spPr>
              <a:xfrm>
                <a:off x="6198050" y="43200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5" name="pole tekstowe 2184">
                <a:extLst>
                  <a:ext uri="{FF2B5EF4-FFF2-40B4-BE49-F238E27FC236}">
                    <a16:creationId xmlns:a16="http://schemas.microsoft.com/office/drawing/2014/main" id="{F31EC357-DC2D-5D26-E995-5646F4BE3CEB}"/>
                  </a:ext>
                </a:extLst>
              </p:cNvPr>
              <p:cNvSpPr txBox="1">
                <a:spLocks noRot="1" noChangeAspect="1" noMove="1" noResize="1" noEditPoints="1" noAdjustHandles="1" noChangeArrowheads="1" noChangeShapeType="1" noTextEdit="1"/>
              </p:cNvSpPr>
              <p:nvPr/>
            </p:nvSpPr>
            <p:spPr>
              <a:xfrm>
                <a:off x="6198050" y="4320072"/>
                <a:ext cx="326755" cy="86690"/>
              </a:xfrm>
              <a:prstGeom prst="rect">
                <a:avLst/>
              </a:prstGeom>
              <a:blipFill>
                <a:blip r:embed="rId1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6" name="pole tekstowe 2185">
                <a:extLst>
                  <a:ext uri="{FF2B5EF4-FFF2-40B4-BE49-F238E27FC236}">
                    <a16:creationId xmlns:a16="http://schemas.microsoft.com/office/drawing/2014/main" id="{0721F42A-DD78-AA1A-19CD-E11FC8A00E8E}"/>
                  </a:ext>
                </a:extLst>
              </p:cNvPr>
              <p:cNvSpPr txBox="1"/>
              <p:nvPr/>
            </p:nvSpPr>
            <p:spPr>
              <a:xfrm>
                <a:off x="6198050" y="45145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6" name="pole tekstowe 2185">
                <a:extLst>
                  <a:ext uri="{FF2B5EF4-FFF2-40B4-BE49-F238E27FC236}">
                    <a16:creationId xmlns:a16="http://schemas.microsoft.com/office/drawing/2014/main" id="{0721F42A-DD78-AA1A-19CD-E11FC8A00E8E}"/>
                  </a:ext>
                </a:extLst>
              </p:cNvPr>
              <p:cNvSpPr txBox="1">
                <a:spLocks noRot="1" noChangeAspect="1" noMove="1" noResize="1" noEditPoints="1" noAdjustHandles="1" noChangeArrowheads="1" noChangeShapeType="1" noTextEdit="1"/>
              </p:cNvSpPr>
              <p:nvPr/>
            </p:nvSpPr>
            <p:spPr>
              <a:xfrm>
                <a:off x="6198050" y="4514504"/>
                <a:ext cx="326755" cy="86690"/>
              </a:xfrm>
              <a:prstGeom prst="rect">
                <a:avLst/>
              </a:prstGeom>
              <a:blipFill>
                <a:blip r:embed="rId1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7" name="pole tekstowe 2186">
                <a:extLst>
                  <a:ext uri="{FF2B5EF4-FFF2-40B4-BE49-F238E27FC236}">
                    <a16:creationId xmlns:a16="http://schemas.microsoft.com/office/drawing/2014/main" id="{84604F40-B27F-98E6-F539-CD573D61281D}"/>
                  </a:ext>
                </a:extLst>
              </p:cNvPr>
              <p:cNvSpPr txBox="1"/>
              <p:nvPr/>
            </p:nvSpPr>
            <p:spPr>
              <a:xfrm>
                <a:off x="6425094" y="16005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7" name="pole tekstowe 2186">
                <a:extLst>
                  <a:ext uri="{FF2B5EF4-FFF2-40B4-BE49-F238E27FC236}">
                    <a16:creationId xmlns:a16="http://schemas.microsoft.com/office/drawing/2014/main" id="{84604F40-B27F-98E6-F539-CD573D61281D}"/>
                  </a:ext>
                </a:extLst>
              </p:cNvPr>
              <p:cNvSpPr txBox="1">
                <a:spLocks noRot="1" noChangeAspect="1" noMove="1" noResize="1" noEditPoints="1" noAdjustHandles="1" noChangeArrowheads="1" noChangeShapeType="1" noTextEdit="1"/>
              </p:cNvSpPr>
              <p:nvPr/>
            </p:nvSpPr>
            <p:spPr>
              <a:xfrm>
                <a:off x="6425094" y="1600510"/>
                <a:ext cx="326755" cy="86690"/>
              </a:xfrm>
              <a:prstGeom prst="rect">
                <a:avLst/>
              </a:prstGeom>
              <a:blipFill>
                <a:blip r:embed="rId1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8" name="pole tekstowe 2187">
                <a:extLst>
                  <a:ext uri="{FF2B5EF4-FFF2-40B4-BE49-F238E27FC236}">
                    <a16:creationId xmlns:a16="http://schemas.microsoft.com/office/drawing/2014/main" id="{8DC356AD-FF1B-C672-2EC1-1598EE7EFA76}"/>
                  </a:ext>
                </a:extLst>
              </p:cNvPr>
              <p:cNvSpPr txBox="1"/>
              <p:nvPr/>
            </p:nvSpPr>
            <p:spPr>
              <a:xfrm>
                <a:off x="6425094" y="179086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8" name="pole tekstowe 2187">
                <a:extLst>
                  <a:ext uri="{FF2B5EF4-FFF2-40B4-BE49-F238E27FC236}">
                    <a16:creationId xmlns:a16="http://schemas.microsoft.com/office/drawing/2014/main" id="{8DC356AD-FF1B-C672-2EC1-1598EE7EFA76}"/>
                  </a:ext>
                </a:extLst>
              </p:cNvPr>
              <p:cNvSpPr txBox="1">
                <a:spLocks noRot="1" noChangeAspect="1" noMove="1" noResize="1" noEditPoints="1" noAdjustHandles="1" noChangeArrowheads="1" noChangeShapeType="1" noTextEdit="1"/>
              </p:cNvSpPr>
              <p:nvPr/>
            </p:nvSpPr>
            <p:spPr>
              <a:xfrm>
                <a:off x="6425094" y="1790863"/>
                <a:ext cx="326755" cy="86690"/>
              </a:xfrm>
              <a:prstGeom prst="rect">
                <a:avLst/>
              </a:prstGeom>
              <a:blipFill>
                <a:blip r:embed="rId13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9" name="pole tekstowe 2188">
                <a:extLst>
                  <a:ext uri="{FF2B5EF4-FFF2-40B4-BE49-F238E27FC236}">
                    <a16:creationId xmlns:a16="http://schemas.microsoft.com/office/drawing/2014/main" id="{638D2115-9FCD-1332-8A67-AFE5171ABD45}"/>
                  </a:ext>
                </a:extLst>
              </p:cNvPr>
              <p:cNvSpPr txBox="1"/>
              <p:nvPr/>
            </p:nvSpPr>
            <p:spPr>
              <a:xfrm>
                <a:off x="6425094" y="198529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9" name="pole tekstowe 2188">
                <a:extLst>
                  <a:ext uri="{FF2B5EF4-FFF2-40B4-BE49-F238E27FC236}">
                    <a16:creationId xmlns:a16="http://schemas.microsoft.com/office/drawing/2014/main" id="{638D2115-9FCD-1332-8A67-AFE5171ABD45}"/>
                  </a:ext>
                </a:extLst>
              </p:cNvPr>
              <p:cNvSpPr txBox="1">
                <a:spLocks noRot="1" noChangeAspect="1" noMove="1" noResize="1" noEditPoints="1" noAdjustHandles="1" noChangeArrowheads="1" noChangeShapeType="1" noTextEdit="1"/>
              </p:cNvSpPr>
              <p:nvPr/>
            </p:nvSpPr>
            <p:spPr>
              <a:xfrm>
                <a:off x="6425094" y="1985298"/>
                <a:ext cx="326755" cy="86690"/>
              </a:xfrm>
              <a:prstGeom prst="rect">
                <a:avLst/>
              </a:prstGeom>
              <a:blipFill>
                <a:blip r:embed="rId14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0" name="pole tekstowe 2189">
                <a:extLst>
                  <a:ext uri="{FF2B5EF4-FFF2-40B4-BE49-F238E27FC236}">
                    <a16:creationId xmlns:a16="http://schemas.microsoft.com/office/drawing/2014/main" id="{EF231563-FF81-DD2B-3D31-CC9565119BF6}"/>
                  </a:ext>
                </a:extLst>
              </p:cNvPr>
              <p:cNvSpPr txBox="1"/>
              <p:nvPr/>
            </p:nvSpPr>
            <p:spPr>
              <a:xfrm>
                <a:off x="6425094" y="21797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0" name="pole tekstowe 2189">
                <a:extLst>
                  <a:ext uri="{FF2B5EF4-FFF2-40B4-BE49-F238E27FC236}">
                    <a16:creationId xmlns:a16="http://schemas.microsoft.com/office/drawing/2014/main" id="{EF231563-FF81-DD2B-3D31-CC9565119BF6}"/>
                  </a:ext>
                </a:extLst>
              </p:cNvPr>
              <p:cNvSpPr txBox="1">
                <a:spLocks noRot="1" noChangeAspect="1" noMove="1" noResize="1" noEditPoints="1" noAdjustHandles="1" noChangeArrowheads="1" noChangeShapeType="1" noTextEdit="1"/>
              </p:cNvSpPr>
              <p:nvPr/>
            </p:nvSpPr>
            <p:spPr>
              <a:xfrm>
                <a:off x="6425094" y="2179733"/>
                <a:ext cx="326755" cy="86690"/>
              </a:xfrm>
              <a:prstGeom prst="rect">
                <a:avLst/>
              </a:prstGeom>
              <a:blipFill>
                <a:blip r:embed="rId14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1" name="pole tekstowe 2190">
                <a:extLst>
                  <a:ext uri="{FF2B5EF4-FFF2-40B4-BE49-F238E27FC236}">
                    <a16:creationId xmlns:a16="http://schemas.microsoft.com/office/drawing/2014/main" id="{9209861F-1D4C-ECC7-0DEA-594447DE7A4F}"/>
                  </a:ext>
                </a:extLst>
              </p:cNvPr>
              <p:cNvSpPr txBox="1"/>
              <p:nvPr/>
            </p:nvSpPr>
            <p:spPr>
              <a:xfrm>
                <a:off x="6425094" y="23741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1" name="pole tekstowe 2190">
                <a:extLst>
                  <a:ext uri="{FF2B5EF4-FFF2-40B4-BE49-F238E27FC236}">
                    <a16:creationId xmlns:a16="http://schemas.microsoft.com/office/drawing/2014/main" id="{9209861F-1D4C-ECC7-0DEA-594447DE7A4F}"/>
                  </a:ext>
                </a:extLst>
              </p:cNvPr>
              <p:cNvSpPr txBox="1">
                <a:spLocks noRot="1" noChangeAspect="1" noMove="1" noResize="1" noEditPoints="1" noAdjustHandles="1" noChangeArrowheads="1" noChangeShapeType="1" noTextEdit="1"/>
              </p:cNvSpPr>
              <p:nvPr/>
            </p:nvSpPr>
            <p:spPr>
              <a:xfrm>
                <a:off x="6425094" y="2374168"/>
                <a:ext cx="326755" cy="86690"/>
              </a:xfrm>
              <a:prstGeom prst="rect">
                <a:avLst/>
              </a:prstGeom>
              <a:blipFill>
                <a:blip r:embed="rId14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2" name="pole tekstowe 2191">
                <a:extLst>
                  <a:ext uri="{FF2B5EF4-FFF2-40B4-BE49-F238E27FC236}">
                    <a16:creationId xmlns:a16="http://schemas.microsoft.com/office/drawing/2014/main" id="{E7031020-51FC-E4BE-ADB2-8FD46B85846A}"/>
                  </a:ext>
                </a:extLst>
              </p:cNvPr>
              <p:cNvSpPr txBox="1"/>
              <p:nvPr/>
            </p:nvSpPr>
            <p:spPr>
              <a:xfrm>
                <a:off x="6425094" y="25686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2" name="pole tekstowe 2191">
                <a:extLst>
                  <a:ext uri="{FF2B5EF4-FFF2-40B4-BE49-F238E27FC236}">
                    <a16:creationId xmlns:a16="http://schemas.microsoft.com/office/drawing/2014/main" id="{E7031020-51FC-E4BE-ADB2-8FD46B85846A}"/>
                  </a:ext>
                </a:extLst>
              </p:cNvPr>
              <p:cNvSpPr txBox="1">
                <a:spLocks noRot="1" noChangeAspect="1" noMove="1" noResize="1" noEditPoints="1" noAdjustHandles="1" noChangeArrowheads="1" noChangeShapeType="1" noTextEdit="1"/>
              </p:cNvSpPr>
              <p:nvPr/>
            </p:nvSpPr>
            <p:spPr>
              <a:xfrm>
                <a:off x="6425094" y="2568603"/>
                <a:ext cx="326755" cy="86690"/>
              </a:xfrm>
              <a:prstGeom prst="rect">
                <a:avLst/>
              </a:prstGeom>
              <a:blipFill>
                <a:blip r:embed="rId14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3" name="pole tekstowe 2192">
                <a:extLst>
                  <a:ext uri="{FF2B5EF4-FFF2-40B4-BE49-F238E27FC236}">
                    <a16:creationId xmlns:a16="http://schemas.microsoft.com/office/drawing/2014/main" id="{7098E53B-D9B6-8341-DBF1-E3D003057F68}"/>
                  </a:ext>
                </a:extLst>
              </p:cNvPr>
              <p:cNvSpPr txBox="1"/>
              <p:nvPr/>
            </p:nvSpPr>
            <p:spPr>
              <a:xfrm>
                <a:off x="6425094" y="27630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3" name="pole tekstowe 2192">
                <a:extLst>
                  <a:ext uri="{FF2B5EF4-FFF2-40B4-BE49-F238E27FC236}">
                    <a16:creationId xmlns:a16="http://schemas.microsoft.com/office/drawing/2014/main" id="{7098E53B-D9B6-8341-DBF1-E3D003057F68}"/>
                  </a:ext>
                </a:extLst>
              </p:cNvPr>
              <p:cNvSpPr txBox="1">
                <a:spLocks noRot="1" noChangeAspect="1" noMove="1" noResize="1" noEditPoints="1" noAdjustHandles="1" noChangeArrowheads="1" noChangeShapeType="1" noTextEdit="1"/>
              </p:cNvSpPr>
              <p:nvPr/>
            </p:nvSpPr>
            <p:spPr>
              <a:xfrm>
                <a:off x="6425094" y="2763038"/>
                <a:ext cx="326755" cy="86690"/>
              </a:xfrm>
              <a:prstGeom prst="rect">
                <a:avLst/>
              </a:prstGeom>
              <a:blipFill>
                <a:blip r:embed="rId14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4" name="pole tekstowe 2193">
                <a:extLst>
                  <a:ext uri="{FF2B5EF4-FFF2-40B4-BE49-F238E27FC236}">
                    <a16:creationId xmlns:a16="http://schemas.microsoft.com/office/drawing/2014/main" id="{73B78873-5DA6-D9DD-D82B-3E883762A8D0}"/>
                  </a:ext>
                </a:extLst>
              </p:cNvPr>
              <p:cNvSpPr txBox="1"/>
              <p:nvPr/>
            </p:nvSpPr>
            <p:spPr>
              <a:xfrm>
                <a:off x="6425094" y="29574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4" name="pole tekstowe 2193">
                <a:extLst>
                  <a:ext uri="{FF2B5EF4-FFF2-40B4-BE49-F238E27FC236}">
                    <a16:creationId xmlns:a16="http://schemas.microsoft.com/office/drawing/2014/main" id="{73B78873-5DA6-D9DD-D82B-3E883762A8D0}"/>
                  </a:ext>
                </a:extLst>
              </p:cNvPr>
              <p:cNvSpPr txBox="1">
                <a:spLocks noRot="1" noChangeAspect="1" noMove="1" noResize="1" noEditPoints="1" noAdjustHandles="1" noChangeArrowheads="1" noChangeShapeType="1" noTextEdit="1"/>
              </p:cNvSpPr>
              <p:nvPr/>
            </p:nvSpPr>
            <p:spPr>
              <a:xfrm>
                <a:off x="6425094" y="2957473"/>
                <a:ext cx="326755" cy="86690"/>
              </a:xfrm>
              <a:prstGeom prst="rect">
                <a:avLst/>
              </a:prstGeom>
              <a:blipFill>
                <a:blip r:embed="rId14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5" name="pole tekstowe 2194">
                <a:extLst>
                  <a:ext uri="{FF2B5EF4-FFF2-40B4-BE49-F238E27FC236}">
                    <a16:creationId xmlns:a16="http://schemas.microsoft.com/office/drawing/2014/main" id="{84F32B85-06B2-D295-318B-3A2D57E149CC}"/>
                  </a:ext>
                </a:extLst>
              </p:cNvPr>
              <p:cNvSpPr txBox="1"/>
              <p:nvPr/>
            </p:nvSpPr>
            <p:spPr>
              <a:xfrm>
                <a:off x="6425094" y="31519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5" name="pole tekstowe 2194">
                <a:extLst>
                  <a:ext uri="{FF2B5EF4-FFF2-40B4-BE49-F238E27FC236}">
                    <a16:creationId xmlns:a16="http://schemas.microsoft.com/office/drawing/2014/main" id="{84F32B85-06B2-D295-318B-3A2D57E149CC}"/>
                  </a:ext>
                </a:extLst>
              </p:cNvPr>
              <p:cNvSpPr txBox="1">
                <a:spLocks noRot="1" noChangeAspect="1" noMove="1" noResize="1" noEditPoints="1" noAdjustHandles="1" noChangeArrowheads="1" noChangeShapeType="1" noTextEdit="1"/>
              </p:cNvSpPr>
              <p:nvPr/>
            </p:nvSpPr>
            <p:spPr>
              <a:xfrm>
                <a:off x="6425094" y="3151908"/>
                <a:ext cx="326755" cy="86690"/>
              </a:xfrm>
              <a:prstGeom prst="rect">
                <a:avLst/>
              </a:prstGeom>
              <a:blipFill>
                <a:blip r:embed="rId14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6" name="pole tekstowe 2195">
                <a:extLst>
                  <a:ext uri="{FF2B5EF4-FFF2-40B4-BE49-F238E27FC236}">
                    <a16:creationId xmlns:a16="http://schemas.microsoft.com/office/drawing/2014/main" id="{8C50F542-B6BC-475B-1267-BB7D8359669A}"/>
                  </a:ext>
                </a:extLst>
              </p:cNvPr>
              <p:cNvSpPr txBox="1"/>
              <p:nvPr/>
            </p:nvSpPr>
            <p:spPr>
              <a:xfrm>
                <a:off x="6425094" y="33463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6" name="pole tekstowe 2195">
                <a:extLst>
                  <a:ext uri="{FF2B5EF4-FFF2-40B4-BE49-F238E27FC236}">
                    <a16:creationId xmlns:a16="http://schemas.microsoft.com/office/drawing/2014/main" id="{8C50F542-B6BC-475B-1267-BB7D8359669A}"/>
                  </a:ext>
                </a:extLst>
              </p:cNvPr>
              <p:cNvSpPr txBox="1">
                <a:spLocks noRot="1" noChangeAspect="1" noMove="1" noResize="1" noEditPoints="1" noAdjustHandles="1" noChangeArrowheads="1" noChangeShapeType="1" noTextEdit="1"/>
              </p:cNvSpPr>
              <p:nvPr/>
            </p:nvSpPr>
            <p:spPr>
              <a:xfrm>
                <a:off x="6425094" y="3346343"/>
                <a:ext cx="326755" cy="86690"/>
              </a:xfrm>
              <a:prstGeom prst="rect">
                <a:avLst/>
              </a:prstGeom>
              <a:blipFill>
                <a:blip r:embed="rId14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7" name="pole tekstowe 2196">
                <a:extLst>
                  <a:ext uri="{FF2B5EF4-FFF2-40B4-BE49-F238E27FC236}">
                    <a16:creationId xmlns:a16="http://schemas.microsoft.com/office/drawing/2014/main" id="{88A588C1-66A0-2508-72DE-DFE60B8DC152}"/>
                  </a:ext>
                </a:extLst>
              </p:cNvPr>
              <p:cNvSpPr txBox="1"/>
              <p:nvPr/>
            </p:nvSpPr>
            <p:spPr>
              <a:xfrm>
                <a:off x="6425094" y="35407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7" name="pole tekstowe 2196">
                <a:extLst>
                  <a:ext uri="{FF2B5EF4-FFF2-40B4-BE49-F238E27FC236}">
                    <a16:creationId xmlns:a16="http://schemas.microsoft.com/office/drawing/2014/main" id="{88A588C1-66A0-2508-72DE-DFE60B8DC152}"/>
                  </a:ext>
                </a:extLst>
              </p:cNvPr>
              <p:cNvSpPr txBox="1">
                <a:spLocks noRot="1" noChangeAspect="1" noMove="1" noResize="1" noEditPoints="1" noAdjustHandles="1" noChangeArrowheads="1" noChangeShapeType="1" noTextEdit="1"/>
              </p:cNvSpPr>
              <p:nvPr/>
            </p:nvSpPr>
            <p:spPr>
              <a:xfrm>
                <a:off x="6425094" y="3540778"/>
                <a:ext cx="326755" cy="86690"/>
              </a:xfrm>
              <a:prstGeom prst="rect">
                <a:avLst/>
              </a:prstGeom>
              <a:blipFill>
                <a:blip r:embed="rId1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8" name="pole tekstowe 2197">
                <a:extLst>
                  <a:ext uri="{FF2B5EF4-FFF2-40B4-BE49-F238E27FC236}">
                    <a16:creationId xmlns:a16="http://schemas.microsoft.com/office/drawing/2014/main" id="{0B028796-BE3E-EE2B-0CE2-654A50E6AE08}"/>
                  </a:ext>
                </a:extLst>
              </p:cNvPr>
              <p:cNvSpPr txBox="1"/>
              <p:nvPr/>
            </p:nvSpPr>
            <p:spPr>
              <a:xfrm>
                <a:off x="6425094" y="37352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8" name="pole tekstowe 2197">
                <a:extLst>
                  <a:ext uri="{FF2B5EF4-FFF2-40B4-BE49-F238E27FC236}">
                    <a16:creationId xmlns:a16="http://schemas.microsoft.com/office/drawing/2014/main" id="{0B028796-BE3E-EE2B-0CE2-654A50E6AE08}"/>
                  </a:ext>
                </a:extLst>
              </p:cNvPr>
              <p:cNvSpPr txBox="1">
                <a:spLocks noRot="1" noChangeAspect="1" noMove="1" noResize="1" noEditPoints="1" noAdjustHandles="1" noChangeArrowheads="1" noChangeShapeType="1" noTextEdit="1"/>
              </p:cNvSpPr>
              <p:nvPr/>
            </p:nvSpPr>
            <p:spPr>
              <a:xfrm>
                <a:off x="6425094" y="3735213"/>
                <a:ext cx="326755" cy="86690"/>
              </a:xfrm>
              <a:prstGeom prst="rect">
                <a:avLst/>
              </a:prstGeom>
              <a:blipFill>
                <a:blip r:embed="rId14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9" name="pole tekstowe 2198">
                <a:extLst>
                  <a:ext uri="{FF2B5EF4-FFF2-40B4-BE49-F238E27FC236}">
                    <a16:creationId xmlns:a16="http://schemas.microsoft.com/office/drawing/2014/main" id="{43C790E0-AFB8-7161-98B8-5D265D3AE722}"/>
                  </a:ext>
                </a:extLst>
              </p:cNvPr>
              <p:cNvSpPr txBox="1"/>
              <p:nvPr/>
            </p:nvSpPr>
            <p:spPr>
              <a:xfrm>
                <a:off x="6425094" y="39296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9" name="pole tekstowe 2198">
                <a:extLst>
                  <a:ext uri="{FF2B5EF4-FFF2-40B4-BE49-F238E27FC236}">
                    <a16:creationId xmlns:a16="http://schemas.microsoft.com/office/drawing/2014/main" id="{43C790E0-AFB8-7161-98B8-5D265D3AE722}"/>
                  </a:ext>
                </a:extLst>
              </p:cNvPr>
              <p:cNvSpPr txBox="1">
                <a:spLocks noRot="1" noChangeAspect="1" noMove="1" noResize="1" noEditPoints="1" noAdjustHandles="1" noChangeArrowheads="1" noChangeShapeType="1" noTextEdit="1"/>
              </p:cNvSpPr>
              <p:nvPr/>
            </p:nvSpPr>
            <p:spPr>
              <a:xfrm>
                <a:off x="6425094" y="3929648"/>
                <a:ext cx="326755" cy="86690"/>
              </a:xfrm>
              <a:prstGeom prst="rect">
                <a:avLst/>
              </a:prstGeom>
              <a:blipFill>
                <a:blip r:embed="rId15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0" name="pole tekstowe 2199">
                <a:extLst>
                  <a:ext uri="{FF2B5EF4-FFF2-40B4-BE49-F238E27FC236}">
                    <a16:creationId xmlns:a16="http://schemas.microsoft.com/office/drawing/2014/main" id="{E8B90127-53A9-75F4-19BC-C55B4868EEDC}"/>
                  </a:ext>
                </a:extLst>
              </p:cNvPr>
              <p:cNvSpPr txBox="1"/>
              <p:nvPr/>
            </p:nvSpPr>
            <p:spPr>
              <a:xfrm>
                <a:off x="6425094" y="412408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0" name="pole tekstowe 2199">
                <a:extLst>
                  <a:ext uri="{FF2B5EF4-FFF2-40B4-BE49-F238E27FC236}">
                    <a16:creationId xmlns:a16="http://schemas.microsoft.com/office/drawing/2014/main" id="{E8B90127-53A9-75F4-19BC-C55B4868EEDC}"/>
                  </a:ext>
                </a:extLst>
              </p:cNvPr>
              <p:cNvSpPr txBox="1">
                <a:spLocks noRot="1" noChangeAspect="1" noMove="1" noResize="1" noEditPoints="1" noAdjustHandles="1" noChangeArrowheads="1" noChangeShapeType="1" noTextEdit="1"/>
              </p:cNvSpPr>
              <p:nvPr/>
            </p:nvSpPr>
            <p:spPr>
              <a:xfrm>
                <a:off x="6425094" y="4124083"/>
                <a:ext cx="326755" cy="86690"/>
              </a:xfrm>
              <a:prstGeom prst="rect">
                <a:avLst/>
              </a:prstGeom>
              <a:blipFill>
                <a:blip r:embed="rId15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1" name="pole tekstowe 2200">
                <a:extLst>
                  <a:ext uri="{FF2B5EF4-FFF2-40B4-BE49-F238E27FC236}">
                    <a16:creationId xmlns:a16="http://schemas.microsoft.com/office/drawing/2014/main" id="{37393A8E-3B7C-0F76-B267-60DF713C5525}"/>
                  </a:ext>
                </a:extLst>
              </p:cNvPr>
              <p:cNvSpPr txBox="1"/>
              <p:nvPr/>
            </p:nvSpPr>
            <p:spPr>
              <a:xfrm>
                <a:off x="6425094" y="43185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1" name="pole tekstowe 2200">
                <a:extLst>
                  <a:ext uri="{FF2B5EF4-FFF2-40B4-BE49-F238E27FC236}">
                    <a16:creationId xmlns:a16="http://schemas.microsoft.com/office/drawing/2014/main" id="{37393A8E-3B7C-0F76-B267-60DF713C5525}"/>
                  </a:ext>
                </a:extLst>
              </p:cNvPr>
              <p:cNvSpPr txBox="1">
                <a:spLocks noRot="1" noChangeAspect="1" noMove="1" noResize="1" noEditPoints="1" noAdjustHandles="1" noChangeArrowheads="1" noChangeShapeType="1" noTextEdit="1"/>
              </p:cNvSpPr>
              <p:nvPr/>
            </p:nvSpPr>
            <p:spPr>
              <a:xfrm>
                <a:off x="6425094" y="4318518"/>
                <a:ext cx="326755" cy="86690"/>
              </a:xfrm>
              <a:prstGeom prst="rect">
                <a:avLst/>
              </a:prstGeom>
              <a:blipFill>
                <a:blip r:embed="rId152"/>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2" name="pole tekstowe 2201">
                <a:extLst>
                  <a:ext uri="{FF2B5EF4-FFF2-40B4-BE49-F238E27FC236}">
                    <a16:creationId xmlns:a16="http://schemas.microsoft.com/office/drawing/2014/main" id="{0F9F5D8E-2EDB-8137-5880-F616F184BB30}"/>
                  </a:ext>
                </a:extLst>
              </p:cNvPr>
              <p:cNvSpPr txBox="1"/>
              <p:nvPr/>
            </p:nvSpPr>
            <p:spPr>
              <a:xfrm>
                <a:off x="6425094" y="451295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2" name="pole tekstowe 2201">
                <a:extLst>
                  <a:ext uri="{FF2B5EF4-FFF2-40B4-BE49-F238E27FC236}">
                    <a16:creationId xmlns:a16="http://schemas.microsoft.com/office/drawing/2014/main" id="{0F9F5D8E-2EDB-8137-5880-F616F184BB30}"/>
                  </a:ext>
                </a:extLst>
              </p:cNvPr>
              <p:cNvSpPr txBox="1">
                <a:spLocks noRot="1" noChangeAspect="1" noMove="1" noResize="1" noEditPoints="1" noAdjustHandles="1" noChangeArrowheads="1" noChangeShapeType="1" noTextEdit="1"/>
              </p:cNvSpPr>
              <p:nvPr/>
            </p:nvSpPr>
            <p:spPr>
              <a:xfrm>
                <a:off x="6425094" y="4512950"/>
                <a:ext cx="326755" cy="86690"/>
              </a:xfrm>
              <a:prstGeom prst="rect">
                <a:avLst/>
              </a:prstGeom>
              <a:blipFill>
                <a:blip r:embed="rId15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3" name="pole tekstowe 2202">
                <a:extLst>
                  <a:ext uri="{FF2B5EF4-FFF2-40B4-BE49-F238E27FC236}">
                    <a16:creationId xmlns:a16="http://schemas.microsoft.com/office/drawing/2014/main" id="{7AE161F2-A2A8-6FF8-B93D-7202D5C397BC}"/>
                  </a:ext>
                </a:extLst>
              </p:cNvPr>
              <p:cNvSpPr txBox="1"/>
              <p:nvPr/>
            </p:nvSpPr>
            <p:spPr>
              <a:xfrm>
                <a:off x="6652138" y="15989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3" name="pole tekstowe 2202">
                <a:extLst>
                  <a:ext uri="{FF2B5EF4-FFF2-40B4-BE49-F238E27FC236}">
                    <a16:creationId xmlns:a16="http://schemas.microsoft.com/office/drawing/2014/main" id="{7AE161F2-A2A8-6FF8-B93D-7202D5C397BC}"/>
                  </a:ext>
                </a:extLst>
              </p:cNvPr>
              <p:cNvSpPr txBox="1">
                <a:spLocks noRot="1" noChangeAspect="1" noMove="1" noResize="1" noEditPoints="1" noAdjustHandles="1" noChangeArrowheads="1" noChangeShapeType="1" noTextEdit="1"/>
              </p:cNvSpPr>
              <p:nvPr/>
            </p:nvSpPr>
            <p:spPr>
              <a:xfrm>
                <a:off x="6652138" y="1598956"/>
                <a:ext cx="326755" cy="86690"/>
              </a:xfrm>
              <a:prstGeom prst="rect">
                <a:avLst/>
              </a:prstGeom>
              <a:blipFill>
                <a:blip r:embed="rId15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4" name="pole tekstowe 2203">
                <a:extLst>
                  <a:ext uri="{FF2B5EF4-FFF2-40B4-BE49-F238E27FC236}">
                    <a16:creationId xmlns:a16="http://schemas.microsoft.com/office/drawing/2014/main" id="{C0EDA3D0-DB55-8FF7-EDD4-65BCB352A507}"/>
                  </a:ext>
                </a:extLst>
              </p:cNvPr>
              <p:cNvSpPr txBox="1"/>
              <p:nvPr/>
            </p:nvSpPr>
            <p:spPr>
              <a:xfrm>
                <a:off x="6652138" y="17893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4" name="pole tekstowe 2203">
                <a:extLst>
                  <a:ext uri="{FF2B5EF4-FFF2-40B4-BE49-F238E27FC236}">
                    <a16:creationId xmlns:a16="http://schemas.microsoft.com/office/drawing/2014/main" id="{C0EDA3D0-DB55-8FF7-EDD4-65BCB352A507}"/>
                  </a:ext>
                </a:extLst>
              </p:cNvPr>
              <p:cNvSpPr txBox="1">
                <a:spLocks noRot="1" noChangeAspect="1" noMove="1" noResize="1" noEditPoints="1" noAdjustHandles="1" noChangeArrowheads="1" noChangeShapeType="1" noTextEdit="1"/>
              </p:cNvSpPr>
              <p:nvPr/>
            </p:nvSpPr>
            <p:spPr>
              <a:xfrm>
                <a:off x="6652138" y="1789309"/>
                <a:ext cx="326755" cy="86690"/>
              </a:xfrm>
              <a:prstGeom prst="rect">
                <a:avLst/>
              </a:prstGeom>
              <a:blipFill>
                <a:blip r:embed="rId15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5" name="pole tekstowe 2204">
                <a:extLst>
                  <a:ext uri="{FF2B5EF4-FFF2-40B4-BE49-F238E27FC236}">
                    <a16:creationId xmlns:a16="http://schemas.microsoft.com/office/drawing/2014/main" id="{933D17A3-2CB8-E115-F3BD-D8930BEE4C8B}"/>
                  </a:ext>
                </a:extLst>
              </p:cNvPr>
              <p:cNvSpPr txBox="1"/>
              <p:nvPr/>
            </p:nvSpPr>
            <p:spPr>
              <a:xfrm>
                <a:off x="6652138" y="19837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5" name="pole tekstowe 2204">
                <a:extLst>
                  <a:ext uri="{FF2B5EF4-FFF2-40B4-BE49-F238E27FC236}">
                    <a16:creationId xmlns:a16="http://schemas.microsoft.com/office/drawing/2014/main" id="{933D17A3-2CB8-E115-F3BD-D8930BEE4C8B}"/>
                  </a:ext>
                </a:extLst>
              </p:cNvPr>
              <p:cNvSpPr txBox="1">
                <a:spLocks noRot="1" noChangeAspect="1" noMove="1" noResize="1" noEditPoints="1" noAdjustHandles="1" noChangeArrowheads="1" noChangeShapeType="1" noTextEdit="1"/>
              </p:cNvSpPr>
              <p:nvPr/>
            </p:nvSpPr>
            <p:spPr>
              <a:xfrm>
                <a:off x="6652138" y="1983744"/>
                <a:ext cx="326755" cy="86690"/>
              </a:xfrm>
              <a:prstGeom prst="rect">
                <a:avLst/>
              </a:prstGeom>
              <a:blipFill>
                <a:blip r:embed="rId15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6" name="pole tekstowe 2205">
                <a:extLst>
                  <a:ext uri="{FF2B5EF4-FFF2-40B4-BE49-F238E27FC236}">
                    <a16:creationId xmlns:a16="http://schemas.microsoft.com/office/drawing/2014/main" id="{63D9E412-F7F7-10AF-5287-7630D7776DED}"/>
                  </a:ext>
                </a:extLst>
              </p:cNvPr>
              <p:cNvSpPr txBox="1"/>
              <p:nvPr/>
            </p:nvSpPr>
            <p:spPr>
              <a:xfrm>
                <a:off x="6652138" y="21781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6" name="pole tekstowe 2205">
                <a:extLst>
                  <a:ext uri="{FF2B5EF4-FFF2-40B4-BE49-F238E27FC236}">
                    <a16:creationId xmlns:a16="http://schemas.microsoft.com/office/drawing/2014/main" id="{63D9E412-F7F7-10AF-5287-7630D7776DED}"/>
                  </a:ext>
                </a:extLst>
              </p:cNvPr>
              <p:cNvSpPr txBox="1">
                <a:spLocks noRot="1" noChangeAspect="1" noMove="1" noResize="1" noEditPoints="1" noAdjustHandles="1" noChangeArrowheads="1" noChangeShapeType="1" noTextEdit="1"/>
              </p:cNvSpPr>
              <p:nvPr/>
            </p:nvSpPr>
            <p:spPr>
              <a:xfrm>
                <a:off x="6652138" y="2178179"/>
                <a:ext cx="326755" cy="86690"/>
              </a:xfrm>
              <a:prstGeom prst="rect">
                <a:avLst/>
              </a:prstGeom>
              <a:blipFill>
                <a:blip r:embed="rId15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7" name="pole tekstowe 2206">
                <a:extLst>
                  <a:ext uri="{FF2B5EF4-FFF2-40B4-BE49-F238E27FC236}">
                    <a16:creationId xmlns:a16="http://schemas.microsoft.com/office/drawing/2014/main" id="{6DB01431-C1FA-4694-B43F-FF2D1DC617EA}"/>
                  </a:ext>
                </a:extLst>
              </p:cNvPr>
              <p:cNvSpPr txBox="1"/>
              <p:nvPr/>
            </p:nvSpPr>
            <p:spPr>
              <a:xfrm>
                <a:off x="6652138" y="23726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7" name="pole tekstowe 2206">
                <a:extLst>
                  <a:ext uri="{FF2B5EF4-FFF2-40B4-BE49-F238E27FC236}">
                    <a16:creationId xmlns:a16="http://schemas.microsoft.com/office/drawing/2014/main" id="{6DB01431-C1FA-4694-B43F-FF2D1DC617EA}"/>
                  </a:ext>
                </a:extLst>
              </p:cNvPr>
              <p:cNvSpPr txBox="1">
                <a:spLocks noRot="1" noChangeAspect="1" noMove="1" noResize="1" noEditPoints="1" noAdjustHandles="1" noChangeArrowheads="1" noChangeShapeType="1" noTextEdit="1"/>
              </p:cNvSpPr>
              <p:nvPr/>
            </p:nvSpPr>
            <p:spPr>
              <a:xfrm>
                <a:off x="6652138" y="2372614"/>
                <a:ext cx="326755" cy="86690"/>
              </a:xfrm>
              <a:prstGeom prst="rect">
                <a:avLst/>
              </a:prstGeom>
              <a:blipFill>
                <a:blip r:embed="rId15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8" name="pole tekstowe 2207">
                <a:extLst>
                  <a:ext uri="{FF2B5EF4-FFF2-40B4-BE49-F238E27FC236}">
                    <a16:creationId xmlns:a16="http://schemas.microsoft.com/office/drawing/2014/main" id="{7F67DA25-6DF9-A9D1-0712-411C49485B0E}"/>
                  </a:ext>
                </a:extLst>
              </p:cNvPr>
              <p:cNvSpPr txBox="1"/>
              <p:nvPr/>
            </p:nvSpPr>
            <p:spPr>
              <a:xfrm>
                <a:off x="6652138" y="25670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8" name="pole tekstowe 2207">
                <a:extLst>
                  <a:ext uri="{FF2B5EF4-FFF2-40B4-BE49-F238E27FC236}">
                    <a16:creationId xmlns:a16="http://schemas.microsoft.com/office/drawing/2014/main" id="{7F67DA25-6DF9-A9D1-0712-411C49485B0E}"/>
                  </a:ext>
                </a:extLst>
              </p:cNvPr>
              <p:cNvSpPr txBox="1">
                <a:spLocks noRot="1" noChangeAspect="1" noMove="1" noResize="1" noEditPoints="1" noAdjustHandles="1" noChangeArrowheads="1" noChangeShapeType="1" noTextEdit="1"/>
              </p:cNvSpPr>
              <p:nvPr/>
            </p:nvSpPr>
            <p:spPr>
              <a:xfrm>
                <a:off x="6652138" y="2567049"/>
                <a:ext cx="326755" cy="86690"/>
              </a:xfrm>
              <a:prstGeom prst="rect">
                <a:avLst/>
              </a:prstGeom>
              <a:blipFill>
                <a:blip r:embed="rId15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9" name="pole tekstowe 2208">
                <a:extLst>
                  <a:ext uri="{FF2B5EF4-FFF2-40B4-BE49-F238E27FC236}">
                    <a16:creationId xmlns:a16="http://schemas.microsoft.com/office/drawing/2014/main" id="{E0B3A731-B8A9-0B0E-559B-04BFFD3B530F}"/>
                  </a:ext>
                </a:extLst>
              </p:cNvPr>
              <p:cNvSpPr txBox="1"/>
              <p:nvPr/>
            </p:nvSpPr>
            <p:spPr>
              <a:xfrm>
                <a:off x="6652138" y="27614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9" name="pole tekstowe 2208">
                <a:extLst>
                  <a:ext uri="{FF2B5EF4-FFF2-40B4-BE49-F238E27FC236}">
                    <a16:creationId xmlns:a16="http://schemas.microsoft.com/office/drawing/2014/main" id="{E0B3A731-B8A9-0B0E-559B-04BFFD3B530F}"/>
                  </a:ext>
                </a:extLst>
              </p:cNvPr>
              <p:cNvSpPr txBox="1">
                <a:spLocks noRot="1" noChangeAspect="1" noMove="1" noResize="1" noEditPoints="1" noAdjustHandles="1" noChangeArrowheads="1" noChangeShapeType="1" noTextEdit="1"/>
              </p:cNvSpPr>
              <p:nvPr/>
            </p:nvSpPr>
            <p:spPr>
              <a:xfrm>
                <a:off x="6652138" y="2761484"/>
                <a:ext cx="326755" cy="86690"/>
              </a:xfrm>
              <a:prstGeom prst="rect">
                <a:avLst/>
              </a:prstGeom>
              <a:blipFill>
                <a:blip r:embed="rId16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0" name="pole tekstowe 2209">
                <a:extLst>
                  <a:ext uri="{FF2B5EF4-FFF2-40B4-BE49-F238E27FC236}">
                    <a16:creationId xmlns:a16="http://schemas.microsoft.com/office/drawing/2014/main" id="{F8ED39AB-4C7E-0DD7-2D7F-82658B3D49C4}"/>
                  </a:ext>
                </a:extLst>
              </p:cNvPr>
              <p:cNvSpPr txBox="1"/>
              <p:nvPr/>
            </p:nvSpPr>
            <p:spPr>
              <a:xfrm>
                <a:off x="6652138" y="29559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0" name="pole tekstowe 2209">
                <a:extLst>
                  <a:ext uri="{FF2B5EF4-FFF2-40B4-BE49-F238E27FC236}">
                    <a16:creationId xmlns:a16="http://schemas.microsoft.com/office/drawing/2014/main" id="{F8ED39AB-4C7E-0DD7-2D7F-82658B3D49C4}"/>
                  </a:ext>
                </a:extLst>
              </p:cNvPr>
              <p:cNvSpPr txBox="1">
                <a:spLocks noRot="1" noChangeAspect="1" noMove="1" noResize="1" noEditPoints="1" noAdjustHandles="1" noChangeArrowheads="1" noChangeShapeType="1" noTextEdit="1"/>
              </p:cNvSpPr>
              <p:nvPr/>
            </p:nvSpPr>
            <p:spPr>
              <a:xfrm>
                <a:off x="6652138" y="2955919"/>
                <a:ext cx="326755" cy="86690"/>
              </a:xfrm>
              <a:prstGeom prst="rect">
                <a:avLst/>
              </a:prstGeom>
              <a:blipFill>
                <a:blip r:embed="rId16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1" name="pole tekstowe 2210">
                <a:extLst>
                  <a:ext uri="{FF2B5EF4-FFF2-40B4-BE49-F238E27FC236}">
                    <a16:creationId xmlns:a16="http://schemas.microsoft.com/office/drawing/2014/main" id="{1D48DEA9-2380-DEAC-CFFB-FD6B28500614}"/>
                  </a:ext>
                </a:extLst>
              </p:cNvPr>
              <p:cNvSpPr txBox="1"/>
              <p:nvPr/>
            </p:nvSpPr>
            <p:spPr>
              <a:xfrm>
                <a:off x="6652138" y="31503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1" name="pole tekstowe 2210">
                <a:extLst>
                  <a:ext uri="{FF2B5EF4-FFF2-40B4-BE49-F238E27FC236}">
                    <a16:creationId xmlns:a16="http://schemas.microsoft.com/office/drawing/2014/main" id="{1D48DEA9-2380-DEAC-CFFB-FD6B28500614}"/>
                  </a:ext>
                </a:extLst>
              </p:cNvPr>
              <p:cNvSpPr txBox="1">
                <a:spLocks noRot="1" noChangeAspect="1" noMove="1" noResize="1" noEditPoints="1" noAdjustHandles="1" noChangeArrowheads="1" noChangeShapeType="1" noTextEdit="1"/>
              </p:cNvSpPr>
              <p:nvPr/>
            </p:nvSpPr>
            <p:spPr>
              <a:xfrm>
                <a:off x="6652138" y="3150354"/>
                <a:ext cx="326755" cy="86690"/>
              </a:xfrm>
              <a:prstGeom prst="rect">
                <a:avLst/>
              </a:prstGeom>
              <a:blipFill>
                <a:blip r:embed="rId16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2" name="pole tekstowe 2211">
                <a:extLst>
                  <a:ext uri="{FF2B5EF4-FFF2-40B4-BE49-F238E27FC236}">
                    <a16:creationId xmlns:a16="http://schemas.microsoft.com/office/drawing/2014/main" id="{A49C0118-72BE-41D0-1BB1-B75F68CF418D}"/>
                  </a:ext>
                </a:extLst>
              </p:cNvPr>
              <p:cNvSpPr txBox="1"/>
              <p:nvPr/>
            </p:nvSpPr>
            <p:spPr>
              <a:xfrm>
                <a:off x="6652138" y="33447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2" name="pole tekstowe 2211">
                <a:extLst>
                  <a:ext uri="{FF2B5EF4-FFF2-40B4-BE49-F238E27FC236}">
                    <a16:creationId xmlns:a16="http://schemas.microsoft.com/office/drawing/2014/main" id="{A49C0118-72BE-41D0-1BB1-B75F68CF418D}"/>
                  </a:ext>
                </a:extLst>
              </p:cNvPr>
              <p:cNvSpPr txBox="1">
                <a:spLocks noRot="1" noChangeAspect="1" noMove="1" noResize="1" noEditPoints="1" noAdjustHandles="1" noChangeArrowheads="1" noChangeShapeType="1" noTextEdit="1"/>
              </p:cNvSpPr>
              <p:nvPr/>
            </p:nvSpPr>
            <p:spPr>
              <a:xfrm>
                <a:off x="6652138" y="3344789"/>
                <a:ext cx="326755" cy="86690"/>
              </a:xfrm>
              <a:prstGeom prst="rect">
                <a:avLst/>
              </a:prstGeom>
              <a:blipFill>
                <a:blip r:embed="rId16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3" name="pole tekstowe 2212">
                <a:extLst>
                  <a:ext uri="{FF2B5EF4-FFF2-40B4-BE49-F238E27FC236}">
                    <a16:creationId xmlns:a16="http://schemas.microsoft.com/office/drawing/2014/main" id="{B051EE2D-5303-56ED-010F-9D8A831F0FA9}"/>
                  </a:ext>
                </a:extLst>
              </p:cNvPr>
              <p:cNvSpPr txBox="1"/>
              <p:nvPr/>
            </p:nvSpPr>
            <p:spPr>
              <a:xfrm>
                <a:off x="6652138" y="35392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3" name="pole tekstowe 2212">
                <a:extLst>
                  <a:ext uri="{FF2B5EF4-FFF2-40B4-BE49-F238E27FC236}">
                    <a16:creationId xmlns:a16="http://schemas.microsoft.com/office/drawing/2014/main" id="{B051EE2D-5303-56ED-010F-9D8A831F0FA9}"/>
                  </a:ext>
                </a:extLst>
              </p:cNvPr>
              <p:cNvSpPr txBox="1">
                <a:spLocks noRot="1" noChangeAspect="1" noMove="1" noResize="1" noEditPoints="1" noAdjustHandles="1" noChangeArrowheads="1" noChangeShapeType="1" noTextEdit="1"/>
              </p:cNvSpPr>
              <p:nvPr/>
            </p:nvSpPr>
            <p:spPr>
              <a:xfrm>
                <a:off x="6652138" y="3539224"/>
                <a:ext cx="326755" cy="86690"/>
              </a:xfrm>
              <a:prstGeom prst="rect">
                <a:avLst/>
              </a:prstGeom>
              <a:blipFill>
                <a:blip r:embed="rId1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4" name="pole tekstowe 2213">
                <a:extLst>
                  <a:ext uri="{FF2B5EF4-FFF2-40B4-BE49-F238E27FC236}">
                    <a16:creationId xmlns:a16="http://schemas.microsoft.com/office/drawing/2014/main" id="{32567D1D-8229-D7E4-C873-AC90E306FD1F}"/>
                  </a:ext>
                </a:extLst>
              </p:cNvPr>
              <p:cNvSpPr txBox="1"/>
              <p:nvPr/>
            </p:nvSpPr>
            <p:spPr>
              <a:xfrm>
                <a:off x="6652138" y="37336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4" name="pole tekstowe 2213">
                <a:extLst>
                  <a:ext uri="{FF2B5EF4-FFF2-40B4-BE49-F238E27FC236}">
                    <a16:creationId xmlns:a16="http://schemas.microsoft.com/office/drawing/2014/main" id="{32567D1D-8229-D7E4-C873-AC90E306FD1F}"/>
                  </a:ext>
                </a:extLst>
              </p:cNvPr>
              <p:cNvSpPr txBox="1">
                <a:spLocks noRot="1" noChangeAspect="1" noMove="1" noResize="1" noEditPoints="1" noAdjustHandles="1" noChangeArrowheads="1" noChangeShapeType="1" noTextEdit="1"/>
              </p:cNvSpPr>
              <p:nvPr/>
            </p:nvSpPr>
            <p:spPr>
              <a:xfrm>
                <a:off x="6652138" y="3733659"/>
                <a:ext cx="326755" cy="86690"/>
              </a:xfrm>
              <a:prstGeom prst="rect">
                <a:avLst/>
              </a:prstGeom>
              <a:blipFill>
                <a:blip r:embed="rId16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5" name="pole tekstowe 2214">
                <a:extLst>
                  <a:ext uri="{FF2B5EF4-FFF2-40B4-BE49-F238E27FC236}">
                    <a16:creationId xmlns:a16="http://schemas.microsoft.com/office/drawing/2014/main" id="{46896E54-1616-E2D7-FC80-8AEE54FF236D}"/>
                  </a:ext>
                </a:extLst>
              </p:cNvPr>
              <p:cNvSpPr txBox="1"/>
              <p:nvPr/>
            </p:nvSpPr>
            <p:spPr>
              <a:xfrm>
                <a:off x="6652138" y="39280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5" name="pole tekstowe 2214">
                <a:extLst>
                  <a:ext uri="{FF2B5EF4-FFF2-40B4-BE49-F238E27FC236}">
                    <a16:creationId xmlns:a16="http://schemas.microsoft.com/office/drawing/2014/main" id="{46896E54-1616-E2D7-FC80-8AEE54FF236D}"/>
                  </a:ext>
                </a:extLst>
              </p:cNvPr>
              <p:cNvSpPr txBox="1">
                <a:spLocks noRot="1" noChangeAspect="1" noMove="1" noResize="1" noEditPoints="1" noAdjustHandles="1" noChangeArrowheads="1" noChangeShapeType="1" noTextEdit="1"/>
              </p:cNvSpPr>
              <p:nvPr/>
            </p:nvSpPr>
            <p:spPr>
              <a:xfrm>
                <a:off x="6652138" y="3928094"/>
                <a:ext cx="326755" cy="86690"/>
              </a:xfrm>
              <a:prstGeom prst="rect">
                <a:avLst/>
              </a:prstGeom>
              <a:blipFill>
                <a:blip r:embed="rId16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6" name="pole tekstowe 2215">
                <a:extLst>
                  <a:ext uri="{FF2B5EF4-FFF2-40B4-BE49-F238E27FC236}">
                    <a16:creationId xmlns:a16="http://schemas.microsoft.com/office/drawing/2014/main" id="{CA7DA606-CEC2-FA6F-9372-EE9050A47840}"/>
                  </a:ext>
                </a:extLst>
              </p:cNvPr>
              <p:cNvSpPr txBox="1"/>
              <p:nvPr/>
            </p:nvSpPr>
            <p:spPr>
              <a:xfrm>
                <a:off x="6652138" y="41225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6" name="pole tekstowe 2215">
                <a:extLst>
                  <a:ext uri="{FF2B5EF4-FFF2-40B4-BE49-F238E27FC236}">
                    <a16:creationId xmlns:a16="http://schemas.microsoft.com/office/drawing/2014/main" id="{CA7DA606-CEC2-FA6F-9372-EE9050A47840}"/>
                  </a:ext>
                </a:extLst>
              </p:cNvPr>
              <p:cNvSpPr txBox="1">
                <a:spLocks noRot="1" noChangeAspect="1" noMove="1" noResize="1" noEditPoints="1" noAdjustHandles="1" noChangeArrowheads="1" noChangeShapeType="1" noTextEdit="1"/>
              </p:cNvSpPr>
              <p:nvPr/>
            </p:nvSpPr>
            <p:spPr>
              <a:xfrm>
                <a:off x="6652138" y="4122529"/>
                <a:ext cx="326755" cy="86690"/>
              </a:xfrm>
              <a:prstGeom prst="rect">
                <a:avLst/>
              </a:prstGeom>
              <a:blipFill>
                <a:blip r:embed="rId16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7" name="pole tekstowe 2216">
                <a:extLst>
                  <a:ext uri="{FF2B5EF4-FFF2-40B4-BE49-F238E27FC236}">
                    <a16:creationId xmlns:a16="http://schemas.microsoft.com/office/drawing/2014/main" id="{9F7C9CDF-0856-0648-3914-6B6CD393DE4A}"/>
                  </a:ext>
                </a:extLst>
              </p:cNvPr>
              <p:cNvSpPr txBox="1"/>
              <p:nvPr/>
            </p:nvSpPr>
            <p:spPr>
              <a:xfrm>
                <a:off x="6652138" y="43169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7" name="pole tekstowe 2216">
                <a:extLst>
                  <a:ext uri="{FF2B5EF4-FFF2-40B4-BE49-F238E27FC236}">
                    <a16:creationId xmlns:a16="http://schemas.microsoft.com/office/drawing/2014/main" id="{9F7C9CDF-0856-0648-3914-6B6CD393DE4A}"/>
                  </a:ext>
                </a:extLst>
              </p:cNvPr>
              <p:cNvSpPr txBox="1">
                <a:spLocks noRot="1" noChangeAspect="1" noMove="1" noResize="1" noEditPoints="1" noAdjustHandles="1" noChangeArrowheads="1" noChangeShapeType="1" noTextEdit="1"/>
              </p:cNvSpPr>
              <p:nvPr/>
            </p:nvSpPr>
            <p:spPr>
              <a:xfrm>
                <a:off x="6652138" y="4316964"/>
                <a:ext cx="326755" cy="86690"/>
              </a:xfrm>
              <a:prstGeom prst="rect">
                <a:avLst/>
              </a:prstGeom>
              <a:blipFill>
                <a:blip r:embed="rId16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8" name="pole tekstowe 2217">
                <a:extLst>
                  <a:ext uri="{FF2B5EF4-FFF2-40B4-BE49-F238E27FC236}">
                    <a16:creationId xmlns:a16="http://schemas.microsoft.com/office/drawing/2014/main" id="{2176AA96-6B2D-6D3D-08A2-6BF8A164D650}"/>
                  </a:ext>
                </a:extLst>
              </p:cNvPr>
              <p:cNvSpPr txBox="1"/>
              <p:nvPr/>
            </p:nvSpPr>
            <p:spPr>
              <a:xfrm>
                <a:off x="6652138" y="451139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8" name="pole tekstowe 2217">
                <a:extLst>
                  <a:ext uri="{FF2B5EF4-FFF2-40B4-BE49-F238E27FC236}">
                    <a16:creationId xmlns:a16="http://schemas.microsoft.com/office/drawing/2014/main" id="{2176AA96-6B2D-6D3D-08A2-6BF8A164D650}"/>
                  </a:ext>
                </a:extLst>
              </p:cNvPr>
              <p:cNvSpPr txBox="1">
                <a:spLocks noRot="1" noChangeAspect="1" noMove="1" noResize="1" noEditPoints="1" noAdjustHandles="1" noChangeArrowheads="1" noChangeShapeType="1" noTextEdit="1"/>
              </p:cNvSpPr>
              <p:nvPr/>
            </p:nvSpPr>
            <p:spPr>
              <a:xfrm>
                <a:off x="6652138" y="4511396"/>
                <a:ext cx="326755" cy="86690"/>
              </a:xfrm>
              <a:prstGeom prst="rect">
                <a:avLst/>
              </a:prstGeom>
              <a:blipFill>
                <a:blip r:embed="rId16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9" name="pole tekstowe 2218">
                <a:extLst>
                  <a:ext uri="{FF2B5EF4-FFF2-40B4-BE49-F238E27FC236}">
                    <a16:creationId xmlns:a16="http://schemas.microsoft.com/office/drawing/2014/main" id="{DA71AF38-1E09-6AD7-A97B-F434782B6D26}"/>
                  </a:ext>
                </a:extLst>
              </p:cNvPr>
              <p:cNvSpPr txBox="1"/>
              <p:nvPr/>
            </p:nvSpPr>
            <p:spPr>
              <a:xfrm>
                <a:off x="6879182" y="15974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9" name="pole tekstowe 2218">
                <a:extLst>
                  <a:ext uri="{FF2B5EF4-FFF2-40B4-BE49-F238E27FC236}">
                    <a16:creationId xmlns:a16="http://schemas.microsoft.com/office/drawing/2014/main" id="{DA71AF38-1E09-6AD7-A97B-F434782B6D26}"/>
                  </a:ext>
                </a:extLst>
              </p:cNvPr>
              <p:cNvSpPr txBox="1">
                <a:spLocks noRot="1" noChangeAspect="1" noMove="1" noResize="1" noEditPoints="1" noAdjustHandles="1" noChangeArrowheads="1" noChangeShapeType="1" noTextEdit="1"/>
              </p:cNvSpPr>
              <p:nvPr/>
            </p:nvSpPr>
            <p:spPr>
              <a:xfrm>
                <a:off x="6879182" y="1597402"/>
                <a:ext cx="326755" cy="86690"/>
              </a:xfrm>
              <a:prstGeom prst="rect">
                <a:avLst/>
              </a:prstGeom>
              <a:blipFill>
                <a:blip r:embed="rId17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0" name="pole tekstowe 2219">
                <a:extLst>
                  <a:ext uri="{FF2B5EF4-FFF2-40B4-BE49-F238E27FC236}">
                    <a16:creationId xmlns:a16="http://schemas.microsoft.com/office/drawing/2014/main" id="{C459821C-656B-115C-C62F-5A31E88B1B1A}"/>
                  </a:ext>
                </a:extLst>
              </p:cNvPr>
              <p:cNvSpPr txBox="1"/>
              <p:nvPr/>
            </p:nvSpPr>
            <p:spPr>
              <a:xfrm>
                <a:off x="6879182" y="17877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0" name="pole tekstowe 2219">
                <a:extLst>
                  <a:ext uri="{FF2B5EF4-FFF2-40B4-BE49-F238E27FC236}">
                    <a16:creationId xmlns:a16="http://schemas.microsoft.com/office/drawing/2014/main" id="{C459821C-656B-115C-C62F-5A31E88B1B1A}"/>
                  </a:ext>
                </a:extLst>
              </p:cNvPr>
              <p:cNvSpPr txBox="1">
                <a:spLocks noRot="1" noChangeAspect="1" noMove="1" noResize="1" noEditPoints="1" noAdjustHandles="1" noChangeArrowheads="1" noChangeShapeType="1" noTextEdit="1"/>
              </p:cNvSpPr>
              <p:nvPr/>
            </p:nvSpPr>
            <p:spPr>
              <a:xfrm>
                <a:off x="6879182" y="1787755"/>
                <a:ext cx="326755" cy="86690"/>
              </a:xfrm>
              <a:prstGeom prst="rect">
                <a:avLst/>
              </a:prstGeom>
              <a:blipFill>
                <a:blip r:embed="rId17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1" name="pole tekstowe 2220">
                <a:extLst>
                  <a:ext uri="{FF2B5EF4-FFF2-40B4-BE49-F238E27FC236}">
                    <a16:creationId xmlns:a16="http://schemas.microsoft.com/office/drawing/2014/main" id="{F574FBCD-1441-0056-B23B-78A9CCDD375D}"/>
                  </a:ext>
                </a:extLst>
              </p:cNvPr>
              <p:cNvSpPr txBox="1"/>
              <p:nvPr/>
            </p:nvSpPr>
            <p:spPr>
              <a:xfrm>
                <a:off x="6879182" y="19821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1" name="pole tekstowe 2220">
                <a:extLst>
                  <a:ext uri="{FF2B5EF4-FFF2-40B4-BE49-F238E27FC236}">
                    <a16:creationId xmlns:a16="http://schemas.microsoft.com/office/drawing/2014/main" id="{F574FBCD-1441-0056-B23B-78A9CCDD375D}"/>
                  </a:ext>
                </a:extLst>
              </p:cNvPr>
              <p:cNvSpPr txBox="1">
                <a:spLocks noRot="1" noChangeAspect="1" noMove="1" noResize="1" noEditPoints="1" noAdjustHandles="1" noChangeArrowheads="1" noChangeShapeType="1" noTextEdit="1"/>
              </p:cNvSpPr>
              <p:nvPr/>
            </p:nvSpPr>
            <p:spPr>
              <a:xfrm>
                <a:off x="6879182" y="1982190"/>
                <a:ext cx="326755" cy="86690"/>
              </a:xfrm>
              <a:prstGeom prst="rect">
                <a:avLst/>
              </a:prstGeom>
              <a:blipFill>
                <a:blip r:embed="rId17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2" name="pole tekstowe 2221">
                <a:extLst>
                  <a:ext uri="{FF2B5EF4-FFF2-40B4-BE49-F238E27FC236}">
                    <a16:creationId xmlns:a16="http://schemas.microsoft.com/office/drawing/2014/main" id="{EE723FE9-54F8-917D-1693-9E986CF57586}"/>
                  </a:ext>
                </a:extLst>
              </p:cNvPr>
              <p:cNvSpPr txBox="1"/>
              <p:nvPr/>
            </p:nvSpPr>
            <p:spPr>
              <a:xfrm>
                <a:off x="6879182" y="21766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2" name="pole tekstowe 2221">
                <a:extLst>
                  <a:ext uri="{FF2B5EF4-FFF2-40B4-BE49-F238E27FC236}">
                    <a16:creationId xmlns:a16="http://schemas.microsoft.com/office/drawing/2014/main" id="{EE723FE9-54F8-917D-1693-9E986CF57586}"/>
                  </a:ext>
                </a:extLst>
              </p:cNvPr>
              <p:cNvSpPr txBox="1">
                <a:spLocks noRot="1" noChangeAspect="1" noMove="1" noResize="1" noEditPoints="1" noAdjustHandles="1" noChangeArrowheads="1" noChangeShapeType="1" noTextEdit="1"/>
              </p:cNvSpPr>
              <p:nvPr/>
            </p:nvSpPr>
            <p:spPr>
              <a:xfrm>
                <a:off x="6879182" y="2176625"/>
                <a:ext cx="326755" cy="86690"/>
              </a:xfrm>
              <a:prstGeom prst="rect">
                <a:avLst/>
              </a:prstGeom>
              <a:blipFill>
                <a:blip r:embed="rId17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3" name="pole tekstowe 2222">
                <a:extLst>
                  <a:ext uri="{FF2B5EF4-FFF2-40B4-BE49-F238E27FC236}">
                    <a16:creationId xmlns:a16="http://schemas.microsoft.com/office/drawing/2014/main" id="{FC05E681-20DF-18AD-0872-EF45601CCFD7}"/>
                  </a:ext>
                </a:extLst>
              </p:cNvPr>
              <p:cNvSpPr txBox="1"/>
              <p:nvPr/>
            </p:nvSpPr>
            <p:spPr>
              <a:xfrm>
                <a:off x="6879182" y="23710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3" name="pole tekstowe 2222">
                <a:extLst>
                  <a:ext uri="{FF2B5EF4-FFF2-40B4-BE49-F238E27FC236}">
                    <a16:creationId xmlns:a16="http://schemas.microsoft.com/office/drawing/2014/main" id="{FC05E681-20DF-18AD-0872-EF45601CCFD7}"/>
                  </a:ext>
                </a:extLst>
              </p:cNvPr>
              <p:cNvSpPr txBox="1">
                <a:spLocks noRot="1" noChangeAspect="1" noMove="1" noResize="1" noEditPoints="1" noAdjustHandles="1" noChangeArrowheads="1" noChangeShapeType="1" noTextEdit="1"/>
              </p:cNvSpPr>
              <p:nvPr/>
            </p:nvSpPr>
            <p:spPr>
              <a:xfrm>
                <a:off x="6879182" y="2371060"/>
                <a:ext cx="326755" cy="86690"/>
              </a:xfrm>
              <a:prstGeom prst="rect">
                <a:avLst/>
              </a:prstGeom>
              <a:blipFill>
                <a:blip r:embed="rId17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4" name="pole tekstowe 2223">
                <a:extLst>
                  <a:ext uri="{FF2B5EF4-FFF2-40B4-BE49-F238E27FC236}">
                    <a16:creationId xmlns:a16="http://schemas.microsoft.com/office/drawing/2014/main" id="{3FEF2F40-D5C0-0F65-26FD-0C18D6956A49}"/>
                  </a:ext>
                </a:extLst>
              </p:cNvPr>
              <p:cNvSpPr txBox="1"/>
              <p:nvPr/>
            </p:nvSpPr>
            <p:spPr>
              <a:xfrm>
                <a:off x="6879182" y="25654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4" name="pole tekstowe 2223">
                <a:extLst>
                  <a:ext uri="{FF2B5EF4-FFF2-40B4-BE49-F238E27FC236}">
                    <a16:creationId xmlns:a16="http://schemas.microsoft.com/office/drawing/2014/main" id="{3FEF2F40-D5C0-0F65-26FD-0C18D6956A49}"/>
                  </a:ext>
                </a:extLst>
              </p:cNvPr>
              <p:cNvSpPr txBox="1">
                <a:spLocks noRot="1" noChangeAspect="1" noMove="1" noResize="1" noEditPoints="1" noAdjustHandles="1" noChangeArrowheads="1" noChangeShapeType="1" noTextEdit="1"/>
              </p:cNvSpPr>
              <p:nvPr/>
            </p:nvSpPr>
            <p:spPr>
              <a:xfrm>
                <a:off x="6879182" y="2565495"/>
                <a:ext cx="326755" cy="86690"/>
              </a:xfrm>
              <a:prstGeom prst="rect">
                <a:avLst/>
              </a:prstGeom>
              <a:blipFill>
                <a:blip r:embed="rId17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5" name="pole tekstowe 2224">
                <a:extLst>
                  <a:ext uri="{FF2B5EF4-FFF2-40B4-BE49-F238E27FC236}">
                    <a16:creationId xmlns:a16="http://schemas.microsoft.com/office/drawing/2014/main" id="{621058E9-7438-8BAE-679D-AE6C84D3D1CB}"/>
                  </a:ext>
                </a:extLst>
              </p:cNvPr>
              <p:cNvSpPr txBox="1"/>
              <p:nvPr/>
            </p:nvSpPr>
            <p:spPr>
              <a:xfrm>
                <a:off x="6879182" y="27599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5" name="pole tekstowe 2224">
                <a:extLst>
                  <a:ext uri="{FF2B5EF4-FFF2-40B4-BE49-F238E27FC236}">
                    <a16:creationId xmlns:a16="http://schemas.microsoft.com/office/drawing/2014/main" id="{621058E9-7438-8BAE-679D-AE6C84D3D1CB}"/>
                  </a:ext>
                </a:extLst>
              </p:cNvPr>
              <p:cNvSpPr txBox="1">
                <a:spLocks noRot="1" noChangeAspect="1" noMove="1" noResize="1" noEditPoints="1" noAdjustHandles="1" noChangeArrowheads="1" noChangeShapeType="1" noTextEdit="1"/>
              </p:cNvSpPr>
              <p:nvPr/>
            </p:nvSpPr>
            <p:spPr>
              <a:xfrm>
                <a:off x="6879182" y="2759930"/>
                <a:ext cx="326755" cy="86690"/>
              </a:xfrm>
              <a:prstGeom prst="rect">
                <a:avLst/>
              </a:prstGeom>
              <a:blipFill>
                <a:blip r:embed="rId17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6" name="pole tekstowe 2225">
                <a:extLst>
                  <a:ext uri="{FF2B5EF4-FFF2-40B4-BE49-F238E27FC236}">
                    <a16:creationId xmlns:a16="http://schemas.microsoft.com/office/drawing/2014/main" id="{94C1DD59-C016-B6BD-5433-185E823EB0D7}"/>
                  </a:ext>
                </a:extLst>
              </p:cNvPr>
              <p:cNvSpPr txBox="1"/>
              <p:nvPr/>
            </p:nvSpPr>
            <p:spPr>
              <a:xfrm>
                <a:off x="6879182" y="29543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6" name="pole tekstowe 2225">
                <a:extLst>
                  <a:ext uri="{FF2B5EF4-FFF2-40B4-BE49-F238E27FC236}">
                    <a16:creationId xmlns:a16="http://schemas.microsoft.com/office/drawing/2014/main" id="{94C1DD59-C016-B6BD-5433-185E823EB0D7}"/>
                  </a:ext>
                </a:extLst>
              </p:cNvPr>
              <p:cNvSpPr txBox="1">
                <a:spLocks noRot="1" noChangeAspect="1" noMove="1" noResize="1" noEditPoints="1" noAdjustHandles="1" noChangeArrowheads="1" noChangeShapeType="1" noTextEdit="1"/>
              </p:cNvSpPr>
              <p:nvPr/>
            </p:nvSpPr>
            <p:spPr>
              <a:xfrm>
                <a:off x="6879182" y="2954365"/>
                <a:ext cx="326755" cy="86690"/>
              </a:xfrm>
              <a:prstGeom prst="rect">
                <a:avLst/>
              </a:prstGeom>
              <a:blipFill>
                <a:blip r:embed="rId17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7" name="pole tekstowe 2226">
                <a:extLst>
                  <a:ext uri="{FF2B5EF4-FFF2-40B4-BE49-F238E27FC236}">
                    <a16:creationId xmlns:a16="http://schemas.microsoft.com/office/drawing/2014/main" id="{829DFFF8-4F41-84E2-CC7A-C02FB36DDA73}"/>
                  </a:ext>
                </a:extLst>
              </p:cNvPr>
              <p:cNvSpPr txBox="1"/>
              <p:nvPr/>
            </p:nvSpPr>
            <p:spPr>
              <a:xfrm>
                <a:off x="6879182" y="31488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7" name="pole tekstowe 2226">
                <a:extLst>
                  <a:ext uri="{FF2B5EF4-FFF2-40B4-BE49-F238E27FC236}">
                    <a16:creationId xmlns:a16="http://schemas.microsoft.com/office/drawing/2014/main" id="{829DFFF8-4F41-84E2-CC7A-C02FB36DDA73}"/>
                  </a:ext>
                </a:extLst>
              </p:cNvPr>
              <p:cNvSpPr txBox="1">
                <a:spLocks noRot="1" noChangeAspect="1" noMove="1" noResize="1" noEditPoints="1" noAdjustHandles="1" noChangeArrowheads="1" noChangeShapeType="1" noTextEdit="1"/>
              </p:cNvSpPr>
              <p:nvPr/>
            </p:nvSpPr>
            <p:spPr>
              <a:xfrm>
                <a:off x="6879182" y="3148800"/>
                <a:ext cx="326755" cy="86690"/>
              </a:xfrm>
              <a:prstGeom prst="rect">
                <a:avLst/>
              </a:prstGeom>
              <a:blipFill>
                <a:blip r:embed="rId17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8" name="pole tekstowe 2227">
                <a:extLst>
                  <a:ext uri="{FF2B5EF4-FFF2-40B4-BE49-F238E27FC236}">
                    <a16:creationId xmlns:a16="http://schemas.microsoft.com/office/drawing/2014/main" id="{615460AB-80E5-388B-1681-CD9B92AED0B5}"/>
                  </a:ext>
                </a:extLst>
              </p:cNvPr>
              <p:cNvSpPr txBox="1"/>
              <p:nvPr/>
            </p:nvSpPr>
            <p:spPr>
              <a:xfrm>
                <a:off x="6879182" y="33432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8" name="pole tekstowe 2227">
                <a:extLst>
                  <a:ext uri="{FF2B5EF4-FFF2-40B4-BE49-F238E27FC236}">
                    <a16:creationId xmlns:a16="http://schemas.microsoft.com/office/drawing/2014/main" id="{615460AB-80E5-388B-1681-CD9B92AED0B5}"/>
                  </a:ext>
                </a:extLst>
              </p:cNvPr>
              <p:cNvSpPr txBox="1">
                <a:spLocks noRot="1" noChangeAspect="1" noMove="1" noResize="1" noEditPoints="1" noAdjustHandles="1" noChangeArrowheads="1" noChangeShapeType="1" noTextEdit="1"/>
              </p:cNvSpPr>
              <p:nvPr/>
            </p:nvSpPr>
            <p:spPr>
              <a:xfrm>
                <a:off x="6879182" y="3343235"/>
                <a:ext cx="326755" cy="86690"/>
              </a:xfrm>
              <a:prstGeom prst="rect">
                <a:avLst/>
              </a:prstGeom>
              <a:blipFill>
                <a:blip r:embed="rId17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9" name="pole tekstowe 2228">
                <a:extLst>
                  <a:ext uri="{FF2B5EF4-FFF2-40B4-BE49-F238E27FC236}">
                    <a16:creationId xmlns:a16="http://schemas.microsoft.com/office/drawing/2014/main" id="{77FAF00E-2872-FB57-3EB5-A227E83F935B}"/>
                  </a:ext>
                </a:extLst>
              </p:cNvPr>
              <p:cNvSpPr txBox="1"/>
              <p:nvPr/>
            </p:nvSpPr>
            <p:spPr>
              <a:xfrm>
                <a:off x="6879182" y="35376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9" name="pole tekstowe 2228">
                <a:extLst>
                  <a:ext uri="{FF2B5EF4-FFF2-40B4-BE49-F238E27FC236}">
                    <a16:creationId xmlns:a16="http://schemas.microsoft.com/office/drawing/2014/main" id="{77FAF00E-2872-FB57-3EB5-A227E83F935B}"/>
                  </a:ext>
                </a:extLst>
              </p:cNvPr>
              <p:cNvSpPr txBox="1">
                <a:spLocks noRot="1" noChangeAspect="1" noMove="1" noResize="1" noEditPoints="1" noAdjustHandles="1" noChangeArrowheads="1" noChangeShapeType="1" noTextEdit="1"/>
              </p:cNvSpPr>
              <p:nvPr/>
            </p:nvSpPr>
            <p:spPr>
              <a:xfrm>
                <a:off x="6879182" y="3537670"/>
                <a:ext cx="326755" cy="86690"/>
              </a:xfrm>
              <a:prstGeom prst="rect">
                <a:avLst/>
              </a:prstGeom>
              <a:blipFill>
                <a:blip r:embed="rId18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0" name="pole tekstowe 2229">
                <a:extLst>
                  <a:ext uri="{FF2B5EF4-FFF2-40B4-BE49-F238E27FC236}">
                    <a16:creationId xmlns:a16="http://schemas.microsoft.com/office/drawing/2014/main" id="{C2BE460E-3E01-8383-719B-233A7935A54D}"/>
                  </a:ext>
                </a:extLst>
              </p:cNvPr>
              <p:cNvSpPr txBox="1"/>
              <p:nvPr/>
            </p:nvSpPr>
            <p:spPr>
              <a:xfrm>
                <a:off x="6879182" y="37321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0" name="pole tekstowe 2229">
                <a:extLst>
                  <a:ext uri="{FF2B5EF4-FFF2-40B4-BE49-F238E27FC236}">
                    <a16:creationId xmlns:a16="http://schemas.microsoft.com/office/drawing/2014/main" id="{C2BE460E-3E01-8383-719B-233A7935A54D}"/>
                  </a:ext>
                </a:extLst>
              </p:cNvPr>
              <p:cNvSpPr txBox="1">
                <a:spLocks noRot="1" noChangeAspect="1" noMove="1" noResize="1" noEditPoints="1" noAdjustHandles="1" noChangeArrowheads="1" noChangeShapeType="1" noTextEdit="1"/>
              </p:cNvSpPr>
              <p:nvPr/>
            </p:nvSpPr>
            <p:spPr>
              <a:xfrm>
                <a:off x="6879182" y="3732105"/>
                <a:ext cx="326755" cy="86690"/>
              </a:xfrm>
              <a:prstGeom prst="rect">
                <a:avLst/>
              </a:prstGeom>
              <a:blipFill>
                <a:blip r:embed="rId18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1" name="pole tekstowe 2230">
                <a:extLst>
                  <a:ext uri="{FF2B5EF4-FFF2-40B4-BE49-F238E27FC236}">
                    <a16:creationId xmlns:a16="http://schemas.microsoft.com/office/drawing/2014/main" id="{A9B5CB5F-A102-916F-3EAE-54580DBCF187}"/>
                  </a:ext>
                </a:extLst>
              </p:cNvPr>
              <p:cNvSpPr txBox="1"/>
              <p:nvPr/>
            </p:nvSpPr>
            <p:spPr>
              <a:xfrm>
                <a:off x="6879182" y="39265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1" name="pole tekstowe 2230">
                <a:extLst>
                  <a:ext uri="{FF2B5EF4-FFF2-40B4-BE49-F238E27FC236}">
                    <a16:creationId xmlns:a16="http://schemas.microsoft.com/office/drawing/2014/main" id="{A9B5CB5F-A102-916F-3EAE-54580DBCF187}"/>
                  </a:ext>
                </a:extLst>
              </p:cNvPr>
              <p:cNvSpPr txBox="1">
                <a:spLocks noRot="1" noChangeAspect="1" noMove="1" noResize="1" noEditPoints="1" noAdjustHandles="1" noChangeArrowheads="1" noChangeShapeType="1" noTextEdit="1"/>
              </p:cNvSpPr>
              <p:nvPr/>
            </p:nvSpPr>
            <p:spPr>
              <a:xfrm>
                <a:off x="6879182" y="3926540"/>
                <a:ext cx="326755" cy="86690"/>
              </a:xfrm>
              <a:prstGeom prst="rect">
                <a:avLst/>
              </a:prstGeom>
              <a:blipFill>
                <a:blip r:embed="rId18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2" name="pole tekstowe 2231">
                <a:extLst>
                  <a:ext uri="{FF2B5EF4-FFF2-40B4-BE49-F238E27FC236}">
                    <a16:creationId xmlns:a16="http://schemas.microsoft.com/office/drawing/2014/main" id="{725F5239-C6C6-372E-CB3C-3D83E76C872C}"/>
                  </a:ext>
                </a:extLst>
              </p:cNvPr>
              <p:cNvSpPr txBox="1"/>
              <p:nvPr/>
            </p:nvSpPr>
            <p:spPr>
              <a:xfrm>
                <a:off x="6879182" y="412097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2" name="pole tekstowe 2231">
                <a:extLst>
                  <a:ext uri="{FF2B5EF4-FFF2-40B4-BE49-F238E27FC236}">
                    <a16:creationId xmlns:a16="http://schemas.microsoft.com/office/drawing/2014/main" id="{725F5239-C6C6-372E-CB3C-3D83E76C872C}"/>
                  </a:ext>
                </a:extLst>
              </p:cNvPr>
              <p:cNvSpPr txBox="1">
                <a:spLocks noRot="1" noChangeAspect="1" noMove="1" noResize="1" noEditPoints="1" noAdjustHandles="1" noChangeArrowheads="1" noChangeShapeType="1" noTextEdit="1"/>
              </p:cNvSpPr>
              <p:nvPr/>
            </p:nvSpPr>
            <p:spPr>
              <a:xfrm>
                <a:off x="6879182" y="4120975"/>
                <a:ext cx="326755" cy="86690"/>
              </a:xfrm>
              <a:prstGeom prst="rect">
                <a:avLst/>
              </a:prstGeom>
              <a:blipFill>
                <a:blip r:embed="rId18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3" name="pole tekstowe 2232">
                <a:extLst>
                  <a:ext uri="{FF2B5EF4-FFF2-40B4-BE49-F238E27FC236}">
                    <a16:creationId xmlns:a16="http://schemas.microsoft.com/office/drawing/2014/main" id="{41685E3F-DBEE-49AA-FF4C-BDD01A4DFE69}"/>
                  </a:ext>
                </a:extLst>
              </p:cNvPr>
              <p:cNvSpPr txBox="1"/>
              <p:nvPr/>
            </p:nvSpPr>
            <p:spPr>
              <a:xfrm>
                <a:off x="6879182" y="43154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3" name="pole tekstowe 2232">
                <a:extLst>
                  <a:ext uri="{FF2B5EF4-FFF2-40B4-BE49-F238E27FC236}">
                    <a16:creationId xmlns:a16="http://schemas.microsoft.com/office/drawing/2014/main" id="{41685E3F-DBEE-49AA-FF4C-BDD01A4DFE69}"/>
                  </a:ext>
                </a:extLst>
              </p:cNvPr>
              <p:cNvSpPr txBox="1">
                <a:spLocks noRot="1" noChangeAspect="1" noMove="1" noResize="1" noEditPoints="1" noAdjustHandles="1" noChangeArrowheads="1" noChangeShapeType="1" noTextEdit="1"/>
              </p:cNvSpPr>
              <p:nvPr/>
            </p:nvSpPr>
            <p:spPr>
              <a:xfrm>
                <a:off x="6879182" y="4315410"/>
                <a:ext cx="326755" cy="86690"/>
              </a:xfrm>
              <a:prstGeom prst="rect">
                <a:avLst/>
              </a:prstGeom>
              <a:blipFill>
                <a:blip r:embed="rId18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4" name="pole tekstowe 2233">
                <a:extLst>
                  <a:ext uri="{FF2B5EF4-FFF2-40B4-BE49-F238E27FC236}">
                    <a16:creationId xmlns:a16="http://schemas.microsoft.com/office/drawing/2014/main" id="{ACCF06A1-FA56-87BC-1331-9DE542E40C67}"/>
                  </a:ext>
                </a:extLst>
              </p:cNvPr>
              <p:cNvSpPr txBox="1"/>
              <p:nvPr/>
            </p:nvSpPr>
            <p:spPr>
              <a:xfrm>
                <a:off x="6879182" y="450984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4" name="pole tekstowe 2233">
                <a:extLst>
                  <a:ext uri="{FF2B5EF4-FFF2-40B4-BE49-F238E27FC236}">
                    <a16:creationId xmlns:a16="http://schemas.microsoft.com/office/drawing/2014/main" id="{ACCF06A1-FA56-87BC-1331-9DE542E40C67}"/>
                  </a:ext>
                </a:extLst>
              </p:cNvPr>
              <p:cNvSpPr txBox="1">
                <a:spLocks noRot="1" noChangeAspect="1" noMove="1" noResize="1" noEditPoints="1" noAdjustHandles="1" noChangeArrowheads="1" noChangeShapeType="1" noTextEdit="1"/>
              </p:cNvSpPr>
              <p:nvPr/>
            </p:nvSpPr>
            <p:spPr>
              <a:xfrm>
                <a:off x="6879182" y="4509842"/>
                <a:ext cx="326755" cy="86690"/>
              </a:xfrm>
              <a:prstGeom prst="rect">
                <a:avLst/>
              </a:prstGeom>
              <a:blipFill>
                <a:blip r:embed="rId18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5" name="pole tekstowe 2234">
                <a:extLst>
                  <a:ext uri="{FF2B5EF4-FFF2-40B4-BE49-F238E27FC236}">
                    <a16:creationId xmlns:a16="http://schemas.microsoft.com/office/drawing/2014/main" id="{2D98969C-22B2-64F5-3210-39F14430D47D}"/>
                  </a:ext>
                </a:extLst>
              </p:cNvPr>
              <p:cNvSpPr txBox="1"/>
              <p:nvPr/>
            </p:nvSpPr>
            <p:spPr>
              <a:xfrm>
                <a:off x="7106226" y="15958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5" name="pole tekstowe 2234">
                <a:extLst>
                  <a:ext uri="{FF2B5EF4-FFF2-40B4-BE49-F238E27FC236}">
                    <a16:creationId xmlns:a16="http://schemas.microsoft.com/office/drawing/2014/main" id="{2D98969C-22B2-64F5-3210-39F14430D47D}"/>
                  </a:ext>
                </a:extLst>
              </p:cNvPr>
              <p:cNvSpPr txBox="1">
                <a:spLocks noRot="1" noChangeAspect="1" noMove="1" noResize="1" noEditPoints="1" noAdjustHandles="1" noChangeArrowheads="1" noChangeShapeType="1" noTextEdit="1"/>
              </p:cNvSpPr>
              <p:nvPr/>
            </p:nvSpPr>
            <p:spPr>
              <a:xfrm>
                <a:off x="7106226" y="1595848"/>
                <a:ext cx="326755" cy="86690"/>
              </a:xfrm>
              <a:prstGeom prst="rect">
                <a:avLst/>
              </a:prstGeom>
              <a:blipFill>
                <a:blip r:embed="rId18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6" name="pole tekstowe 2235">
                <a:extLst>
                  <a:ext uri="{FF2B5EF4-FFF2-40B4-BE49-F238E27FC236}">
                    <a16:creationId xmlns:a16="http://schemas.microsoft.com/office/drawing/2014/main" id="{5A990721-6B7F-56CB-4C54-327535EEB763}"/>
                  </a:ext>
                </a:extLst>
              </p:cNvPr>
              <p:cNvSpPr txBox="1"/>
              <p:nvPr/>
            </p:nvSpPr>
            <p:spPr>
              <a:xfrm>
                <a:off x="7106226" y="178620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6" name="pole tekstowe 2235">
                <a:extLst>
                  <a:ext uri="{FF2B5EF4-FFF2-40B4-BE49-F238E27FC236}">
                    <a16:creationId xmlns:a16="http://schemas.microsoft.com/office/drawing/2014/main" id="{5A990721-6B7F-56CB-4C54-327535EEB763}"/>
                  </a:ext>
                </a:extLst>
              </p:cNvPr>
              <p:cNvSpPr txBox="1">
                <a:spLocks noRot="1" noChangeAspect="1" noMove="1" noResize="1" noEditPoints="1" noAdjustHandles="1" noChangeArrowheads="1" noChangeShapeType="1" noTextEdit="1"/>
              </p:cNvSpPr>
              <p:nvPr/>
            </p:nvSpPr>
            <p:spPr>
              <a:xfrm>
                <a:off x="7106226" y="1786201"/>
                <a:ext cx="326755" cy="86690"/>
              </a:xfrm>
              <a:prstGeom prst="rect">
                <a:avLst/>
              </a:prstGeom>
              <a:blipFill>
                <a:blip r:embed="rId18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7" name="pole tekstowe 2236">
                <a:extLst>
                  <a:ext uri="{FF2B5EF4-FFF2-40B4-BE49-F238E27FC236}">
                    <a16:creationId xmlns:a16="http://schemas.microsoft.com/office/drawing/2014/main" id="{0ED1EDFE-A6AE-8E15-F3CC-1053AA22D0EC}"/>
                  </a:ext>
                </a:extLst>
              </p:cNvPr>
              <p:cNvSpPr txBox="1"/>
              <p:nvPr/>
            </p:nvSpPr>
            <p:spPr>
              <a:xfrm>
                <a:off x="7106226" y="198063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7" name="pole tekstowe 2236">
                <a:extLst>
                  <a:ext uri="{FF2B5EF4-FFF2-40B4-BE49-F238E27FC236}">
                    <a16:creationId xmlns:a16="http://schemas.microsoft.com/office/drawing/2014/main" id="{0ED1EDFE-A6AE-8E15-F3CC-1053AA22D0EC}"/>
                  </a:ext>
                </a:extLst>
              </p:cNvPr>
              <p:cNvSpPr txBox="1">
                <a:spLocks noRot="1" noChangeAspect="1" noMove="1" noResize="1" noEditPoints="1" noAdjustHandles="1" noChangeArrowheads="1" noChangeShapeType="1" noTextEdit="1"/>
              </p:cNvSpPr>
              <p:nvPr/>
            </p:nvSpPr>
            <p:spPr>
              <a:xfrm>
                <a:off x="7106226" y="1980636"/>
                <a:ext cx="326755" cy="86690"/>
              </a:xfrm>
              <a:prstGeom prst="rect">
                <a:avLst/>
              </a:prstGeom>
              <a:blipFill>
                <a:blip r:embed="rId18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8" name="pole tekstowe 2237">
                <a:extLst>
                  <a:ext uri="{FF2B5EF4-FFF2-40B4-BE49-F238E27FC236}">
                    <a16:creationId xmlns:a16="http://schemas.microsoft.com/office/drawing/2014/main" id="{DD9FEF34-6BF4-BFCF-1A29-56E4B37C6C3F}"/>
                  </a:ext>
                </a:extLst>
              </p:cNvPr>
              <p:cNvSpPr txBox="1"/>
              <p:nvPr/>
            </p:nvSpPr>
            <p:spPr>
              <a:xfrm>
                <a:off x="7106226" y="217507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8" name="pole tekstowe 2237">
                <a:extLst>
                  <a:ext uri="{FF2B5EF4-FFF2-40B4-BE49-F238E27FC236}">
                    <a16:creationId xmlns:a16="http://schemas.microsoft.com/office/drawing/2014/main" id="{DD9FEF34-6BF4-BFCF-1A29-56E4B37C6C3F}"/>
                  </a:ext>
                </a:extLst>
              </p:cNvPr>
              <p:cNvSpPr txBox="1">
                <a:spLocks noRot="1" noChangeAspect="1" noMove="1" noResize="1" noEditPoints="1" noAdjustHandles="1" noChangeArrowheads="1" noChangeShapeType="1" noTextEdit="1"/>
              </p:cNvSpPr>
              <p:nvPr/>
            </p:nvSpPr>
            <p:spPr>
              <a:xfrm>
                <a:off x="7106226" y="2175071"/>
                <a:ext cx="326755" cy="86690"/>
              </a:xfrm>
              <a:prstGeom prst="rect">
                <a:avLst/>
              </a:prstGeom>
              <a:blipFill>
                <a:blip r:embed="rId18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9" name="pole tekstowe 2238">
                <a:extLst>
                  <a:ext uri="{FF2B5EF4-FFF2-40B4-BE49-F238E27FC236}">
                    <a16:creationId xmlns:a16="http://schemas.microsoft.com/office/drawing/2014/main" id="{617EA9E3-F244-E835-137D-D5F5D22079F0}"/>
                  </a:ext>
                </a:extLst>
              </p:cNvPr>
              <p:cNvSpPr txBox="1"/>
              <p:nvPr/>
            </p:nvSpPr>
            <p:spPr>
              <a:xfrm>
                <a:off x="7106226" y="236950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9" name="pole tekstowe 2238">
                <a:extLst>
                  <a:ext uri="{FF2B5EF4-FFF2-40B4-BE49-F238E27FC236}">
                    <a16:creationId xmlns:a16="http://schemas.microsoft.com/office/drawing/2014/main" id="{617EA9E3-F244-E835-137D-D5F5D22079F0}"/>
                  </a:ext>
                </a:extLst>
              </p:cNvPr>
              <p:cNvSpPr txBox="1">
                <a:spLocks noRot="1" noChangeAspect="1" noMove="1" noResize="1" noEditPoints="1" noAdjustHandles="1" noChangeArrowheads="1" noChangeShapeType="1" noTextEdit="1"/>
              </p:cNvSpPr>
              <p:nvPr/>
            </p:nvSpPr>
            <p:spPr>
              <a:xfrm>
                <a:off x="7106226" y="2369506"/>
                <a:ext cx="326755" cy="86690"/>
              </a:xfrm>
              <a:prstGeom prst="rect">
                <a:avLst/>
              </a:prstGeom>
              <a:blipFill>
                <a:blip r:embed="rId19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0" name="pole tekstowe 2239">
                <a:extLst>
                  <a:ext uri="{FF2B5EF4-FFF2-40B4-BE49-F238E27FC236}">
                    <a16:creationId xmlns:a16="http://schemas.microsoft.com/office/drawing/2014/main" id="{5D501C3D-C999-829F-011A-D55828949FF4}"/>
                  </a:ext>
                </a:extLst>
              </p:cNvPr>
              <p:cNvSpPr txBox="1"/>
              <p:nvPr/>
            </p:nvSpPr>
            <p:spPr>
              <a:xfrm>
                <a:off x="7106226" y="256394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0" name="pole tekstowe 2239">
                <a:extLst>
                  <a:ext uri="{FF2B5EF4-FFF2-40B4-BE49-F238E27FC236}">
                    <a16:creationId xmlns:a16="http://schemas.microsoft.com/office/drawing/2014/main" id="{5D501C3D-C999-829F-011A-D55828949FF4}"/>
                  </a:ext>
                </a:extLst>
              </p:cNvPr>
              <p:cNvSpPr txBox="1">
                <a:spLocks noRot="1" noChangeAspect="1" noMove="1" noResize="1" noEditPoints="1" noAdjustHandles="1" noChangeArrowheads="1" noChangeShapeType="1" noTextEdit="1"/>
              </p:cNvSpPr>
              <p:nvPr/>
            </p:nvSpPr>
            <p:spPr>
              <a:xfrm>
                <a:off x="7106226" y="2563941"/>
                <a:ext cx="326755" cy="86690"/>
              </a:xfrm>
              <a:prstGeom prst="rect">
                <a:avLst/>
              </a:prstGeom>
              <a:blipFill>
                <a:blip r:embed="rId19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1" name="pole tekstowe 2240">
                <a:extLst>
                  <a:ext uri="{FF2B5EF4-FFF2-40B4-BE49-F238E27FC236}">
                    <a16:creationId xmlns:a16="http://schemas.microsoft.com/office/drawing/2014/main" id="{40708D33-FC6B-FDB1-225C-E2C8B7E35EA1}"/>
                  </a:ext>
                </a:extLst>
              </p:cNvPr>
              <p:cNvSpPr txBox="1"/>
              <p:nvPr/>
            </p:nvSpPr>
            <p:spPr>
              <a:xfrm>
                <a:off x="7106226" y="27583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1" name="pole tekstowe 2240">
                <a:extLst>
                  <a:ext uri="{FF2B5EF4-FFF2-40B4-BE49-F238E27FC236}">
                    <a16:creationId xmlns:a16="http://schemas.microsoft.com/office/drawing/2014/main" id="{40708D33-FC6B-FDB1-225C-E2C8B7E35EA1}"/>
                  </a:ext>
                </a:extLst>
              </p:cNvPr>
              <p:cNvSpPr txBox="1">
                <a:spLocks noRot="1" noChangeAspect="1" noMove="1" noResize="1" noEditPoints="1" noAdjustHandles="1" noChangeArrowheads="1" noChangeShapeType="1" noTextEdit="1"/>
              </p:cNvSpPr>
              <p:nvPr/>
            </p:nvSpPr>
            <p:spPr>
              <a:xfrm>
                <a:off x="7106226" y="2758376"/>
                <a:ext cx="326755" cy="86690"/>
              </a:xfrm>
              <a:prstGeom prst="rect">
                <a:avLst/>
              </a:prstGeom>
              <a:blipFill>
                <a:blip r:embed="rId192"/>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2" name="pole tekstowe 2241">
                <a:extLst>
                  <a:ext uri="{FF2B5EF4-FFF2-40B4-BE49-F238E27FC236}">
                    <a16:creationId xmlns:a16="http://schemas.microsoft.com/office/drawing/2014/main" id="{D1D5D0E4-D804-BFC7-4BB3-37566881F067}"/>
                  </a:ext>
                </a:extLst>
              </p:cNvPr>
              <p:cNvSpPr txBox="1"/>
              <p:nvPr/>
            </p:nvSpPr>
            <p:spPr>
              <a:xfrm>
                <a:off x="7106226" y="295281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2" name="pole tekstowe 2241">
                <a:extLst>
                  <a:ext uri="{FF2B5EF4-FFF2-40B4-BE49-F238E27FC236}">
                    <a16:creationId xmlns:a16="http://schemas.microsoft.com/office/drawing/2014/main" id="{D1D5D0E4-D804-BFC7-4BB3-37566881F067}"/>
                  </a:ext>
                </a:extLst>
              </p:cNvPr>
              <p:cNvSpPr txBox="1">
                <a:spLocks noRot="1" noChangeAspect="1" noMove="1" noResize="1" noEditPoints="1" noAdjustHandles="1" noChangeArrowheads="1" noChangeShapeType="1" noTextEdit="1"/>
              </p:cNvSpPr>
              <p:nvPr/>
            </p:nvSpPr>
            <p:spPr>
              <a:xfrm>
                <a:off x="7106226" y="2952811"/>
                <a:ext cx="326755" cy="86690"/>
              </a:xfrm>
              <a:prstGeom prst="rect">
                <a:avLst/>
              </a:prstGeom>
              <a:blipFill>
                <a:blip r:embed="rId19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3" name="pole tekstowe 2242">
                <a:extLst>
                  <a:ext uri="{FF2B5EF4-FFF2-40B4-BE49-F238E27FC236}">
                    <a16:creationId xmlns:a16="http://schemas.microsoft.com/office/drawing/2014/main" id="{0177F773-010F-24FA-98C4-81678EBDB71F}"/>
                  </a:ext>
                </a:extLst>
              </p:cNvPr>
              <p:cNvSpPr txBox="1"/>
              <p:nvPr/>
            </p:nvSpPr>
            <p:spPr>
              <a:xfrm>
                <a:off x="7106226" y="314724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3" name="pole tekstowe 2242">
                <a:extLst>
                  <a:ext uri="{FF2B5EF4-FFF2-40B4-BE49-F238E27FC236}">
                    <a16:creationId xmlns:a16="http://schemas.microsoft.com/office/drawing/2014/main" id="{0177F773-010F-24FA-98C4-81678EBDB71F}"/>
                  </a:ext>
                </a:extLst>
              </p:cNvPr>
              <p:cNvSpPr txBox="1">
                <a:spLocks noRot="1" noChangeAspect="1" noMove="1" noResize="1" noEditPoints="1" noAdjustHandles="1" noChangeArrowheads="1" noChangeShapeType="1" noTextEdit="1"/>
              </p:cNvSpPr>
              <p:nvPr/>
            </p:nvSpPr>
            <p:spPr>
              <a:xfrm>
                <a:off x="7106226" y="3147246"/>
                <a:ext cx="326755" cy="86690"/>
              </a:xfrm>
              <a:prstGeom prst="rect">
                <a:avLst/>
              </a:prstGeom>
              <a:blipFill>
                <a:blip r:embed="rId19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4" name="pole tekstowe 2243">
                <a:extLst>
                  <a:ext uri="{FF2B5EF4-FFF2-40B4-BE49-F238E27FC236}">
                    <a16:creationId xmlns:a16="http://schemas.microsoft.com/office/drawing/2014/main" id="{CF04A6CB-3A82-457A-AFCE-411BEB70C654}"/>
                  </a:ext>
                </a:extLst>
              </p:cNvPr>
              <p:cNvSpPr txBox="1"/>
              <p:nvPr/>
            </p:nvSpPr>
            <p:spPr>
              <a:xfrm>
                <a:off x="7106226" y="334168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4" name="pole tekstowe 2243">
                <a:extLst>
                  <a:ext uri="{FF2B5EF4-FFF2-40B4-BE49-F238E27FC236}">
                    <a16:creationId xmlns:a16="http://schemas.microsoft.com/office/drawing/2014/main" id="{CF04A6CB-3A82-457A-AFCE-411BEB70C654}"/>
                  </a:ext>
                </a:extLst>
              </p:cNvPr>
              <p:cNvSpPr txBox="1">
                <a:spLocks noRot="1" noChangeAspect="1" noMove="1" noResize="1" noEditPoints="1" noAdjustHandles="1" noChangeArrowheads="1" noChangeShapeType="1" noTextEdit="1"/>
              </p:cNvSpPr>
              <p:nvPr/>
            </p:nvSpPr>
            <p:spPr>
              <a:xfrm>
                <a:off x="7106226" y="3341681"/>
                <a:ext cx="326755" cy="86690"/>
              </a:xfrm>
              <a:prstGeom prst="rect">
                <a:avLst/>
              </a:prstGeom>
              <a:blipFill>
                <a:blip r:embed="rId19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5" name="pole tekstowe 2244">
                <a:extLst>
                  <a:ext uri="{FF2B5EF4-FFF2-40B4-BE49-F238E27FC236}">
                    <a16:creationId xmlns:a16="http://schemas.microsoft.com/office/drawing/2014/main" id="{9BE70564-95F7-9C5B-8E34-D7EE5D90A590}"/>
                  </a:ext>
                </a:extLst>
              </p:cNvPr>
              <p:cNvSpPr txBox="1"/>
              <p:nvPr/>
            </p:nvSpPr>
            <p:spPr>
              <a:xfrm>
                <a:off x="7106226" y="353611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5" name="pole tekstowe 2244">
                <a:extLst>
                  <a:ext uri="{FF2B5EF4-FFF2-40B4-BE49-F238E27FC236}">
                    <a16:creationId xmlns:a16="http://schemas.microsoft.com/office/drawing/2014/main" id="{9BE70564-95F7-9C5B-8E34-D7EE5D90A590}"/>
                  </a:ext>
                </a:extLst>
              </p:cNvPr>
              <p:cNvSpPr txBox="1">
                <a:spLocks noRot="1" noChangeAspect="1" noMove="1" noResize="1" noEditPoints="1" noAdjustHandles="1" noChangeArrowheads="1" noChangeShapeType="1" noTextEdit="1"/>
              </p:cNvSpPr>
              <p:nvPr/>
            </p:nvSpPr>
            <p:spPr>
              <a:xfrm>
                <a:off x="7106226" y="3536116"/>
                <a:ext cx="326755" cy="86690"/>
              </a:xfrm>
              <a:prstGeom prst="rect">
                <a:avLst/>
              </a:prstGeom>
              <a:blipFill>
                <a:blip r:embed="rId19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6" name="pole tekstowe 2245">
                <a:extLst>
                  <a:ext uri="{FF2B5EF4-FFF2-40B4-BE49-F238E27FC236}">
                    <a16:creationId xmlns:a16="http://schemas.microsoft.com/office/drawing/2014/main" id="{D60BF4D5-F43D-DBA2-0CEF-E6188B45B67F}"/>
                  </a:ext>
                </a:extLst>
              </p:cNvPr>
              <p:cNvSpPr txBox="1"/>
              <p:nvPr/>
            </p:nvSpPr>
            <p:spPr>
              <a:xfrm>
                <a:off x="7106226" y="373055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6" name="pole tekstowe 2245">
                <a:extLst>
                  <a:ext uri="{FF2B5EF4-FFF2-40B4-BE49-F238E27FC236}">
                    <a16:creationId xmlns:a16="http://schemas.microsoft.com/office/drawing/2014/main" id="{D60BF4D5-F43D-DBA2-0CEF-E6188B45B67F}"/>
                  </a:ext>
                </a:extLst>
              </p:cNvPr>
              <p:cNvSpPr txBox="1">
                <a:spLocks noRot="1" noChangeAspect="1" noMove="1" noResize="1" noEditPoints="1" noAdjustHandles="1" noChangeArrowheads="1" noChangeShapeType="1" noTextEdit="1"/>
              </p:cNvSpPr>
              <p:nvPr/>
            </p:nvSpPr>
            <p:spPr>
              <a:xfrm>
                <a:off x="7106226" y="3730551"/>
                <a:ext cx="326755" cy="86690"/>
              </a:xfrm>
              <a:prstGeom prst="rect">
                <a:avLst/>
              </a:prstGeom>
              <a:blipFill>
                <a:blip r:embed="rId19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7" name="pole tekstowe 2246">
                <a:extLst>
                  <a:ext uri="{FF2B5EF4-FFF2-40B4-BE49-F238E27FC236}">
                    <a16:creationId xmlns:a16="http://schemas.microsoft.com/office/drawing/2014/main" id="{C4BD9847-B386-198A-9B22-A45477B90205}"/>
                  </a:ext>
                </a:extLst>
              </p:cNvPr>
              <p:cNvSpPr txBox="1"/>
              <p:nvPr/>
            </p:nvSpPr>
            <p:spPr>
              <a:xfrm>
                <a:off x="7106226" y="39249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7" name="pole tekstowe 2246">
                <a:extLst>
                  <a:ext uri="{FF2B5EF4-FFF2-40B4-BE49-F238E27FC236}">
                    <a16:creationId xmlns:a16="http://schemas.microsoft.com/office/drawing/2014/main" id="{C4BD9847-B386-198A-9B22-A45477B90205}"/>
                  </a:ext>
                </a:extLst>
              </p:cNvPr>
              <p:cNvSpPr txBox="1">
                <a:spLocks noRot="1" noChangeAspect="1" noMove="1" noResize="1" noEditPoints="1" noAdjustHandles="1" noChangeArrowheads="1" noChangeShapeType="1" noTextEdit="1"/>
              </p:cNvSpPr>
              <p:nvPr/>
            </p:nvSpPr>
            <p:spPr>
              <a:xfrm>
                <a:off x="7106226" y="3924986"/>
                <a:ext cx="326755" cy="86690"/>
              </a:xfrm>
              <a:prstGeom prst="rect">
                <a:avLst/>
              </a:prstGeom>
              <a:blipFill>
                <a:blip r:embed="rId19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8" name="pole tekstowe 2247">
                <a:extLst>
                  <a:ext uri="{FF2B5EF4-FFF2-40B4-BE49-F238E27FC236}">
                    <a16:creationId xmlns:a16="http://schemas.microsoft.com/office/drawing/2014/main" id="{B720D383-2FCB-EC69-B97E-975C3029423B}"/>
                  </a:ext>
                </a:extLst>
              </p:cNvPr>
              <p:cNvSpPr txBox="1"/>
              <p:nvPr/>
            </p:nvSpPr>
            <p:spPr>
              <a:xfrm>
                <a:off x="7106226" y="411942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8" name="pole tekstowe 2247">
                <a:extLst>
                  <a:ext uri="{FF2B5EF4-FFF2-40B4-BE49-F238E27FC236}">
                    <a16:creationId xmlns:a16="http://schemas.microsoft.com/office/drawing/2014/main" id="{B720D383-2FCB-EC69-B97E-975C3029423B}"/>
                  </a:ext>
                </a:extLst>
              </p:cNvPr>
              <p:cNvSpPr txBox="1">
                <a:spLocks noRot="1" noChangeAspect="1" noMove="1" noResize="1" noEditPoints="1" noAdjustHandles="1" noChangeArrowheads="1" noChangeShapeType="1" noTextEdit="1"/>
              </p:cNvSpPr>
              <p:nvPr/>
            </p:nvSpPr>
            <p:spPr>
              <a:xfrm>
                <a:off x="7106226" y="4119421"/>
                <a:ext cx="326755" cy="86690"/>
              </a:xfrm>
              <a:prstGeom prst="rect">
                <a:avLst/>
              </a:prstGeom>
              <a:blipFill>
                <a:blip r:embed="rId19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9" name="pole tekstowe 2248">
                <a:extLst>
                  <a:ext uri="{FF2B5EF4-FFF2-40B4-BE49-F238E27FC236}">
                    <a16:creationId xmlns:a16="http://schemas.microsoft.com/office/drawing/2014/main" id="{944740CF-D31F-00D6-1757-0528993F4623}"/>
                  </a:ext>
                </a:extLst>
              </p:cNvPr>
              <p:cNvSpPr txBox="1"/>
              <p:nvPr/>
            </p:nvSpPr>
            <p:spPr>
              <a:xfrm>
                <a:off x="7106226" y="43138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9" name="pole tekstowe 2248">
                <a:extLst>
                  <a:ext uri="{FF2B5EF4-FFF2-40B4-BE49-F238E27FC236}">
                    <a16:creationId xmlns:a16="http://schemas.microsoft.com/office/drawing/2014/main" id="{944740CF-D31F-00D6-1757-0528993F4623}"/>
                  </a:ext>
                </a:extLst>
              </p:cNvPr>
              <p:cNvSpPr txBox="1">
                <a:spLocks noRot="1" noChangeAspect="1" noMove="1" noResize="1" noEditPoints="1" noAdjustHandles="1" noChangeArrowheads="1" noChangeShapeType="1" noTextEdit="1"/>
              </p:cNvSpPr>
              <p:nvPr/>
            </p:nvSpPr>
            <p:spPr>
              <a:xfrm>
                <a:off x="7106226" y="4313856"/>
                <a:ext cx="326755" cy="86690"/>
              </a:xfrm>
              <a:prstGeom prst="rect">
                <a:avLst/>
              </a:prstGeom>
              <a:blipFill>
                <a:blip r:embed="rId20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0" name="pole tekstowe 2249">
                <a:extLst>
                  <a:ext uri="{FF2B5EF4-FFF2-40B4-BE49-F238E27FC236}">
                    <a16:creationId xmlns:a16="http://schemas.microsoft.com/office/drawing/2014/main" id="{025C9F82-DF32-0F8D-892A-68E68C3B69CC}"/>
                  </a:ext>
                </a:extLst>
              </p:cNvPr>
              <p:cNvSpPr txBox="1"/>
              <p:nvPr/>
            </p:nvSpPr>
            <p:spPr>
              <a:xfrm>
                <a:off x="7106226" y="450828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0" name="pole tekstowe 2249">
                <a:extLst>
                  <a:ext uri="{FF2B5EF4-FFF2-40B4-BE49-F238E27FC236}">
                    <a16:creationId xmlns:a16="http://schemas.microsoft.com/office/drawing/2014/main" id="{025C9F82-DF32-0F8D-892A-68E68C3B69CC}"/>
                  </a:ext>
                </a:extLst>
              </p:cNvPr>
              <p:cNvSpPr txBox="1">
                <a:spLocks noRot="1" noChangeAspect="1" noMove="1" noResize="1" noEditPoints="1" noAdjustHandles="1" noChangeArrowheads="1" noChangeShapeType="1" noTextEdit="1"/>
              </p:cNvSpPr>
              <p:nvPr/>
            </p:nvSpPr>
            <p:spPr>
              <a:xfrm>
                <a:off x="7106226" y="4508288"/>
                <a:ext cx="326755" cy="86690"/>
              </a:xfrm>
              <a:prstGeom prst="rect">
                <a:avLst/>
              </a:prstGeom>
              <a:blipFill>
                <a:blip r:embed="rId20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1" name="pole tekstowe 2250">
                <a:extLst>
                  <a:ext uri="{FF2B5EF4-FFF2-40B4-BE49-F238E27FC236}">
                    <a16:creationId xmlns:a16="http://schemas.microsoft.com/office/drawing/2014/main" id="{315387AD-8BAE-D6B9-6C9E-80BB24D08020}"/>
                  </a:ext>
                </a:extLst>
              </p:cNvPr>
              <p:cNvSpPr txBox="1"/>
              <p:nvPr/>
            </p:nvSpPr>
            <p:spPr>
              <a:xfrm>
                <a:off x="7337935" y="15942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1" name="pole tekstowe 2250">
                <a:extLst>
                  <a:ext uri="{FF2B5EF4-FFF2-40B4-BE49-F238E27FC236}">
                    <a16:creationId xmlns:a16="http://schemas.microsoft.com/office/drawing/2014/main" id="{315387AD-8BAE-D6B9-6C9E-80BB24D08020}"/>
                  </a:ext>
                </a:extLst>
              </p:cNvPr>
              <p:cNvSpPr txBox="1">
                <a:spLocks noRot="1" noChangeAspect="1" noMove="1" noResize="1" noEditPoints="1" noAdjustHandles="1" noChangeArrowheads="1" noChangeShapeType="1" noTextEdit="1"/>
              </p:cNvSpPr>
              <p:nvPr/>
            </p:nvSpPr>
            <p:spPr>
              <a:xfrm>
                <a:off x="7337935" y="1594294"/>
                <a:ext cx="326755" cy="86690"/>
              </a:xfrm>
              <a:prstGeom prst="rect">
                <a:avLst/>
              </a:prstGeom>
              <a:blipFill>
                <a:blip r:embed="rId20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2" name="pole tekstowe 2251">
                <a:extLst>
                  <a:ext uri="{FF2B5EF4-FFF2-40B4-BE49-F238E27FC236}">
                    <a16:creationId xmlns:a16="http://schemas.microsoft.com/office/drawing/2014/main" id="{046FA749-BE71-4B10-C1DE-5204294E9134}"/>
                  </a:ext>
                </a:extLst>
              </p:cNvPr>
              <p:cNvSpPr txBox="1"/>
              <p:nvPr/>
            </p:nvSpPr>
            <p:spPr>
              <a:xfrm>
                <a:off x="7337935" y="178464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2" name="pole tekstowe 2251">
                <a:extLst>
                  <a:ext uri="{FF2B5EF4-FFF2-40B4-BE49-F238E27FC236}">
                    <a16:creationId xmlns:a16="http://schemas.microsoft.com/office/drawing/2014/main" id="{046FA749-BE71-4B10-C1DE-5204294E9134}"/>
                  </a:ext>
                </a:extLst>
              </p:cNvPr>
              <p:cNvSpPr txBox="1">
                <a:spLocks noRot="1" noChangeAspect="1" noMove="1" noResize="1" noEditPoints="1" noAdjustHandles="1" noChangeArrowheads="1" noChangeShapeType="1" noTextEdit="1"/>
              </p:cNvSpPr>
              <p:nvPr/>
            </p:nvSpPr>
            <p:spPr>
              <a:xfrm>
                <a:off x="7337935" y="1784647"/>
                <a:ext cx="326755" cy="86690"/>
              </a:xfrm>
              <a:prstGeom prst="rect">
                <a:avLst/>
              </a:prstGeom>
              <a:blipFill>
                <a:blip r:embed="rId20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3" name="pole tekstowe 2252">
                <a:extLst>
                  <a:ext uri="{FF2B5EF4-FFF2-40B4-BE49-F238E27FC236}">
                    <a16:creationId xmlns:a16="http://schemas.microsoft.com/office/drawing/2014/main" id="{37B6E98B-209A-822A-FD09-893EDAD57BF4}"/>
                  </a:ext>
                </a:extLst>
              </p:cNvPr>
              <p:cNvSpPr txBox="1"/>
              <p:nvPr/>
            </p:nvSpPr>
            <p:spPr>
              <a:xfrm>
                <a:off x="7337935" y="197908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3" name="pole tekstowe 2252">
                <a:extLst>
                  <a:ext uri="{FF2B5EF4-FFF2-40B4-BE49-F238E27FC236}">
                    <a16:creationId xmlns:a16="http://schemas.microsoft.com/office/drawing/2014/main" id="{37B6E98B-209A-822A-FD09-893EDAD57BF4}"/>
                  </a:ext>
                </a:extLst>
              </p:cNvPr>
              <p:cNvSpPr txBox="1">
                <a:spLocks noRot="1" noChangeAspect="1" noMove="1" noResize="1" noEditPoints="1" noAdjustHandles="1" noChangeArrowheads="1" noChangeShapeType="1" noTextEdit="1"/>
              </p:cNvSpPr>
              <p:nvPr/>
            </p:nvSpPr>
            <p:spPr>
              <a:xfrm>
                <a:off x="7337935" y="1979082"/>
                <a:ext cx="326755" cy="86690"/>
              </a:xfrm>
              <a:prstGeom prst="rect">
                <a:avLst/>
              </a:prstGeom>
              <a:blipFill>
                <a:blip r:embed="rId20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4" name="pole tekstowe 2253">
                <a:extLst>
                  <a:ext uri="{FF2B5EF4-FFF2-40B4-BE49-F238E27FC236}">
                    <a16:creationId xmlns:a16="http://schemas.microsoft.com/office/drawing/2014/main" id="{9875346D-EA87-B5BD-526B-93687099682C}"/>
                  </a:ext>
                </a:extLst>
              </p:cNvPr>
              <p:cNvSpPr txBox="1"/>
              <p:nvPr/>
            </p:nvSpPr>
            <p:spPr>
              <a:xfrm>
                <a:off x="7337935" y="21735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4" name="pole tekstowe 2253">
                <a:extLst>
                  <a:ext uri="{FF2B5EF4-FFF2-40B4-BE49-F238E27FC236}">
                    <a16:creationId xmlns:a16="http://schemas.microsoft.com/office/drawing/2014/main" id="{9875346D-EA87-B5BD-526B-93687099682C}"/>
                  </a:ext>
                </a:extLst>
              </p:cNvPr>
              <p:cNvSpPr txBox="1">
                <a:spLocks noRot="1" noChangeAspect="1" noMove="1" noResize="1" noEditPoints="1" noAdjustHandles="1" noChangeArrowheads="1" noChangeShapeType="1" noTextEdit="1"/>
              </p:cNvSpPr>
              <p:nvPr/>
            </p:nvSpPr>
            <p:spPr>
              <a:xfrm>
                <a:off x="7337935" y="2173517"/>
                <a:ext cx="326755" cy="86690"/>
              </a:xfrm>
              <a:prstGeom prst="rect">
                <a:avLst/>
              </a:prstGeom>
              <a:blipFill>
                <a:blip r:embed="rId20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5" name="pole tekstowe 2254">
                <a:extLst>
                  <a:ext uri="{FF2B5EF4-FFF2-40B4-BE49-F238E27FC236}">
                    <a16:creationId xmlns:a16="http://schemas.microsoft.com/office/drawing/2014/main" id="{9FA47997-2A83-EBBA-646E-9586333B6F71}"/>
                  </a:ext>
                </a:extLst>
              </p:cNvPr>
              <p:cNvSpPr txBox="1"/>
              <p:nvPr/>
            </p:nvSpPr>
            <p:spPr>
              <a:xfrm>
                <a:off x="7337935" y="23679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5" name="pole tekstowe 2254">
                <a:extLst>
                  <a:ext uri="{FF2B5EF4-FFF2-40B4-BE49-F238E27FC236}">
                    <a16:creationId xmlns:a16="http://schemas.microsoft.com/office/drawing/2014/main" id="{9FA47997-2A83-EBBA-646E-9586333B6F71}"/>
                  </a:ext>
                </a:extLst>
              </p:cNvPr>
              <p:cNvSpPr txBox="1">
                <a:spLocks noRot="1" noChangeAspect="1" noMove="1" noResize="1" noEditPoints="1" noAdjustHandles="1" noChangeArrowheads="1" noChangeShapeType="1" noTextEdit="1"/>
              </p:cNvSpPr>
              <p:nvPr/>
            </p:nvSpPr>
            <p:spPr>
              <a:xfrm>
                <a:off x="7337935" y="2367952"/>
                <a:ext cx="326755" cy="86690"/>
              </a:xfrm>
              <a:prstGeom prst="rect">
                <a:avLst/>
              </a:prstGeom>
              <a:blipFill>
                <a:blip r:embed="rId20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6" name="pole tekstowe 2255">
                <a:extLst>
                  <a:ext uri="{FF2B5EF4-FFF2-40B4-BE49-F238E27FC236}">
                    <a16:creationId xmlns:a16="http://schemas.microsoft.com/office/drawing/2014/main" id="{9D0C1008-5581-1A0F-288D-5E0DDB66D588}"/>
                  </a:ext>
                </a:extLst>
              </p:cNvPr>
              <p:cNvSpPr txBox="1"/>
              <p:nvPr/>
            </p:nvSpPr>
            <p:spPr>
              <a:xfrm>
                <a:off x="7337935" y="25623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6" name="pole tekstowe 2255">
                <a:extLst>
                  <a:ext uri="{FF2B5EF4-FFF2-40B4-BE49-F238E27FC236}">
                    <a16:creationId xmlns:a16="http://schemas.microsoft.com/office/drawing/2014/main" id="{9D0C1008-5581-1A0F-288D-5E0DDB66D588}"/>
                  </a:ext>
                </a:extLst>
              </p:cNvPr>
              <p:cNvSpPr txBox="1">
                <a:spLocks noRot="1" noChangeAspect="1" noMove="1" noResize="1" noEditPoints="1" noAdjustHandles="1" noChangeArrowheads="1" noChangeShapeType="1" noTextEdit="1"/>
              </p:cNvSpPr>
              <p:nvPr/>
            </p:nvSpPr>
            <p:spPr>
              <a:xfrm>
                <a:off x="7337935" y="2562387"/>
                <a:ext cx="326755" cy="86690"/>
              </a:xfrm>
              <a:prstGeom prst="rect">
                <a:avLst/>
              </a:prstGeom>
              <a:blipFill>
                <a:blip r:embed="rId20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7" name="pole tekstowe 2256">
                <a:extLst>
                  <a:ext uri="{FF2B5EF4-FFF2-40B4-BE49-F238E27FC236}">
                    <a16:creationId xmlns:a16="http://schemas.microsoft.com/office/drawing/2014/main" id="{C9BC0CCE-8B5D-E0CB-2F74-E6E86B1D6ABD}"/>
                  </a:ext>
                </a:extLst>
              </p:cNvPr>
              <p:cNvSpPr txBox="1"/>
              <p:nvPr/>
            </p:nvSpPr>
            <p:spPr>
              <a:xfrm>
                <a:off x="7337935" y="27568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7" name="pole tekstowe 2256">
                <a:extLst>
                  <a:ext uri="{FF2B5EF4-FFF2-40B4-BE49-F238E27FC236}">
                    <a16:creationId xmlns:a16="http://schemas.microsoft.com/office/drawing/2014/main" id="{C9BC0CCE-8B5D-E0CB-2F74-E6E86B1D6ABD}"/>
                  </a:ext>
                </a:extLst>
              </p:cNvPr>
              <p:cNvSpPr txBox="1">
                <a:spLocks noRot="1" noChangeAspect="1" noMove="1" noResize="1" noEditPoints="1" noAdjustHandles="1" noChangeArrowheads="1" noChangeShapeType="1" noTextEdit="1"/>
              </p:cNvSpPr>
              <p:nvPr/>
            </p:nvSpPr>
            <p:spPr>
              <a:xfrm>
                <a:off x="7337935" y="2756822"/>
                <a:ext cx="326755" cy="86690"/>
              </a:xfrm>
              <a:prstGeom prst="rect">
                <a:avLst/>
              </a:prstGeom>
              <a:blipFill>
                <a:blip r:embed="rId20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8" name="pole tekstowe 2257">
                <a:extLst>
                  <a:ext uri="{FF2B5EF4-FFF2-40B4-BE49-F238E27FC236}">
                    <a16:creationId xmlns:a16="http://schemas.microsoft.com/office/drawing/2014/main" id="{1E3A4C5D-48CA-6C5B-6657-E9CD6FFE7578}"/>
                  </a:ext>
                </a:extLst>
              </p:cNvPr>
              <p:cNvSpPr txBox="1"/>
              <p:nvPr/>
            </p:nvSpPr>
            <p:spPr>
              <a:xfrm>
                <a:off x="7337935" y="29512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8" name="pole tekstowe 2257">
                <a:extLst>
                  <a:ext uri="{FF2B5EF4-FFF2-40B4-BE49-F238E27FC236}">
                    <a16:creationId xmlns:a16="http://schemas.microsoft.com/office/drawing/2014/main" id="{1E3A4C5D-48CA-6C5B-6657-E9CD6FFE7578}"/>
                  </a:ext>
                </a:extLst>
              </p:cNvPr>
              <p:cNvSpPr txBox="1">
                <a:spLocks noRot="1" noChangeAspect="1" noMove="1" noResize="1" noEditPoints="1" noAdjustHandles="1" noChangeArrowheads="1" noChangeShapeType="1" noTextEdit="1"/>
              </p:cNvSpPr>
              <p:nvPr/>
            </p:nvSpPr>
            <p:spPr>
              <a:xfrm>
                <a:off x="7337935" y="2951257"/>
                <a:ext cx="326755" cy="86690"/>
              </a:xfrm>
              <a:prstGeom prst="rect">
                <a:avLst/>
              </a:prstGeom>
              <a:blipFill>
                <a:blip r:embed="rId20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9" name="pole tekstowe 2258">
                <a:extLst>
                  <a:ext uri="{FF2B5EF4-FFF2-40B4-BE49-F238E27FC236}">
                    <a16:creationId xmlns:a16="http://schemas.microsoft.com/office/drawing/2014/main" id="{EF04CB2F-4F66-EDCF-E3DB-69BC652678EF}"/>
                  </a:ext>
                </a:extLst>
              </p:cNvPr>
              <p:cNvSpPr txBox="1"/>
              <p:nvPr/>
            </p:nvSpPr>
            <p:spPr>
              <a:xfrm>
                <a:off x="7337935" y="31456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9" name="pole tekstowe 2258">
                <a:extLst>
                  <a:ext uri="{FF2B5EF4-FFF2-40B4-BE49-F238E27FC236}">
                    <a16:creationId xmlns:a16="http://schemas.microsoft.com/office/drawing/2014/main" id="{EF04CB2F-4F66-EDCF-E3DB-69BC652678EF}"/>
                  </a:ext>
                </a:extLst>
              </p:cNvPr>
              <p:cNvSpPr txBox="1">
                <a:spLocks noRot="1" noChangeAspect="1" noMove="1" noResize="1" noEditPoints="1" noAdjustHandles="1" noChangeArrowheads="1" noChangeShapeType="1" noTextEdit="1"/>
              </p:cNvSpPr>
              <p:nvPr/>
            </p:nvSpPr>
            <p:spPr>
              <a:xfrm>
                <a:off x="7337935" y="3145692"/>
                <a:ext cx="326755" cy="86690"/>
              </a:xfrm>
              <a:prstGeom prst="rect">
                <a:avLst/>
              </a:prstGeom>
              <a:blipFill>
                <a:blip r:embed="rId21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0" name="pole tekstowe 2259">
                <a:extLst>
                  <a:ext uri="{FF2B5EF4-FFF2-40B4-BE49-F238E27FC236}">
                    <a16:creationId xmlns:a16="http://schemas.microsoft.com/office/drawing/2014/main" id="{D056C6CF-DE0A-CBE8-2200-1A589EE2BF26}"/>
                  </a:ext>
                </a:extLst>
              </p:cNvPr>
              <p:cNvSpPr txBox="1"/>
              <p:nvPr/>
            </p:nvSpPr>
            <p:spPr>
              <a:xfrm>
                <a:off x="7337935" y="33401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0" name="pole tekstowe 2259">
                <a:extLst>
                  <a:ext uri="{FF2B5EF4-FFF2-40B4-BE49-F238E27FC236}">
                    <a16:creationId xmlns:a16="http://schemas.microsoft.com/office/drawing/2014/main" id="{D056C6CF-DE0A-CBE8-2200-1A589EE2BF26}"/>
                  </a:ext>
                </a:extLst>
              </p:cNvPr>
              <p:cNvSpPr txBox="1">
                <a:spLocks noRot="1" noChangeAspect="1" noMove="1" noResize="1" noEditPoints="1" noAdjustHandles="1" noChangeArrowheads="1" noChangeShapeType="1" noTextEdit="1"/>
              </p:cNvSpPr>
              <p:nvPr/>
            </p:nvSpPr>
            <p:spPr>
              <a:xfrm>
                <a:off x="7337935" y="3340127"/>
                <a:ext cx="326755" cy="86690"/>
              </a:xfrm>
              <a:prstGeom prst="rect">
                <a:avLst/>
              </a:prstGeom>
              <a:blipFill>
                <a:blip r:embed="rId21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1" name="pole tekstowe 2260">
                <a:extLst>
                  <a:ext uri="{FF2B5EF4-FFF2-40B4-BE49-F238E27FC236}">
                    <a16:creationId xmlns:a16="http://schemas.microsoft.com/office/drawing/2014/main" id="{C33BFCEC-034B-6445-23FC-FC106EDFFA10}"/>
                  </a:ext>
                </a:extLst>
              </p:cNvPr>
              <p:cNvSpPr txBox="1"/>
              <p:nvPr/>
            </p:nvSpPr>
            <p:spPr>
              <a:xfrm>
                <a:off x="7337935" y="35345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1" name="pole tekstowe 2260">
                <a:extLst>
                  <a:ext uri="{FF2B5EF4-FFF2-40B4-BE49-F238E27FC236}">
                    <a16:creationId xmlns:a16="http://schemas.microsoft.com/office/drawing/2014/main" id="{C33BFCEC-034B-6445-23FC-FC106EDFFA10}"/>
                  </a:ext>
                </a:extLst>
              </p:cNvPr>
              <p:cNvSpPr txBox="1">
                <a:spLocks noRot="1" noChangeAspect="1" noMove="1" noResize="1" noEditPoints="1" noAdjustHandles="1" noChangeArrowheads="1" noChangeShapeType="1" noTextEdit="1"/>
              </p:cNvSpPr>
              <p:nvPr/>
            </p:nvSpPr>
            <p:spPr>
              <a:xfrm>
                <a:off x="7337935" y="3534562"/>
                <a:ext cx="326755" cy="86690"/>
              </a:xfrm>
              <a:prstGeom prst="rect">
                <a:avLst/>
              </a:prstGeom>
              <a:blipFill>
                <a:blip r:embed="rId21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2" name="pole tekstowe 2261">
                <a:extLst>
                  <a:ext uri="{FF2B5EF4-FFF2-40B4-BE49-F238E27FC236}">
                    <a16:creationId xmlns:a16="http://schemas.microsoft.com/office/drawing/2014/main" id="{9AE460DF-33DE-06FE-493D-6557A785F827}"/>
                  </a:ext>
                </a:extLst>
              </p:cNvPr>
              <p:cNvSpPr txBox="1"/>
              <p:nvPr/>
            </p:nvSpPr>
            <p:spPr>
              <a:xfrm>
                <a:off x="7337935" y="37289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2" name="pole tekstowe 2261">
                <a:extLst>
                  <a:ext uri="{FF2B5EF4-FFF2-40B4-BE49-F238E27FC236}">
                    <a16:creationId xmlns:a16="http://schemas.microsoft.com/office/drawing/2014/main" id="{9AE460DF-33DE-06FE-493D-6557A785F827}"/>
                  </a:ext>
                </a:extLst>
              </p:cNvPr>
              <p:cNvSpPr txBox="1">
                <a:spLocks noRot="1" noChangeAspect="1" noMove="1" noResize="1" noEditPoints="1" noAdjustHandles="1" noChangeArrowheads="1" noChangeShapeType="1" noTextEdit="1"/>
              </p:cNvSpPr>
              <p:nvPr/>
            </p:nvSpPr>
            <p:spPr>
              <a:xfrm>
                <a:off x="7337935" y="3728997"/>
                <a:ext cx="326755" cy="86690"/>
              </a:xfrm>
              <a:prstGeom prst="rect">
                <a:avLst/>
              </a:prstGeom>
              <a:blipFill>
                <a:blip r:embed="rId21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3" name="pole tekstowe 2262">
                <a:extLst>
                  <a:ext uri="{FF2B5EF4-FFF2-40B4-BE49-F238E27FC236}">
                    <a16:creationId xmlns:a16="http://schemas.microsoft.com/office/drawing/2014/main" id="{7054CCD7-116F-FBB1-FB0A-BC7EB76C48AF}"/>
                  </a:ext>
                </a:extLst>
              </p:cNvPr>
              <p:cNvSpPr txBox="1"/>
              <p:nvPr/>
            </p:nvSpPr>
            <p:spPr>
              <a:xfrm>
                <a:off x="7337935" y="39234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3" name="pole tekstowe 2262">
                <a:extLst>
                  <a:ext uri="{FF2B5EF4-FFF2-40B4-BE49-F238E27FC236}">
                    <a16:creationId xmlns:a16="http://schemas.microsoft.com/office/drawing/2014/main" id="{7054CCD7-116F-FBB1-FB0A-BC7EB76C48AF}"/>
                  </a:ext>
                </a:extLst>
              </p:cNvPr>
              <p:cNvSpPr txBox="1">
                <a:spLocks noRot="1" noChangeAspect="1" noMove="1" noResize="1" noEditPoints="1" noAdjustHandles="1" noChangeArrowheads="1" noChangeShapeType="1" noTextEdit="1"/>
              </p:cNvSpPr>
              <p:nvPr/>
            </p:nvSpPr>
            <p:spPr>
              <a:xfrm>
                <a:off x="7337935" y="3923432"/>
                <a:ext cx="326755" cy="86690"/>
              </a:xfrm>
              <a:prstGeom prst="rect">
                <a:avLst/>
              </a:prstGeom>
              <a:blipFill>
                <a:blip r:embed="rId21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4" name="pole tekstowe 2263">
                <a:extLst>
                  <a:ext uri="{FF2B5EF4-FFF2-40B4-BE49-F238E27FC236}">
                    <a16:creationId xmlns:a16="http://schemas.microsoft.com/office/drawing/2014/main" id="{3103F14C-389D-6B6E-182F-0F5DC20FEF1F}"/>
                  </a:ext>
                </a:extLst>
              </p:cNvPr>
              <p:cNvSpPr txBox="1"/>
              <p:nvPr/>
            </p:nvSpPr>
            <p:spPr>
              <a:xfrm>
                <a:off x="7337935" y="41178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4" name="pole tekstowe 2263">
                <a:extLst>
                  <a:ext uri="{FF2B5EF4-FFF2-40B4-BE49-F238E27FC236}">
                    <a16:creationId xmlns:a16="http://schemas.microsoft.com/office/drawing/2014/main" id="{3103F14C-389D-6B6E-182F-0F5DC20FEF1F}"/>
                  </a:ext>
                </a:extLst>
              </p:cNvPr>
              <p:cNvSpPr txBox="1">
                <a:spLocks noRot="1" noChangeAspect="1" noMove="1" noResize="1" noEditPoints="1" noAdjustHandles="1" noChangeArrowheads="1" noChangeShapeType="1" noTextEdit="1"/>
              </p:cNvSpPr>
              <p:nvPr/>
            </p:nvSpPr>
            <p:spPr>
              <a:xfrm>
                <a:off x="7337935" y="4117867"/>
                <a:ext cx="326755" cy="86690"/>
              </a:xfrm>
              <a:prstGeom prst="rect">
                <a:avLst/>
              </a:prstGeom>
              <a:blipFill>
                <a:blip r:embed="rId21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5" name="pole tekstowe 2264">
                <a:extLst>
                  <a:ext uri="{FF2B5EF4-FFF2-40B4-BE49-F238E27FC236}">
                    <a16:creationId xmlns:a16="http://schemas.microsoft.com/office/drawing/2014/main" id="{E915DA67-46F5-10ED-0DE6-80FFB50985EB}"/>
                  </a:ext>
                </a:extLst>
              </p:cNvPr>
              <p:cNvSpPr txBox="1"/>
              <p:nvPr/>
            </p:nvSpPr>
            <p:spPr>
              <a:xfrm>
                <a:off x="7337935" y="43123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5" name="pole tekstowe 2264">
                <a:extLst>
                  <a:ext uri="{FF2B5EF4-FFF2-40B4-BE49-F238E27FC236}">
                    <a16:creationId xmlns:a16="http://schemas.microsoft.com/office/drawing/2014/main" id="{E915DA67-46F5-10ED-0DE6-80FFB50985EB}"/>
                  </a:ext>
                </a:extLst>
              </p:cNvPr>
              <p:cNvSpPr txBox="1">
                <a:spLocks noRot="1" noChangeAspect="1" noMove="1" noResize="1" noEditPoints="1" noAdjustHandles="1" noChangeArrowheads="1" noChangeShapeType="1" noTextEdit="1"/>
              </p:cNvSpPr>
              <p:nvPr/>
            </p:nvSpPr>
            <p:spPr>
              <a:xfrm>
                <a:off x="7337935" y="4312302"/>
                <a:ext cx="326755" cy="86690"/>
              </a:xfrm>
              <a:prstGeom prst="rect">
                <a:avLst/>
              </a:prstGeom>
              <a:blipFill>
                <a:blip r:embed="rId21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6" name="pole tekstowe 2265">
                <a:extLst>
                  <a:ext uri="{FF2B5EF4-FFF2-40B4-BE49-F238E27FC236}">
                    <a16:creationId xmlns:a16="http://schemas.microsoft.com/office/drawing/2014/main" id="{D8A9F595-ABBF-FBE6-D334-2C4E5063EB9F}"/>
                  </a:ext>
                </a:extLst>
              </p:cNvPr>
              <p:cNvSpPr txBox="1"/>
              <p:nvPr/>
            </p:nvSpPr>
            <p:spPr>
              <a:xfrm>
                <a:off x="7337935" y="45067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6" name="pole tekstowe 2265">
                <a:extLst>
                  <a:ext uri="{FF2B5EF4-FFF2-40B4-BE49-F238E27FC236}">
                    <a16:creationId xmlns:a16="http://schemas.microsoft.com/office/drawing/2014/main" id="{D8A9F595-ABBF-FBE6-D334-2C4E5063EB9F}"/>
                  </a:ext>
                </a:extLst>
              </p:cNvPr>
              <p:cNvSpPr txBox="1">
                <a:spLocks noRot="1" noChangeAspect="1" noMove="1" noResize="1" noEditPoints="1" noAdjustHandles="1" noChangeArrowheads="1" noChangeShapeType="1" noTextEdit="1"/>
              </p:cNvSpPr>
              <p:nvPr/>
            </p:nvSpPr>
            <p:spPr>
              <a:xfrm>
                <a:off x="7337935" y="4506734"/>
                <a:ext cx="326755" cy="86690"/>
              </a:xfrm>
              <a:prstGeom prst="rect">
                <a:avLst/>
              </a:prstGeom>
              <a:blipFill>
                <a:blip r:embed="rId21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7" name="pole tekstowe 2266">
                <a:extLst>
                  <a:ext uri="{FF2B5EF4-FFF2-40B4-BE49-F238E27FC236}">
                    <a16:creationId xmlns:a16="http://schemas.microsoft.com/office/drawing/2014/main" id="{567E6F00-AFC9-5ABA-A308-F84467FFDE89}"/>
                  </a:ext>
                </a:extLst>
              </p:cNvPr>
              <p:cNvSpPr txBox="1"/>
              <p:nvPr/>
            </p:nvSpPr>
            <p:spPr>
              <a:xfrm>
                <a:off x="7569644" y="15927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7" name="pole tekstowe 2266">
                <a:extLst>
                  <a:ext uri="{FF2B5EF4-FFF2-40B4-BE49-F238E27FC236}">
                    <a16:creationId xmlns:a16="http://schemas.microsoft.com/office/drawing/2014/main" id="{567E6F00-AFC9-5ABA-A308-F84467FFDE89}"/>
                  </a:ext>
                </a:extLst>
              </p:cNvPr>
              <p:cNvSpPr txBox="1">
                <a:spLocks noRot="1" noChangeAspect="1" noMove="1" noResize="1" noEditPoints="1" noAdjustHandles="1" noChangeArrowheads="1" noChangeShapeType="1" noTextEdit="1"/>
              </p:cNvSpPr>
              <p:nvPr/>
            </p:nvSpPr>
            <p:spPr>
              <a:xfrm>
                <a:off x="7569644" y="1592740"/>
                <a:ext cx="326755" cy="86690"/>
              </a:xfrm>
              <a:prstGeom prst="rect">
                <a:avLst/>
              </a:prstGeom>
              <a:blipFill>
                <a:blip r:embed="rId21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8" name="pole tekstowe 2267">
                <a:extLst>
                  <a:ext uri="{FF2B5EF4-FFF2-40B4-BE49-F238E27FC236}">
                    <a16:creationId xmlns:a16="http://schemas.microsoft.com/office/drawing/2014/main" id="{C8A0209B-9B7C-40C0-4D61-4B318A5E1679}"/>
                  </a:ext>
                </a:extLst>
              </p:cNvPr>
              <p:cNvSpPr txBox="1"/>
              <p:nvPr/>
            </p:nvSpPr>
            <p:spPr>
              <a:xfrm>
                <a:off x="7569644" y="178309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8" name="pole tekstowe 2267">
                <a:extLst>
                  <a:ext uri="{FF2B5EF4-FFF2-40B4-BE49-F238E27FC236}">
                    <a16:creationId xmlns:a16="http://schemas.microsoft.com/office/drawing/2014/main" id="{C8A0209B-9B7C-40C0-4D61-4B318A5E1679}"/>
                  </a:ext>
                </a:extLst>
              </p:cNvPr>
              <p:cNvSpPr txBox="1">
                <a:spLocks noRot="1" noChangeAspect="1" noMove="1" noResize="1" noEditPoints="1" noAdjustHandles="1" noChangeArrowheads="1" noChangeShapeType="1" noTextEdit="1"/>
              </p:cNvSpPr>
              <p:nvPr/>
            </p:nvSpPr>
            <p:spPr>
              <a:xfrm>
                <a:off x="7569644" y="1783093"/>
                <a:ext cx="326755" cy="86690"/>
              </a:xfrm>
              <a:prstGeom prst="rect">
                <a:avLst/>
              </a:prstGeom>
              <a:blipFill>
                <a:blip r:embed="rId21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9" name="pole tekstowe 2268">
                <a:extLst>
                  <a:ext uri="{FF2B5EF4-FFF2-40B4-BE49-F238E27FC236}">
                    <a16:creationId xmlns:a16="http://schemas.microsoft.com/office/drawing/2014/main" id="{D497A2E4-D362-DB55-A605-829F2265CA9D}"/>
                  </a:ext>
                </a:extLst>
              </p:cNvPr>
              <p:cNvSpPr txBox="1"/>
              <p:nvPr/>
            </p:nvSpPr>
            <p:spPr>
              <a:xfrm>
                <a:off x="7569644" y="197752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9" name="pole tekstowe 2268">
                <a:extLst>
                  <a:ext uri="{FF2B5EF4-FFF2-40B4-BE49-F238E27FC236}">
                    <a16:creationId xmlns:a16="http://schemas.microsoft.com/office/drawing/2014/main" id="{D497A2E4-D362-DB55-A605-829F2265CA9D}"/>
                  </a:ext>
                </a:extLst>
              </p:cNvPr>
              <p:cNvSpPr txBox="1">
                <a:spLocks noRot="1" noChangeAspect="1" noMove="1" noResize="1" noEditPoints="1" noAdjustHandles="1" noChangeArrowheads="1" noChangeShapeType="1" noTextEdit="1"/>
              </p:cNvSpPr>
              <p:nvPr/>
            </p:nvSpPr>
            <p:spPr>
              <a:xfrm>
                <a:off x="7569644" y="1977528"/>
                <a:ext cx="326755" cy="86690"/>
              </a:xfrm>
              <a:prstGeom prst="rect">
                <a:avLst/>
              </a:prstGeom>
              <a:blipFill>
                <a:blip r:embed="rId22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0" name="pole tekstowe 2269">
                <a:extLst>
                  <a:ext uri="{FF2B5EF4-FFF2-40B4-BE49-F238E27FC236}">
                    <a16:creationId xmlns:a16="http://schemas.microsoft.com/office/drawing/2014/main" id="{288E8CC0-4DC6-D7F8-CDF6-055A909B56EE}"/>
                  </a:ext>
                </a:extLst>
              </p:cNvPr>
              <p:cNvSpPr txBox="1"/>
              <p:nvPr/>
            </p:nvSpPr>
            <p:spPr>
              <a:xfrm>
                <a:off x="7569644" y="217196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0" name="pole tekstowe 2269">
                <a:extLst>
                  <a:ext uri="{FF2B5EF4-FFF2-40B4-BE49-F238E27FC236}">
                    <a16:creationId xmlns:a16="http://schemas.microsoft.com/office/drawing/2014/main" id="{288E8CC0-4DC6-D7F8-CDF6-055A909B56EE}"/>
                  </a:ext>
                </a:extLst>
              </p:cNvPr>
              <p:cNvSpPr txBox="1">
                <a:spLocks noRot="1" noChangeAspect="1" noMove="1" noResize="1" noEditPoints="1" noAdjustHandles="1" noChangeArrowheads="1" noChangeShapeType="1" noTextEdit="1"/>
              </p:cNvSpPr>
              <p:nvPr/>
            </p:nvSpPr>
            <p:spPr>
              <a:xfrm>
                <a:off x="7569644" y="2171963"/>
                <a:ext cx="326755" cy="86690"/>
              </a:xfrm>
              <a:prstGeom prst="rect">
                <a:avLst/>
              </a:prstGeom>
              <a:blipFill>
                <a:blip r:embed="rId221"/>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1" name="pole tekstowe 2270">
                <a:extLst>
                  <a:ext uri="{FF2B5EF4-FFF2-40B4-BE49-F238E27FC236}">
                    <a16:creationId xmlns:a16="http://schemas.microsoft.com/office/drawing/2014/main" id="{FC8066D3-E1B9-C946-707E-DB0CF6211B00}"/>
                  </a:ext>
                </a:extLst>
              </p:cNvPr>
              <p:cNvSpPr txBox="1"/>
              <p:nvPr/>
            </p:nvSpPr>
            <p:spPr>
              <a:xfrm>
                <a:off x="7569644" y="236639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1" name="pole tekstowe 2270">
                <a:extLst>
                  <a:ext uri="{FF2B5EF4-FFF2-40B4-BE49-F238E27FC236}">
                    <a16:creationId xmlns:a16="http://schemas.microsoft.com/office/drawing/2014/main" id="{FC8066D3-E1B9-C946-707E-DB0CF6211B00}"/>
                  </a:ext>
                </a:extLst>
              </p:cNvPr>
              <p:cNvSpPr txBox="1">
                <a:spLocks noRot="1" noChangeAspect="1" noMove="1" noResize="1" noEditPoints="1" noAdjustHandles="1" noChangeArrowheads="1" noChangeShapeType="1" noTextEdit="1"/>
              </p:cNvSpPr>
              <p:nvPr/>
            </p:nvSpPr>
            <p:spPr>
              <a:xfrm>
                <a:off x="7569644" y="2366398"/>
                <a:ext cx="326755" cy="86690"/>
              </a:xfrm>
              <a:prstGeom prst="rect">
                <a:avLst/>
              </a:prstGeom>
              <a:blipFill>
                <a:blip r:embed="rId22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2" name="pole tekstowe 2271">
                <a:extLst>
                  <a:ext uri="{FF2B5EF4-FFF2-40B4-BE49-F238E27FC236}">
                    <a16:creationId xmlns:a16="http://schemas.microsoft.com/office/drawing/2014/main" id="{C876F711-2CAE-9A47-E286-91D7F4B91528}"/>
                  </a:ext>
                </a:extLst>
              </p:cNvPr>
              <p:cNvSpPr txBox="1"/>
              <p:nvPr/>
            </p:nvSpPr>
            <p:spPr>
              <a:xfrm>
                <a:off x="7569644" y="25608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2" name="pole tekstowe 2271">
                <a:extLst>
                  <a:ext uri="{FF2B5EF4-FFF2-40B4-BE49-F238E27FC236}">
                    <a16:creationId xmlns:a16="http://schemas.microsoft.com/office/drawing/2014/main" id="{C876F711-2CAE-9A47-E286-91D7F4B91528}"/>
                  </a:ext>
                </a:extLst>
              </p:cNvPr>
              <p:cNvSpPr txBox="1">
                <a:spLocks noRot="1" noChangeAspect="1" noMove="1" noResize="1" noEditPoints="1" noAdjustHandles="1" noChangeArrowheads="1" noChangeShapeType="1" noTextEdit="1"/>
              </p:cNvSpPr>
              <p:nvPr/>
            </p:nvSpPr>
            <p:spPr>
              <a:xfrm>
                <a:off x="7569644" y="2560833"/>
                <a:ext cx="326755" cy="86690"/>
              </a:xfrm>
              <a:prstGeom prst="rect">
                <a:avLst/>
              </a:prstGeom>
              <a:blipFill>
                <a:blip r:embed="rId22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3" name="pole tekstowe 2272">
                <a:extLst>
                  <a:ext uri="{FF2B5EF4-FFF2-40B4-BE49-F238E27FC236}">
                    <a16:creationId xmlns:a16="http://schemas.microsoft.com/office/drawing/2014/main" id="{80743B24-A055-E3D2-E369-4AEDFEA52ABB}"/>
                  </a:ext>
                </a:extLst>
              </p:cNvPr>
              <p:cNvSpPr txBox="1"/>
              <p:nvPr/>
            </p:nvSpPr>
            <p:spPr>
              <a:xfrm>
                <a:off x="7569644" y="27552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3" name="pole tekstowe 2272">
                <a:extLst>
                  <a:ext uri="{FF2B5EF4-FFF2-40B4-BE49-F238E27FC236}">
                    <a16:creationId xmlns:a16="http://schemas.microsoft.com/office/drawing/2014/main" id="{80743B24-A055-E3D2-E369-4AEDFEA52ABB}"/>
                  </a:ext>
                </a:extLst>
              </p:cNvPr>
              <p:cNvSpPr txBox="1">
                <a:spLocks noRot="1" noChangeAspect="1" noMove="1" noResize="1" noEditPoints="1" noAdjustHandles="1" noChangeArrowheads="1" noChangeShapeType="1" noTextEdit="1"/>
              </p:cNvSpPr>
              <p:nvPr/>
            </p:nvSpPr>
            <p:spPr>
              <a:xfrm>
                <a:off x="7569644" y="2755268"/>
                <a:ext cx="326755" cy="86690"/>
              </a:xfrm>
              <a:prstGeom prst="rect">
                <a:avLst/>
              </a:prstGeom>
              <a:blipFill>
                <a:blip r:embed="rId22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4" name="pole tekstowe 2273">
                <a:extLst>
                  <a:ext uri="{FF2B5EF4-FFF2-40B4-BE49-F238E27FC236}">
                    <a16:creationId xmlns:a16="http://schemas.microsoft.com/office/drawing/2014/main" id="{77901D18-FD72-A1F7-8498-E9F3671FC6C8}"/>
                  </a:ext>
                </a:extLst>
              </p:cNvPr>
              <p:cNvSpPr txBox="1"/>
              <p:nvPr/>
            </p:nvSpPr>
            <p:spPr>
              <a:xfrm>
                <a:off x="7569644" y="29497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4" name="pole tekstowe 2273">
                <a:extLst>
                  <a:ext uri="{FF2B5EF4-FFF2-40B4-BE49-F238E27FC236}">
                    <a16:creationId xmlns:a16="http://schemas.microsoft.com/office/drawing/2014/main" id="{77901D18-FD72-A1F7-8498-E9F3671FC6C8}"/>
                  </a:ext>
                </a:extLst>
              </p:cNvPr>
              <p:cNvSpPr txBox="1">
                <a:spLocks noRot="1" noChangeAspect="1" noMove="1" noResize="1" noEditPoints="1" noAdjustHandles="1" noChangeArrowheads="1" noChangeShapeType="1" noTextEdit="1"/>
              </p:cNvSpPr>
              <p:nvPr/>
            </p:nvSpPr>
            <p:spPr>
              <a:xfrm>
                <a:off x="7569644" y="2949703"/>
                <a:ext cx="326755" cy="86690"/>
              </a:xfrm>
              <a:prstGeom prst="rect">
                <a:avLst/>
              </a:prstGeom>
              <a:blipFill>
                <a:blip r:embed="rId22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5" name="pole tekstowe 2274">
                <a:extLst>
                  <a:ext uri="{FF2B5EF4-FFF2-40B4-BE49-F238E27FC236}">
                    <a16:creationId xmlns:a16="http://schemas.microsoft.com/office/drawing/2014/main" id="{6C357E70-6E7E-731B-6ED4-4FE13FA28FC8}"/>
                  </a:ext>
                </a:extLst>
              </p:cNvPr>
              <p:cNvSpPr txBox="1"/>
              <p:nvPr/>
            </p:nvSpPr>
            <p:spPr>
              <a:xfrm>
                <a:off x="7569644" y="31441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5" name="pole tekstowe 2274">
                <a:extLst>
                  <a:ext uri="{FF2B5EF4-FFF2-40B4-BE49-F238E27FC236}">
                    <a16:creationId xmlns:a16="http://schemas.microsoft.com/office/drawing/2014/main" id="{6C357E70-6E7E-731B-6ED4-4FE13FA28FC8}"/>
                  </a:ext>
                </a:extLst>
              </p:cNvPr>
              <p:cNvSpPr txBox="1">
                <a:spLocks noRot="1" noChangeAspect="1" noMove="1" noResize="1" noEditPoints="1" noAdjustHandles="1" noChangeArrowheads="1" noChangeShapeType="1" noTextEdit="1"/>
              </p:cNvSpPr>
              <p:nvPr/>
            </p:nvSpPr>
            <p:spPr>
              <a:xfrm>
                <a:off x="7569644" y="3144138"/>
                <a:ext cx="326755" cy="86690"/>
              </a:xfrm>
              <a:prstGeom prst="rect">
                <a:avLst/>
              </a:prstGeom>
              <a:blipFill>
                <a:blip r:embed="rId22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6" name="pole tekstowe 2275">
                <a:extLst>
                  <a:ext uri="{FF2B5EF4-FFF2-40B4-BE49-F238E27FC236}">
                    <a16:creationId xmlns:a16="http://schemas.microsoft.com/office/drawing/2014/main" id="{6D736DED-55AA-491E-1D68-ABAC2E1F12BD}"/>
                  </a:ext>
                </a:extLst>
              </p:cNvPr>
              <p:cNvSpPr txBox="1"/>
              <p:nvPr/>
            </p:nvSpPr>
            <p:spPr>
              <a:xfrm>
                <a:off x="7569644" y="33385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6" name="pole tekstowe 2275">
                <a:extLst>
                  <a:ext uri="{FF2B5EF4-FFF2-40B4-BE49-F238E27FC236}">
                    <a16:creationId xmlns:a16="http://schemas.microsoft.com/office/drawing/2014/main" id="{6D736DED-55AA-491E-1D68-ABAC2E1F12BD}"/>
                  </a:ext>
                </a:extLst>
              </p:cNvPr>
              <p:cNvSpPr txBox="1">
                <a:spLocks noRot="1" noChangeAspect="1" noMove="1" noResize="1" noEditPoints="1" noAdjustHandles="1" noChangeArrowheads="1" noChangeShapeType="1" noTextEdit="1"/>
              </p:cNvSpPr>
              <p:nvPr/>
            </p:nvSpPr>
            <p:spPr>
              <a:xfrm>
                <a:off x="7569644" y="3338573"/>
                <a:ext cx="326755" cy="86690"/>
              </a:xfrm>
              <a:prstGeom prst="rect">
                <a:avLst/>
              </a:prstGeom>
              <a:blipFill>
                <a:blip r:embed="rId22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7" name="pole tekstowe 2276">
                <a:extLst>
                  <a:ext uri="{FF2B5EF4-FFF2-40B4-BE49-F238E27FC236}">
                    <a16:creationId xmlns:a16="http://schemas.microsoft.com/office/drawing/2014/main" id="{4437F396-37DE-510C-BA53-01BF529AB22A}"/>
                  </a:ext>
                </a:extLst>
              </p:cNvPr>
              <p:cNvSpPr txBox="1"/>
              <p:nvPr/>
            </p:nvSpPr>
            <p:spPr>
              <a:xfrm>
                <a:off x="7569644" y="35330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7" name="pole tekstowe 2276">
                <a:extLst>
                  <a:ext uri="{FF2B5EF4-FFF2-40B4-BE49-F238E27FC236}">
                    <a16:creationId xmlns:a16="http://schemas.microsoft.com/office/drawing/2014/main" id="{4437F396-37DE-510C-BA53-01BF529AB22A}"/>
                  </a:ext>
                </a:extLst>
              </p:cNvPr>
              <p:cNvSpPr txBox="1">
                <a:spLocks noRot="1" noChangeAspect="1" noMove="1" noResize="1" noEditPoints="1" noAdjustHandles="1" noChangeArrowheads="1" noChangeShapeType="1" noTextEdit="1"/>
              </p:cNvSpPr>
              <p:nvPr/>
            </p:nvSpPr>
            <p:spPr>
              <a:xfrm>
                <a:off x="7569644" y="3533008"/>
                <a:ext cx="326755" cy="86690"/>
              </a:xfrm>
              <a:prstGeom prst="rect">
                <a:avLst/>
              </a:prstGeom>
              <a:blipFill>
                <a:blip r:embed="rId22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8" name="pole tekstowe 2277">
                <a:extLst>
                  <a:ext uri="{FF2B5EF4-FFF2-40B4-BE49-F238E27FC236}">
                    <a16:creationId xmlns:a16="http://schemas.microsoft.com/office/drawing/2014/main" id="{D897018E-D866-1A29-3EBE-57A42A16FF1F}"/>
                  </a:ext>
                </a:extLst>
              </p:cNvPr>
              <p:cNvSpPr txBox="1"/>
              <p:nvPr/>
            </p:nvSpPr>
            <p:spPr>
              <a:xfrm>
                <a:off x="7569644" y="37274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8" name="pole tekstowe 2277">
                <a:extLst>
                  <a:ext uri="{FF2B5EF4-FFF2-40B4-BE49-F238E27FC236}">
                    <a16:creationId xmlns:a16="http://schemas.microsoft.com/office/drawing/2014/main" id="{D897018E-D866-1A29-3EBE-57A42A16FF1F}"/>
                  </a:ext>
                </a:extLst>
              </p:cNvPr>
              <p:cNvSpPr txBox="1">
                <a:spLocks noRot="1" noChangeAspect="1" noMove="1" noResize="1" noEditPoints="1" noAdjustHandles="1" noChangeArrowheads="1" noChangeShapeType="1" noTextEdit="1"/>
              </p:cNvSpPr>
              <p:nvPr/>
            </p:nvSpPr>
            <p:spPr>
              <a:xfrm>
                <a:off x="7569644" y="3727443"/>
                <a:ext cx="326755" cy="86690"/>
              </a:xfrm>
              <a:prstGeom prst="rect">
                <a:avLst/>
              </a:prstGeom>
              <a:blipFill>
                <a:blip r:embed="rId22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9" name="pole tekstowe 2278">
                <a:extLst>
                  <a:ext uri="{FF2B5EF4-FFF2-40B4-BE49-F238E27FC236}">
                    <a16:creationId xmlns:a16="http://schemas.microsoft.com/office/drawing/2014/main" id="{7B05E274-4760-62D5-9E7C-C766EFF14340}"/>
                  </a:ext>
                </a:extLst>
              </p:cNvPr>
              <p:cNvSpPr txBox="1"/>
              <p:nvPr/>
            </p:nvSpPr>
            <p:spPr>
              <a:xfrm>
                <a:off x="7569644" y="39218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9" name="pole tekstowe 2278">
                <a:extLst>
                  <a:ext uri="{FF2B5EF4-FFF2-40B4-BE49-F238E27FC236}">
                    <a16:creationId xmlns:a16="http://schemas.microsoft.com/office/drawing/2014/main" id="{7B05E274-4760-62D5-9E7C-C766EFF14340}"/>
                  </a:ext>
                </a:extLst>
              </p:cNvPr>
              <p:cNvSpPr txBox="1">
                <a:spLocks noRot="1" noChangeAspect="1" noMove="1" noResize="1" noEditPoints="1" noAdjustHandles="1" noChangeArrowheads="1" noChangeShapeType="1" noTextEdit="1"/>
              </p:cNvSpPr>
              <p:nvPr/>
            </p:nvSpPr>
            <p:spPr>
              <a:xfrm>
                <a:off x="7569644" y="3921878"/>
                <a:ext cx="326755" cy="86690"/>
              </a:xfrm>
              <a:prstGeom prst="rect">
                <a:avLst/>
              </a:prstGeom>
              <a:blipFill>
                <a:blip r:embed="rId23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0" name="pole tekstowe 2279">
                <a:extLst>
                  <a:ext uri="{FF2B5EF4-FFF2-40B4-BE49-F238E27FC236}">
                    <a16:creationId xmlns:a16="http://schemas.microsoft.com/office/drawing/2014/main" id="{62D2D3FE-CB19-429F-BFCC-07B376250702}"/>
                  </a:ext>
                </a:extLst>
              </p:cNvPr>
              <p:cNvSpPr txBox="1"/>
              <p:nvPr/>
            </p:nvSpPr>
            <p:spPr>
              <a:xfrm>
                <a:off x="7569644" y="41163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0" name="pole tekstowe 2279">
                <a:extLst>
                  <a:ext uri="{FF2B5EF4-FFF2-40B4-BE49-F238E27FC236}">
                    <a16:creationId xmlns:a16="http://schemas.microsoft.com/office/drawing/2014/main" id="{62D2D3FE-CB19-429F-BFCC-07B376250702}"/>
                  </a:ext>
                </a:extLst>
              </p:cNvPr>
              <p:cNvSpPr txBox="1">
                <a:spLocks noRot="1" noChangeAspect="1" noMove="1" noResize="1" noEditPoints="1" noAdjustHandles="1" noChangeArrowheads="1" noChangeShapeType="1" noTextEdit="1"/>
              </p:cNvSpPr>
              <p:nvPr/>
            </p:nvSpPr>
            <p:spPr>
              <a:xfrm>
                <a:off x="7569644" y="4116313"/>
                <a:ext cx="326755" cy="86690"/>
              </a:xfrm>
              <a:prstGeom prst="rect">
                <a:avLst/>
              </a:prstGeom>
              <a:blipFill>
                <a:blip r:embed="rId23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1" name="pole tekstowe 2280">
                <a:extLst>
                  <a:ext uri="{FF2B5EF4-FFF2-40B4-BE49-F238E27FC236}">
                    <a16:creationId xmlns:a16="http://schemas.microsoft.com/office/drawing/2014/main" id="{8AD11E79-0C26-CF29-A56D-0C89CA25A1E4}"/>
                  </a:ext>
                </a:extLst>
              </p:cNvPr>
              <p:cNvSpPr txBox="1"/>
              <p:nvPr/>
            </p:nvSpPr>
            <p:spPr>
              <a:xfrm>
                <a:off x="7569644" y="43107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1" name="pole tekstowe 2280">
                <a:extLst>
                  <a:ext uri="{FF2B5EF4-FFF2-40B4-BE49-F238E27FC236}">
                    <a16:creationId xmlns:a16="http://schemas.microsoft.com/office/drawing/2014/main" id="{8AD11E79-0C26-CF29-A56D-0C89CA25A1E4}"/>
                  </a:ext>
                </a:extLst>
              </p:cNvPr>
              <p:cNvSpPr txBox="1">
                <a:spLocks noRot="1" noChangeAspect="1" noMove="1" noResize="1" noEditPoints="1" noAdjustHandles="1" noChangeArrowheads="1" noChangeShapeType="1" noTextEdit="1"/>
              </p:cNvSpPr>
              <p:nvPr/>
            </p:nvSpPr>
            <p:spPr>
              <a:xfrm>
                <a:off x="7569644" y="4310748"/>
                <a:ext cx="326755" cy="86690"/>
              </a:xfrm>
              <a:prstGeom prst="rect">
                <a:avLst/>
              </a:prstGeom>
              <a:blipFill>
                <a:blip r:embed="rId23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2" name="pole tekstowe 2281">
                <a:extLst>
                  <a:ext uri="{FF2B5EF4-FFF2-40B4-BE49-F238E27FC236}">
                    <a16:creationId xmlns:a16="http://schemas.microsoft.com/office/drawing/2014/main" id="{2CC3470C-CE0A-836C-C706-772838D35A97}"/>
                  </a:ext>
                </a:extLst>
              </p:cNvPr>
              <p:cNvSpPr txBox="1"/>
              <p:nvPr/>
            </p:nvSpPr>
            <p:spPr>
              <a:xfrm>
                <a:off x="7569644" y="45051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2" name="pole tekstowe 2281">
                <a:extLst>
                  <a:ext uri="{FF2B5EF4-FFF2-40B4-BE49-F238E27FC236}">
                    <a16:creationId xmlns:a16="http://schemas.microsoft.com/office/drawing/2014/main" id="{2CC3470C-CE0A-836C-C706-772838D35A97}"/>
                  </a:ext>
                </a:extLst>
              </p:cNvPr>
              <p:cNvSpPr txBox="1">
                <a:spLocks noRot="1" noChangeAspect="1" noMove="1" noResize="1" noEditPoints="1" noAdjustHandles="1" noChangeArrowheads="1" noChangeShapeType="1" noTextEdit="1"/>
              </p:cNvSpPr>
              <p:nvPr/>
            </p:nvSpPr>
            <p:spPr>
              <a:xfrm>
                <a:off x="7569644" y="4505180"/>
                <a:ext cx="326755" cy="86690"/>
              </a:xfrm>
              <a:prstGeom prst="rect">
                <a:avLst/>
              </a:prstGeom>
              <a:blipFill>
                <a:blip r:embed="rId23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3" name="pole tekstowe 2282">
                <a:extLst>
                  <a:ext uri="{FF2B5EF4-FFF2-40B4-BE49-F238E27FC236}">
                    <a16:creationId xmlns:a16="http://schemas.microsoft.com/office/drawing/2014/main" id="{FBDACD24-DD6C-ED21-BCFA-555888B88E10}"/>
                  </a:ext>
                </a:extLst>
              </p:cNvPr>
              <p:cNvSpPr txBox="1"/>
              <p:nvPr/>
            </p:nvSpPr>
            <p:spPr>
              <a:xfrm>
                <a:off x="7801353" y="15911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3" name="pole tekstowe 2282">
                <a:extLst>
                  <a:ext uri="{FF2B5EF4-FFF2-40B4-BE49-F238E27FC236}">
                    <a16:creationId xmlns:a16="http://schemas.microsoft.com/office/drawing/2014/main" id="{FBDACD24-DD6C-ED21-BCFA-555888B88E10}"/>
                  </a:ext>
                </a:extLst>
              </p:cNvPr>
              <p:cNvSpPr txBox="1">
                <a:spLocks noRot="1" noChangeAspect="1" noMove="1" noResize="1" noEditPoints="1" noAdjustHandles="1" noChangeArrowheads="1" noChangeShapeType="1" noTextEdit="1"/>
              </p:cNvSpPr>
              <p:nvPr/>
            </p:nvSpPr>
            <p:spPr>
              <a:xfrm>
                <a:off x="7801353" y="1591186"/>
                <a:ext cx="326755" cy="86690"/>
              </a:xfrm>
              <a:prstGeom prst="rect">
                <a:avLst/>
              </a:prstGeom>
              <a:blipFill>
                <a:blip r:embed="rId23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4" name="pole tekstowe 2283">
                <a:extLst>
                  <a:ext uri="{FF2B5EF4-FFF2-40B4-BE49-F238E27FC236}">
                    <a16:creationId xmlns:a16="http://schemas.microsoft.com/office/drawing/2014/main" id="{8CCDD01D-9BE2-EC22-A501-6B95C8F4DA7A}"/>
                  </a:ext>
                </a:extLst>
              </p:cNvPr>
              <p:cNvSpPr txBox="1"/>
              <p:nvPr/>
            </p:nvSpPr>
            <p:spPr>
              <a:xfrm>
                <a:off x="7801353" y="178153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4" name="pole tekstowe 2283">
                <a:extLst>
                  <a:ext uri="{FF2B5EF4-FFF2-40B4-BE49-F238E27FC236}">
                    <a16:creationId xmlns:a16="http://schemas.microsoft.com/office/drawing/2014/main" id="{8CCDD01D-9BE2-EC22-A501-6B95C8F4DA7A}"/>
                  </a:ext>
                </a:extLst>
              </p:cNvPr>
              <p:cNvSpPr txBox="1">
                <a:spLocks noRot="1" noChangeAspect="1" noMove="1" noResize="1" noEditPoints="1" noAdjustHandles="1" noChangeArrowheads="1" noChangeShapeType="1" noTextEdit="1"/>
              </p:cNvSpPr>
              <p:nvPr/>
            </p:nvSpPr>
            <p:spPr>
              <a:xfrm>
                <a:off x="7801353" y="1781539"/>
                <a:ext cx="326755" cy="86690"/>
              </a:xfrm>
              <a:prstGeom prst="rect">
                <a:avLst/>
              </a:prstGeom>
              <a:blipFill>
                <a:blip r:embed="rId23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5" name="pole tekstowe 2284">
                <a:extLst>
                  <a:ext uri="{FF2B5EF4-FFF2-40B4-BE49-F238E27FC236}">
                    <a16:creationId xmlns:a16="http://schemas.microsoft.com/office/drawing/2014/main" id="{0139DF51-1BF2-F9B2-5A26-067D6FC4D82C}"/>
                  </a:ext>
                </a:extLst>
              </p:cNvPr>
              <p:cNvSpPr txBox="1"/>
              <p:nvPr/>
            </p:nvSpPr>
            <p:spPr>
              <a:xfrm>
                <a:off x="7801353" y="197597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5" name="pole tekstowe 2284">
                <a:extLst>
                  <a:ext uri="{FF2B5EF4-FFF2-40B4-BE49-F238E27FC236}">
                    <a16:creationId xmlns:a16="http://schemas.microsoft.com/office/drawing/2014/main" id="{0139DF51-1BF2-F9B2-5A26-067D6FC4D82C}"/>
                  </a:ext>
                </a:extLst>
              </p:cNvPr>
              <p:cNvSpPr txBox="1">
                <a:spLocks noRot="1" noChangeAspect="1" noMove="1" noResize="1" noEditPoints="1" noAdjustHandles="1" noChangeArrowheads="1" noChangeShapeType="1" noTextEdit="1"/>
              </p:cNvSpPr>
              <p:nvPr/>
            </p:nvSpPr>
            <p:spPr>
              <a:xfrm>
                <a:off x="7801353" y="1975974"/>
                <a:ext cx="326755" cy="86690"/>
              </a:xfrm>
              <a:prstGeom prst="rect">
                <a:avLst/>
              </a:prstGeom>
              <a:blipFill>
                <a:blip r:embed="rId2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6" name="pole tekstowe 2285">
                <a:extLst>
                  <a:ext uri="{FF2B5EF4-FFF2-40B4-BE49-F238E27FC236}">
                    <a16:creationId xmlns:a16="http://schemas.microsoft.com/office/drawing/2014/main" id="{25B02C24-9DB8-CBD1-29B5-93093771B425}"/>
                  </a:ext>
                </a:extLst>
              </p:cNvPr>
              <p:cNvSpPr txBox="1"/>
              <p:nvPr/>
            </p:nvSpPr>
            <p:spPr>
              <a:xfrm>
                <a:off x="7801353" y="21704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6" name="pole tekstowe 2285">
                <a:extLst>
                  <a:ext uri="{FF2B5EF4-FFF2-40B4-BE49-F238E27FC236}">
                    <a16:creationId xmlns:a16="http://schemas.microsoft.com/office/drawing/2014/main" id="{25B02C24-9DB8-CBD1-29B5-93093771B425}"/>
                  </a:ext>
                </a:extLst>
              </p:cNvPr>
              <p:cNvSpPr txBox="1">
                <a:spLocks noRot="1" noChangeAspect="1" noMove="1" noResize="1" noEditPoints="1" noAdjustHandles="1" noChangeArrowheads="1" noChangeShapeType="1" noTextEdit="1"/>
              </p:cNvSpPr>
              <p:nvPr/>
            </p:nvSpPr>
            <p:spPr>
              <a:xfrm>
                <a:off x="7801353" y="2170409"/>
                <a:ext cx="326755" cy="86690"/>
              </a:xfrm>
              <a:prstGeom prst="rect">
                <a:avLst/>
              </a:prstGeom>
              <a:blipFill>
                <a:blip r:embed="rId2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7" name="pole tekstowe 2286">
                <a:extLst>
                  <a:ext uri="{FF2B5EF4-FFF2-40B4-BE49-F238E27FC236}">
                    <a16:creationId xmlns:a16="http://schemas.microsoft.com/office/drawing/2014/main" id="{6BC4A184-45D1-75F1-DE27-79686A6120F8}"/>
                  </a:ext>
                </a:extLst>
              </p:cNvPr>
              <p:cNvSpPr txBox="1"/>
              <p:nvPr/>
            </p:nvSpPr>
            <p:spPr>
              <a:xfrm>
                <a:off x="7801353" y="23648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7" name="pole tekstowe 2286">
                <a:extLst>
                  <a:ext uri="{FF2B5EF4-FFF2-40B4-BE49-F238E27FC236}">
                    <a16:creationId xmlns:a16="http://schemas.microsoft.com/office/drawing/2014/main" id="{6BC4A184-45D1-75F1-DE27-79686A6120F8}"/>
                  </a:ext>
                </a:extLst>
              </p:cNvPr>
              <p:cNvSpPr txBox="1">
                <a:spLocks noRot="1" noChangeAspect="1" noMove="1" noResize="1" noEditPoints="1" noAdjustHandles="1" noChangeArrowheads="1" noChangeShapeType="1" noTextEdit="1"/>
              </p:cNvSpPr>
              <p:nvPr/>
            </p:nvSpPr>
            <p:spPr>
              <a:xfrm>
                <a:off x="7801353" y="2364844"/>
                <a:ext cx="326755" cy="86690"/>
              </a:xfrm>
              <a:prstGeom prst="rect">
                <a:avLst/>
              </a:prstGeom>
              <a:blipFill>
                <a:blip r:embed="rId2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8" name="pole tekstowe 2287">
                <a:extLst>
                  <a:ext uri="{FF2B5EF4-FFF2-40B4-BE49-F238E27FC236}">
                    <a16:creationId xmlns:a16="http://schemas.microsoft.com/office/drawing/2014/main" id="{0D9BE678-16F3-E114-EE6B-EEA912A65BFD}"/>
                  </a:ext>
                </a:extLst>
              </p:cNvPr>
              <p:cNvSpPr txBox="1"/>
              <p:nvPr/>
            </p:nvSpPr>
            <p:spPr>
              <a:xfrm>
                <a:off x="7801353" y="25592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8" name="pole tekstowe 2287">
                <a:extLst>
                  <a:ext uri="{FF2B5EF4-FFF2-40B4-BE49-F238E27FC236}">
                    <a16:creationId xmlns:a16="http://schemas.microsoft.com/office/drawing/2014/main" id="{0D9BE678-16F3-E114-EE6B-EEA912A65BFD}"/>
                  </a:ext>
                </a:extLst>
              </p:cNvPr>
              <p:cNvSpPr txBox="1">
                <a:spLocks noRot="1" noChangeAspect="1" noMove="1" noResize="1" noEditPoints="1" noAdjustHandles="1" noChangeArrowheads="1" noChangeShapeType="1" noTextEdit="1"/>
              </p:cNvSpPr>
              <p:nvPr/>
            </p:nvSpPr>
            <p:spPr>
              <a:xfrm>
                <a:off x="7801353" y="2559279"/>
                <a:ext cx="326755" cy="86690"/>
              </a:xfrm>
              <a:prstGeom prst="rect">
                <a:avLst/>
              </a:prstGeom>
              <a:blipFill>
                <a:blip r:embed="rId23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9" name="pole tekstowe 2288">
                <a:extLst>
                  <a:ext uri="{FF2B5EF4-FFF2-40B4-BE49-F238E27FC236}">
                    <a16:creationId xmlns:a16="http://schemas.microsoft.com/office/drawing/2014/main" id="{E4777D3C-36D7-685F-F537-74433AC18304}"/>
                  </a:ext>
                </a:extLst>
              </p:cNvPr>
              <p:cNvSpPr txBox="1"/>
              <p:nvPr/>
            </p:nvSpPr>
            <p:spPr>
              <a:xfrm>
                <a:off x="7801353" y="27537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9" name="pole tekstowe 2288">
                <a:extLst>
                  <a:ext uri="{FF2B5EF4-FFF2-40B4-BE49-F238E27FC236}">
                    <a16:creationId xmlns:a16="http://schemas.microsoft.com/office/drawing/2014/main" id="{E4777D3C-36D7-685F-F537-74433AC18304}"/>
                  </a:ext>
                </a:extLst>
              </p:cNvPr>
              <p:cNvSpPr txBox="1">
                <a:spLocks noRot="1" noChangeAspect="1" noMove="1" noResize="1" noEditPoints="1" noAdjustHandles="1" noChangeArrowheads="1" noChangeShapeType="1" noTextEdit="1"/>
              </p:cNvSpPr>
              <p:nvPr/>
            </p:nvSpPr>
            <p:spPr>
              <a:xfrm>
                <a:off x="7801353" y="2753714"/>
                <a:ext cx="326755" cy="86690"/>
              </a:xfrm>
              <a:prstGeom prst="rect">
                <a:avLst/>
              </a:prstGeom>
              <a:blipFill>
                <a:blip r:embed="rId24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0" name="pole tekstowe 2289">
                <a:extLst>
                  <a:ext uri="{FF2B5EF4-FFF2-40B4-BE49-F238E27FC236}">
                    <a16:creationId xmlns:a16="http://schemas.microsoft.com/office/drawing/2014/main" id="{64404AF3-D1E7-A0EA-9081-03BBE7304DD6}"/>
                  </a:ext>
                </a:extLst>
              </p:cNvPr>
              <p:cNvSpPr txBox="1"/>
              <p:nvPr/>
            </p:nvSpPr>
            <p:spPr>
              <a:xfrm>
                <a:off x="7801353" y="29481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0" name="pole tekstowe 2289">
                <a:extLst>
                  <a:ext uri="{FF2B5EF4-FFF2-40B4-BE49-F238E27FC236}">
                    <a16:creationId xmlns:a16="http://schemas.microsoft.com/office/drawing/2014/main" id="{64404AF3-D1E7-A0EA-9081-03BBE7304DD6}"/>
                  </a:ext>
                </a:extLst>
              </p:cNvPr>
              <p:cNvSpPr txBox="1">
                <a:spLocks noRot="1" noChangeAspect="1" noMove="1" noResize="1" noEditPoints="1" noAdjustHandles="1" noChangeArrowheads="1" noChangeShapeType="1" noTextEdit="1"/>
              </p:cNvSpPr>
              <p:nvPr/>
            </p:nvSpPr>
            <p:spPr>
              <a:xfrm>
                <a:off x="7801353" y="2948149"/>
                <a:ext cx="326755" cy="86690"/>
              </a:xfrm>
              <a:prstGeom prst="rect">
                <a:avLst/>
              </a:prstGeom>
              <a:blipFill>
                <a:blip r:embed="rId24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1" name="pole tekstowe 2290">
                <a:extLst>
                  <a:ext uri="{FF2B5EF4-FFF2-40B4-BE49-F238E27FC236}">
                    <a16:creationId xmlns:a16="http://schemas.microsoft.com/office/drawing/2014/main" id="{8ECE0659-68E7-7E67-6C4A-2FFF6BC6D9B9}"/>
                  </a:ext>
                </a:extLst>
              </p:cNvPr>
              <p:cNvSpPr txBox="1"/>
              <p:nvPr/>
            </p:nvSpPr>
            <p:spPr>
              <a:xfrm>
                <a:off x="7801353" y="31425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1" name="pole tekstowe 2290">
                <a:extLst>
                  <a:ext uri="{FF2B5EF4-FFF2-40B4-BE49-F238E27FC236}">
                    <a16:creationId xmlns:a16="http://schemas.microsoft.com/office/drawing/2014/main" id="{8ECE0659-68E7-7E67-6C4A-2FFF6BC6D9B9}"/>
                  </a:ext>
                </a:extLst>
              </p:cNvPr>
              <p:cNvSpPr txBox="1">
                <a:spLocks noRot="1" noChangeAspect="1" noMove="1" noResize="1" noEditPoints="1" noAdjustHandles="1" noChangeArrowheads="1" noChangeShapeType="1" noTextEdit="1"/>
              </p:cNvSpPr>
              <p:nvPr/>
            </p:nvSpPr>
            <p:spPr>
              <a:xfrm>
                <a:off x="7801353" y="3142584"/>
                <a:ext cx="326755" cy="86690"/>
              </a:xfrm>
              <a:prstGeom prst="rect">
                <a:avLst/>
              </a:prstGeom>
              <a:blipFill>
                <a:blip r:embed="rId24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2" name="pole tekstowe 2291">
                <a:extLst>
                  <a:ext uri="{FF2B5EF4-FFF2-40B4-BE49-F238E27FC236}">
                    <a16:creationId xmlns:a16="http://schemas.microsoft.com/office/drawing/2014/main" id="{2F7E7BD8-55AA-B4F1-2F29-571F79F2BC31}"/>
                  </a:ext>
                </a:extLst>
              </p:cNvPr>
              <p:cNvSpPr txBox="1"/>
              <p:nvPr/>
            </p:nvSpPr>
            <p:spPr>
              <a:xfrm>
                <a:off x="7801353" y="33370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2" name="pole tekstowe 2291">
                <a:extLst>
                  <a:ext uri="{FF2B5EF4-FFF2-40B4-BE49-F238E27FC236}">
                    <a16:creationId xmlns:a16="http://schemas.microsoft.com/office/drawing/2014/main" id="{2F7E7BD8-55AA-B4F1-2F29-571F79F2BC31}"/>
                  </a:ext>
                </a:extLst>
              </p:cNvPr>
              <p:cNvSpPr txBox="1">
                <a:spLocks noRot="1" noChangeAspect="1" noMove="1" noResize="1" noEditPoints="1" noAdjustHandles="1" noChangeArrowheads="1" noChangeShapeType="1" noTextEdit="1"/>
              </p:cNvSpPr>
              <p:nvPr/>
            </p:nvSpPr>
            <p:spPr>
              <a:xfrm>
                <a:off x="7801353" y="3337019"/>
                <a:ext cx="326755" cy="86690"/>
              </a:xfrm>
              <a:prstGeom prst="rect">
                <a:avLst/>
              </a:prstGeom>
              <a:blipFill>
                <a:blip r:embed="rId24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3" name="pole tekstowe 2292">
                <a:extLst>
                  <a:ext uri="{FF2B5EF4-FFF2-40B4-BE49-F238E27FC236}">
                    <a16:creationId xmlns:a16="http://schemas.microsoft.com/office/drawing/2014/main" id="{D1C2E64C-030B-416A-0A93-DAE24E81C2B5}"/>
                  </a:ext>
                </a:extLst>
              </p:cNvPr>
              <p:cNvSpPr txBox="1"/>
              <p:nvPr/>
            </p:nvSpPr>
            <p:spPr>
              <a:xfrm>
                <a:off x="7801353" y="35314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3" name="pole tekstowe 2292">
                <a:extLst>
                  <a:ext uri="{FF2B5EF4-FFF2-40B4-BE49-F238E27FC236}">
                    <a16:creationId xmlns:a16="http://schemas.microsoft.com/office/drawing/2014/main" id="{D1C2E64C-030B-416A-0A93-DAE24E81C2B5}"/>
                  </a:ext>
                </a:extLst>
              </p:cNvPr>
              <p:cNvSpPr txBox="1">
                <a:spLocks noRot="1" noChangeAspect="1" noMove="1" noResize="1" noEditPoints="1" noAdjustHandles="1" noChangeArrowheads="1" noChangeShapeType="1" noTextEdit="1"/>
              </p:cNvSpPr>
              <p:nvPr/>
            </p:nvSpPr>
            <p:spPr>
              <a:xfrm>
                <a:off x="7801353" y="3531454"/>
                <a:ext cx="326755" cy="86690"/>
              </a:xfrm>
              <a:prstGeom prst="rect">
                <a:avLst/>
              </a:prstGeom>
              <a:blipFill>
                <a:blip r:embed="rId244"/>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4" name="pole tekstowe 2293">
                <a:extLst>
                  <a:ext uri="{FF2B5EF4-FFF2-40B4-BE49-F238E27FC236}">
                    <a16:creationId xmlns:a16="http://schemas.microsoft.com/office/drawing/2014/main" id="{07740965-3E01-71F8-8D0A-E38C0CDC39C0}"/>
                  </a:ext>
                </a:extLst>
              </p:cNvPr>
              <p:cNvSpPr txBox="1"/>
              <p:nvPr/>
            </p:nvSpPr>
            <p:spPr>
              <a:xfrm>
                <a:off x="7801353" y="37258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4" name="pole tekstowe 2293">
                <a:extLst>
                  <a:ext uri="{FF2B5EF4-FFF2-40B4-BE49-F238E27FC236}">
                    <a16:creationId xmlns:a16="http://schemas.microsoft.com/office/drawing/2014/main" id="{07740965-3E01-71F8-8D0A-E38C0CDC39C0}"/>
                  </a:ext>
                </a:extLst>
              </p:cNvPr>
              <p:cNvSpPr txBox="1">
                <a:spLocks noRot="1" noChangeAspect="1" noMove="1" noResize="1" noEditPoints="1" noAdjustHandles="1" noChangeArrowheads="1" noChangeShapeType="1" noTextEdit="1"/>
              </p:cNvSpPr>
              <p:nvPr/>
            </p:nvSpPr>
            <p:spPr>
              <a:xfrm>
                <a:off x="7801353" y="3725889"/>
                <a:ext cx="326755" cy="86690"/>
              </a:xfrm>
              <a:prstGeom prst="rect">
                <a:avLst/>
              </a:prstGeom>
              <a:blipFill>
                <a:blip r:embed="rId24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5" name="pole tekstowe 2294">
                <a:extLst>
                  <a:ext uri="{FF2B5EF4-FFF2-40B4-BE49-F238E27FC236}">
                    <a16:creationId xmlns:a16="http://schemas.microsoft.com/office/drawing/2014/main" id="{33208A7F-265F-4895-02CD-4F56B4883A67}"/>
                  </a:ext>
                </a:extLst>
              </p:cNvPr>
              <p:cNvSpPr txBox="1"/>
              <p:nvPr/>
            </p:nvSpPr>
            <p:spPr>
              <a:xfrm>
                <a:off x="7801353" y="39203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5" name="pole tekstowe 2294">
                <a:extLst>
                  <a:ext uri="{FF2B5EF4-FFF2-40B4-BE49-F238E27FC236}">
                    <a16:creationId xmlns:a16="http://schemas.microsoft.com/office/drawing/2014/main" id="{33208A7F-265F-4895-02CD-4F56B4883A67}"/>
                  </a:ext>
                </a:extLst>
              </p:cNvPr>
              <p:cNvSpPr txBox="1">
                <a:spLocks noRot="1" noChangeAspect="1" noMove="1" noResize="1" noEditPoints="1" noAdjustHandles="1" noChangeArrowheads="1" noChangeShapeType="1" noTextEdit="1"/>
              </p:cNvSpPr>
              <p:nvPr/>
            </p:nvSpPr>
            <p:spPr>
              <a:xfrm>
                <a:off x="7801353" y="3920324"/>
                <a:ext cx="326755" cy="86690"/>
              </a:xfrm>
              <a:prstGeom prst="rect">
                <a:avLst/>
              </a:prstGeom>
              <a:blipFill>
                <a:blip r:embed="rId24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6" name="pole tekstowe 2295">
                <a:extLst>
                  <a:ext uri="{FF2B5EF4-FFF2-40B4-BE49-F238E27FC236}">
                    <a16:creationId xmlns:a16="http://schemas.microsoft.com/office/drawing/2014/main" id="{E977C2A0-8AD3-F64B-F29E-0543784B4761}"/>
                  </a:ext>
                </a:extLst>
              </p:cNvPr>
              <p:cNvSpPr txBox="1"/>
              <p:nvPr/>
            </p:nvSpPr>
            <p:spPr>
              <a:xfrm>
                <a:off x="7801353" y="41147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6" name="pole tekstowe 2295">
                <a:extLst>
                  <a:ext uri="{FF2B5EF4-FFF2-40B4-BE49-F238E27FC236}">
                    <a16:creationId xmlns:a16="http://schemas.microsoft.com/office/drawing/2014/main" id="{E977C2A0-8AD3-F64B-F29E-0543784B4761}"/>
                  </a:ext>
                </a:extLst>
              </p:cNvPr>
              <p:cNvSpPr txBox="1">
                <a:spLocks noRot="1" noChangeAspect="1" noMove="1" noResize="1" noEditPoints="1" noAdjustHandles="1" noChangeArrowheads="1" noChangeShapeType="1" noTextEdit="1"/>
              </p:cNvSpPr>
              <p:nvPr/>
            </p:nvSpPr>
            <p:spPr>
              <a:xfrm>
                <a:off x="7801353" y="4114759"/>
                <a:ext cx="326755" cy="86690"/>
              </a:xfrm>
              <a:prstGeom prst="rect">
                <a:avLst/>
              </a:prstGeom>
              <a:blipFill>
                <a:blip r:embed="rId24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7" name="pole tekstowe 2296">
                <a:extLst>
                  <a:ext uri="{FF2B5EF4-FFF2-40B4-BE49-F238E27FC236}">
                    <a16:creationId xmlns:a16="http://schemas.microsoft.com/office/drawing/2014/main" id="{074F1623-89FB-F606-8E68-49C4C29FBD83}"/>
                  </a:ext>
                </a:extLst>
              </p:cNvPr>
              <p:cNvSpPr txBox="1"/>
              <p:nvPr/>
            </p:nvSpPr>
            <p:spPr>
              <a:xfrm>
                <a:off x="7801353" y="43091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7" name="pole tekstowe 2296">
                <a:extLst>
                  <a:ext uri="{FF2B5EF4-FFF2-40B4-BE49-F238E27FC236}">
                    <a16:creationId xmlns:a16="http://schemas.microsoft.com/office/drawing/2014/main" id="{074F1623-89FB-F606-8E68-49C4C29FBD83}"/>
                  </a:ext>
                </a:extLst>
              </p:cNvPr>
              <p:cNvSpPr txBox="1">
                <a:spLocks noRot="1" noChangeAspect="1" noMove="1" noResize="1" noEditPoints="1" noAdjustHandles="1" noChangeArrowheads="1" noChangeShapeType="1" noTextEdit="1"/>
              </p:cNvSpPr>
              <p:nvPr/>
            </p:nvSpPr>
            <p:spPr>
              <a:xfrm>
                <a:off x="7801353" y="4309194"/>
                <a:ext cx="326755" cy="86690"/>
              </a:xfrm>
              <a:prstGeom prst="rect">
                <a:avLst/>
              </a:prstGeom>
              <a:blipFill>
                <a:blip r:embed="rId2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8" name="pole tekstowe 2297">
                <a:extLst>
                  <a:ext uri="{FF2B5EF4-FFF2-40B4-BE49-F238E27FC236}">
                    <a16:creationId xmlns:a16="http://schemas.microsoft.com/office/drawing/2014/main" id="{D994EFF4-9D2C-01E8-47C0-486000F0D249}"/>
                  </a:ext>
                </a:extLst>
              </p:cNvPr>
              <p:cNvSpPr txBox="1"/>
              <p:nvPr/>
            </p:nvSpPr>
            <p:spPr>
              <a:xfrm>
                <a:off x="7801353" y="45036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8" name="pole tekstowe 2297">
                <a:extLst>
                  <a:ext uri="{FF2B5EF4-FFF2-40B4-BE49-F238E27FC236}">
                    <a16:creationId xmlns:a16="http://schemas.microsoft.com/office/drawing/2014/main" id="{D994EFF4-9D2C-01E8-47C0-486000F0D249}"/>
                  </a:ext>
                </a:extLst>
              </p:cNvPr>
              <p:cNvSpPr txBox="1">
                <a:spLocks noRot="1" noChangeAspect="1" noMove="1" noResize="1" noEditPoints="1" noAdjustHandles="1" noChangeArrowheads="1" noChangeShapeType="1" noTextEdit="1"/>
              </p:cNvSpPr>
              <p:nvPr/>
            </p:nvSpPr>
            <p:spPr>
              <a:xfrm>
                <a:off x="7801353" y="4503626"/>
                <a:ext cx="326755" cy="86690"/>
              </a:xfrm>
              <a:prstGeom prst="rect">
                <a:avLst/>
              </a:prstGeom>
              <a:blipFill>
                <a:blip r:embed="rId24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9" name="pole tekstowe 2298">
                <a:extLst>
                  <a:ext uri="{FF2B5EF4-FFF2-40B4-BE49-F238E27FC236}">
                    <a16:creationId xmlns:a16="http://schemas.microsoft.com/office/drawing/2014/main" id="{1AF727C0-D40B-E06A-0A84-CA44B12FDCF5}"/>
                  </a:ext>
                </a:extLst>
              </p:cNvPr>
              <p:cNvSpPr txBox="1"/>
              <p:nvPr/>
            </p:nvSpPr>
            <p:spPr>
              <a:xfrm>
                <a:off x="8026712" y="15896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9" name="pole tekstowe 2298">
                <a:extLst>
                  <a:ext uri="{FF2B5EF4-FFF2-40B4-BE49-F238E27FC236}">
                    <a16:creationId xmlns:a16="http://schemas.microsoft.com/office/drawing/2014/main" id="{1AF727C0-D40B-E06A-0A84-CA44B12FDCF5}"/>
                  </a:ext>
                </a:extLst>
              </p:cNvPr>
              <p:cNvSpPr txBox="1">
                <a:spLocks noRot="1" noChangeAspect="1" noMove="1" noResize="1" noEditPoints="1" noAdjustHandles="1" noChangeArrowheads="1" noChangeShapeType="1" noTextEdit="1"/>
              </p:cNvSpPr>
              <p:nvPr/>
            </p:nvSpPr>
            <p:spPr>
              <a:xfrm>
                <a:off x="8026712" y="1589632"/>
                <a:ext cx="326755" cy="86690"/>
              </a:xfrm>
              <a:prstGeom prst="rect">
                <a:avLst/>
              </a:prstGeom>
              <a:blipFill>
                <a:blip r:embed="rId25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0" name="pole tekstowe 2299">
                <a:extLst>
                  <a:ext uri="{FF2B5EF4-FFF2-40B4-BE49-F238E27FC236}">
                    <a16:creationId xmlns:a16="http://schemas.microsoft.com/office/drawing/2014/main" id="{69AD2974-7B70-4DF0-3588-22ED1C1BFC6D}"/>
                  </a:ext>
                </a:extLst>
              </p:cNvPr>
              <p:cNvSpPr txBox="1"/>
              <p:nvPr/>
            </p:nvSpPr>
            <p:spPr>
              <a:xfrm>
                <a:off x="8026712" y="177998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0" name="pole tekstowe 2299">
                <a:extLst>
                  <a:ext uri="{FF2B5EF4-FFF2-40B4-BE49-F238E27FC236}">
                    <a16:creationId xmlns:a16="http://schemas.microsoft.com/office/drawing/2014/main" id="{69AD2974-7B70-4DF0-3588-22ED1C1BFC6D}"/>
                  </a:ext>
                </a:extLst>
              </p:cNvPr>
              <p:cNvSpPr txBox="1">
                <a:spLocks noRot="1" noChangeAspect="1" noMove="1" noResize="1" noEditPoints="1" noAdjustHandles="1" noChangeArrowheads="1" noChangeShapeType="1" noTextEdit="1"/>
              </p:cNvSpPr>
              <p:nvPr/>
            </p:nvSpPr>
            <p:spPr>
              <a:xfrm>
                <a:off x="8026712" y="1779985"/>
                <a:ext cx="326755" cy="86690"/>
              </a:xfrm>
              <a:prstGeom prst="rect">
                <a:avLst/>
              </a:prstGeom>
              <a:blipFill>
                <a:blip r:embed="rId25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1" name="pole tekstowe 2300">
                <a:extLst>
                  <a:ext uri="{FF2B5EF4-FFF2-40B4-BE49-F238E27FC236}">
                    <a16:creationId xmlns:a16="http://schemas.microsoft.com/office/drawing/2014/main" id="{36BCABAB-1376-B54E-011F-0CC4E51C62A7}"/>
                  </a:ext>
                </a:extLst>
              </p:cNvPr>
              <p:cNvSpPr txBox="1"/>
              <p:nvPr/>
            </p:nvSpPr>
            <p:spPr>
              <a:xfrm>
                <a:off x="8026712" y="19744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1" name="pole tekstowe 2300">
                <a:extLst>
                  <a:ext uri="{FF2B5EF4-FFF2-40B4-BE49-F238E27FC236}">
                    <a16:creationId xmlns:a16="http://schemas.microsoft.com/office/drawing/2014/main" id="{36BCABAB-1376-B54E-011F-0CC4E51C62A7}"/>
                  </a:ext>
                </a:extLst>
              </p:cNvPr>
              <p:cNvSpPr txBox="1">
                <a:spLocks noRot="1" noChangeAspect="1" noMove="1" noResize="1" noEditPoints="1" noAdjustHandles="1" noChangeArrowheads="1" noChangeShapeType="1" noTextEdit="1"/>
              </p:cNvSpPr>
              <p:nvPr/>
            </p:nvSpPr>
            <p:spPr>
              <a:xfrm>
                <a:off x="8026712" y="1974420"/>
                <a:ext cx="326755" cy="86690"/>
              </a:xfrm>
              <a:prstGeom prst="rect">
                <a:avLst/>
              </a:prstGeom>
              <a:blipFill>
                <a:blip r:embed="rId25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2" name="pole tekstowe 2301">
                <a:extLst>
                  <a:ext uri="{FF2B5EF4-FFF2-40B4-BE49-F238E27FC236}">
                    <a16:creationId xmlns:a16="http://schemas.microsoft.com/office/drawing/2014/main" id="{D068A89A-3AA6-EAFE-A3E1-FED0A8D42013}"/>
                  </a:ext>
                </a:extLst>
              </p:cNvPr>
              <p:cNvSpPr txBox="1"/>
              <p:nvPr/>
            </p:nvSpPr>
            <p:spPr>
              <a:xfrm>
                <a:off x="8026712" y="21688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2" name="pole tekstowe 2301">
                <a:extLst>
                  <a:ext uri="{FF2B5EF4-FFF2-40B4-BE49-F238E27FC236}">
                    <a16:creationId xmlns:a16="http://schemas.microsoft.com/office/drawing/2014/main" id="{D068A89A-3AA6-EAFE-A3E1-FED0A8D42013}"/>
                  </a:ext>
                </a:extLst>
              </p:cNvPr>
              <p:cNvSpPr txBox="1">
                <a:spLocks noRot="1" noChangeAspect="1" noMove="1" noResize="1" noEditPoints="1" noAdjustHandles="1" noChangeArrowheads="1" noChangeShapeType="1" noTextEdit="1"/>
              </p:cNvSpPr>
              <p:nvPr/>
            </p:nvSpPr>
            <p:spPr>
              <a:xfrm>
                <a:off x="8026712" y="2168855"/>
                <a:ext cx="326755" cy="86690"/>
              </a:xfrm>
              <a:prstGeom prst="rect">
                <a:avLst/>
              </a:prstGeom>
              <a:blipFill>
                <a:blip r:embed="rId25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3" name="pole tekstowe 2302">
                <a:extLst>
                  <a:ext uri="{FF2B5EF4-FFF2-40B4-BE49-F238E27FC236}">
                    <a16:creationId xmlns:a16="http://schemas.microsoft.com/office/drawing/2014/main" id="{3A423419-A335-A227-8C04-A17A3DD4AFFA}"/>
                  </a:ext>
                </a:extLst>
              </p:cNvPr>
              <p:cNvSpPr txBox="1"/>
              <p:nvPr/>
            </p:nvSpPr>
            <p:spPr>
              <a:xfrm>
                <a:off x="8026712" y="23632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3" name="pole tekstowe 2302">
                <a:extLst>
                  <a:ext uri="{FF2B5EF4-FFF2-40B4-BE49-F238E27FC236}">
                    <a16:creationId xmlns:a16="http://schemas.microsoft.com/office/drawing/2014/main" id="{3A423419-A335-A227-8C04-A17A3DD4AFFA}"/>
                  </a:ext>
                </a:extLst>
              </p:cNvPr>
              <p:cNvSpPr txBox="1">
                <a:spLocks noRot="1" noChangeAspect="1" noMove="1" noResize="1" noEditPoints="1" noAdjustHandles="1" noChangeArrowheads="1" noChangeShapeType="1" noTextEdit="1"/>
              </p:cNvSpPr>
              <p:nvPr/>
            </p:nvSpPr>
            <p:spPr>
              <a:xfrm>
                <a:off x="8026712" y="2363290"/>
                <a:ext cx="326755" cy="86690"/>
              </a:xfrm>
              <a:prstGeom prst="rect">
                <a:avLst/>
              </a:prstGeom>
              <a:blipFill>
                <a:blip r:embed="rId25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4" name="pole tekstowe 2303">
                <a:extLst>
                  <a:ext uri="{FF2B5EF4-FFF2-40B4-BE49-F238E27FC236}">
                    <a16:creationId xmlns:a16="http://schemas.microsoft.com/office/drawing/2014/main" id="{9D281342-8852-A178-3374-9EA354A3DB1B}"/>
                  </a:ext>
                </a:extLst>
              </p:cNvPr>
              <p:cNvSpPr txBox="1"/>
              <p:nvPr/>
            </p:nvSpPr>
            <p:spPr>
              <a:xfrm>
                <a:off x="8026712" y="25577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4" name="pole tekstowe 2303">
                <a:extLst>
                  <a:ext uri="{FF2B5EF4-FFF2-40B4-BE49-F238E27FC236}">
                    <a16:creationId xmlns:a16="http://schemas.microsoft.com/office/drawing/2014/main" id="{9D281342-8852-A178-3374-9EA354A3DB1B}"/>
                  </a:ext>
                </a:extLst>
              </p:cNvPr>
              <p:cNvSpPr txBox="1">
                <a:spLocks noRot="1" noChangeAspect="1" noMove="1" noResize="1" noEditPoints="1" noAdjustHandles="1" noChangeArrowheads="1" noChangeShapeType="1" noTextEdit="1"/>
              </p:cNvSpPr>
              <p:nvPr/>
            </p:nvSpPr>
            <p:spPr>
              <a:xfrm>
                <a:off x="8026712" y="2557725"/>
                <a:ext cx="326755" cy="86690"/>
              </a:xfrm>
              <a:prstGeom prst="rect">
                <a:avLst/>
              </a:prstGeom>
              <a:blipFill>
                <a:blip r:embed="rId25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5" name="pole tekstowe 2304">
                <a:extLst>
                  <a:ext uri="{FF2B5EF4-FFF2-40B4-BE49-F238E27FC236}">
                    <a16:creationId xmlns:a16="http://schemas.microsoft.com/office/drawing/2014/main" id="{A86A9739-16D1-2DD7-9F98-33F94E11E6C0}"/>
                  </a:ext>
                </a:extLst>
              </p:cNvPr>
              <p:cNvSpPr txBox="1"/>
              <p:nvPr/>
            </p:nvSpPr>
            <p:spPr>
              <a:xfrm>
                <a:off x="8026712" y="27521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5" name="pole tekstowe 2304">
                <a:extLst>
                  <a:ext uri="{FF2B5EF4-FFF2-40B4-BE49-F238E27FC236}">
                    <a16:creationId xmlns:a16="http://schemas.microsoft.com/office/drawing/2014/main" id="{A86A9739-16D1-2DD7-9F98-33F94E11E6C0}"/>
                  </a:ext>
                </a:extLst>
              </p:cNvPr>
              <p:cNvSpPr txBox="1">
                <a:spLocks noRot="1" noChangeAspect="1" noMove="1" noResize="1" noEditPoints="1" noAdjustHandles="1" noChangeArrowheads="1" noChangeShapeType="1" noTextEdit="1"/>
              </p:cNvSpPr>
              <p:nvPr/>
            </p:nvSpPr>
            <p:spPr>
              <a:xfrm>
                <a:off x="8026712" y="2752160"/>
                <a:ext cx="326755" cy="86690"/>
              </a:xfrm>
              <a:prstGeom prst="rect">
                <a:avLst/>
              </a:prstGeom>
              <a:blipFill>
                <a:blip r:embed="rId25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6" name="pole tekstowe 2305">
                <a:extLst>
                  <a:ext uri="{FF2B5EF4-FFF2-40B4-BE49-F238E27FC236}">
                    <a16:creationId xmlns:a16="http://schemas.microsoft.com/office/drawing/2014/main" id="{3516ED66-A735-B7B6-6594-6C8911ED9273}"/>
                  </a:ext>
                </a:extLst>
              </p:cNvPr>
              <p:cNvSpPr txBox="1"/>
              <p:nvPr/>
            </p:nvSpPr>
            <p:spPr>
              <a:xfrm>
                <a:off x="8026712" y="29465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6" name="pole tekstowe 2305">
                <a:extLst>
                  <a:ext uri="{FF2B5EF4-FFF2-40B4-BE49-F238E27FC236}">
                    <a16:creationId xmlns:a16="http://schemas.microsoft.com/office/drawing/2014/main" id="{3516ED66-A735-B7B6-6594-6C8911ED9273}"/>
                  </a:ext>
                </a:extLst>
              </p:cNvPr>
              <p:cNvSpPr txBox="1">
                <a:spLocks noRot="1" noChangeAspect="1" noMove="1" noResize="1" noEditPoints="1" noAdjustHandles="1" noChangeArrowheads="1" noChangeShapeType="1" noTextEdit="1"/>
              </p:cNvSpPr>
              <p:nvPr/>
            </p:nvSpPr>
            <p:spPr>
              <a:xfrm>
                <a:off x="8026712" y="2946595"/>
                <a:ext cx="326755" cy="86690"/>
              </a:xfrm>
              <a:prstGeom prst="rect">
                <a:avLst/>
              </a:prstGeom>
              <a:blipFill>
                <a:blip r:embed="rId257"/>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7" name="pole tekstowe 2306">
                <a:extLst>
                  <a:ext uri="{FF2B5EF4-FFF2-40B4-BE49-F238E27FC236}">
                    <a16:creationId xmlns:a16="http://schemas.microsoft.com/office/drawing/2014/main" id="{744FE001-6426-A3C5-2A7B-867037E987F9}"/>
                  </a:ext>
                </a:extLst>
              </p:cNvPr>
              <p:cNvSpPr txBox="1"/>
              <p:nvPr/>
            </p:nvSpPr>
            <p:spPr>
              <a:xfrm>
                <a:off x="8026712" y="31410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7" name="pole tekstowe 2306">
                <a:extLst>
                  <a:ext uri="{FF2B5EF4-FFF2-40B4-BE49-F238E27FC236}">
                    <a16:creationId xmlns:a16="http://schemas.microsoft.com/office/drawing/2014/main" id="{744FE001-6426-A3C5-2A7B-867037E987F9}"/>
                  </a:ext>
                </a:extLst>
              </p:cNvPr>
              <p:cNvSpPr txBox="1">
                <a:spLocks noRot="1" noChangeAspect="1" noMove="1" noResize="1" noEditPoints="1" noAdjustHandles="1" noChangeArrowheads="1" noChangeShapeType="1" noTextEdit="1"/>
              </p:cNvSpPr>
              <p:nvPr/>
            </p:nvSpPr>
            <p:spPr>
              <a:xfrm>
                <a:off x="8026712" y="3141030"/>
                <a:ext cx="326755" cy="86690"/>
              </a:xfrm>
              <a:prstGeom prst="rect">
                <a:avLst/>
              </a:prstGeom>
              <a:blipFill>
                <a:blip r:embed="rId25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8" name="pole tekstowe 2307">
                <a:extLst>
                  <a:ext uri="{FF2B5EF4-FFF2-40B4-BE49-F238E27FC236}">
                    <a16:creationId xmlns:a16="http://schemas.microsoft.com/office/drawing/2014/main" id="{49A0D45B-FE06-9F82-6FEA-D8331803AE38}"/>
                  </a:ext>
                </a:extLst>
              </p:cNvPr>
              <p:cNvSpPr txBox="1"/>
              <p:nvPr/>
            </p:nvSpPr>
            <p:spPr>
              <a:xfrm>
                <a:off x="8026712" y="33354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8" name="pole tekstowe 2307">
                <a:extLst>
                  <a:ext uri="{FF2B5EF4-FFF2-40B4-BE49-F238E27FC236}">
                    <a16:creationId xmlns:a16="http://schemas.microsoft.com/office/drawing/2014/main" id="{49A0D45B-FE06-9F82-6FEA-D8331803AE38}"/>
                  </a:ext>
                </a:extLst>
              </p:cNvPr>
              <p:cNvSpPr txBox="1">
                <a:spLocks noRot="1" noChangeAspect="1" noMove="1" noResize="1" noEditPoints="1" noAdjustHandles="1" noChangeArrowheads="1" noChangeShapeType="1" noTextEdit="1"/>
              </p:cNvSpPr>
              <p:nvPr/>
            </p:nvSpPr>
            <p:spPr>
              <a:xfrm>
                <a:off x="8026712" y="3335465"/>
                <a:ext cx="326755" cy="86690"/>
              </a:xfrm>
              <a:prstGeom prst="rect">
                <a:avLst/>
              </a:prstGeom>
              <a:blipFill>
                <a:blip r:embed="rId25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9" name="pole tekstowe 2308">
                <a:extLst>
                  <a:ext uri="{FF2B5EF4-FFF2-40B4-BE49-F238E27FC236}">
                    <a16:creationId xmlns:a16="http://schemas.microsoft.com/office/drawing/2014/main" id="{6EC0532A-075F-F51A-E2E1-9C9275D068F3}"/>
                  </a:ext>
                </a:extLst>
              </p:cNvPr>
              <p:cNvSpPr txBox="1"/>
              <p:nvPr/>
            </p:nvSpPr>
            <p:spPr>
              <a:xfrm>
                <a:off x="8026712" y="35299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9" name="pole tekstowe 2308">
                <a:extLst>
                  <a:ext uri="{FF2B5EF4-FFF2-40B4-BE49-F238E27FC236}">
                    <a16:creationId xmlns:a16="http://schemas.microsoft.com/office/drawing/2014/main" id="{6EC0532A-075F-F51A-E2E1-9C9275D068F3}"/>
                  </a:ext>
                </a:extLst>
              </p:cNvPr>
              <p:cNvSpPr txBox="1">
                <a:spLocks noRot="1" noChangeAspect="1" noMove="1" noResize="1" noEditPoints="1" noAdjustHandles="1" noChangeArrowheads="1" noChangeShapeType="1" noTextEdit="1"/>
              </p:cNvSpPr>
              <p:nvPr/>
            </p:nvSpPr>
            <p:spPr>
              <a:xfrm>
                <a:off x="8026712" y="3529900"/>
                <a:ext cx="326755" cy="86690"/>
              </a:xfrm>
              <a:prstGeom prst="rect">
                <a:avLst/>
              </a:prstGeom>
              <a:blipFill>
                <a:blip r:embed="rId26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0" name="pole tekstowe 2309">
                <a:extLst>
                  <a:ext uri="{FF2B5EF4-FFF2-40B4-BE49-F238E27FC236}">
                    <a16:creationId xmlns:a16="http://schemas.microsoft.com/office/drawing/2014/main" id="{1C603382-AC58-DAA6-86CC-06D4260CBF15}"/>
                  </a:ext>
                </a:extLst>
              </p:cNvPr>
              <p:cNvSpPr txBox="1"/>
              <p:nvPr/>
            </p:nvSpPr>
            <p:spPr>
              <a:xfrm>
                <a:off x="8026712" y="37243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0" name="pole tekstowe 2309">
                <a:extLst>
                  <a:ext uri="{FF2B5EF4-FFF2-40B4-BE49-F238E27FC236}">
                    <a16:creationId xmlns:a16="http://schemas.microsoft.com/office/drawing/2014/main" id="{1C603382-AC58-DAA6-86CC-06D4260CBF15}"/>
                  </a:ext>
                </a:extLst>
              </p:cNvPr>
              <p:cNvSpPr txBox="1">
                <a:spLocks noRot="1" noChangeAspect="1" noMove="1" noResize="1" noEditPoints="1" noAdjustHandles="1" noChangeArrowheads="1" noChangeShapeType="1" noTextEdit="1"/>
              </p:cNvSpPr>
              <p:nvPr/>
            </p:nvSpPr>
            <p:spPr>
              <a:xfrm>
                <a:off x="8026712" y="3724335"/>
                <a:ext cx="326755" cy="86690"/>
              </a:xfrm>
              <a:prstGeom prst="rect">
                <a:avLst/>
              </a:prstGeom>
              <a:blipFill>
                <a:blip r:embed="rId26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1" name="pole tekstowe 2310">
                <a:extLst>
                  <a:ext uri="{FF2B5EF4-FFF2-40B4-BE49-F238E27FC236}">
                    <a16:creationId xmlns:a16="http://schemas.microsoft.com/office/drawing/2014/main" id="{FBF29818-D1B0-BA06-C962-D925693667C7}"/>
                  </a:ext>
                </a:extLst>
              </p:cNvPr>
              <p:cNvSpPr txBox="1"/>
              <p:nvPr/>
            </p:nvSpPr>
            <p:spPr>
              <a:xfrm>
                <a:off x="8026712" y="39187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1" name="pole tekstowe 2310">
                <a:extLst>
                  <a:ext uri="{FF2B5EF4-FFF2-40B4-BE49-F238E27FC236}">
                    <a16:creationId xmlns:a16="http://schemas.microsoft.com/office/drawing/2014/main" id="{FBF29818-D1B0-BA06-C962-D925693667C7}"/>
                  </a:ext>
                </a:extLst>
              </p:cNvPr>
              <p:cNvSpPr txBox="1">
                <a:spLocks noRot="1" noChangeAspect="1" noMove="1" noResize="1" noEditPoints="1" noAdjustHandles="1" noChangeArrowheads="1" noChangeShapeType="1" noTextEdit="1"/>
              </p:cNvSpPr>
              <p:nvPr/>
            </p:nvSpPr>
            <p:spPr>
              <a:xfrm>
                <a:off x="8026712" y="3918770"/>
                <a:ext cx="326755" cy="86690"/>
              </a:xfrm>
              <a:prstGeom prst="rect">
                <a:avLst/>
              </a:prstGeom>
              <a:blipFill>
                <a:blip r:embed="rId26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2" name="pole tekstowe 2311">
                <a:extLst>
                  <a:ext uri="{FF2B5EF4-FFF2-40B4-BE49-F238E27FC236}">
                    <a16:creationId xmlns:a16="http://schemas.microsoft.com/office/drawing/2014/main" id="{8A2842A6-74E7-1A18-AF1C-8D109A710F56}"/>
                  </a:ext>
                </a:extLst>
              </p:cNvPr>
              <p:cNvSpPr txBox="1"/>
              <p:nvPr/>
            </p:nvSpPr>
            <p:spPr>
              <a:xfrm>
                <a:off x="8026712" y="41132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2" name="pole tekstowe 2311">
                <a:extLst>
                  <a:ext uri="{FF2B5EF4-FFF2-40B4-BE49-F238E27FC236}">
                    <a16:creationId xmlns:a16="http://schemas.microsoft.com/office/drawing/2014/main" id="{8A2842A6-74E7-1A18-AF1C-8D109A710F56}"/>
                  </a:ext>
                </a:extLst>
              </p:cNvPr>
              <p:cNvSpPr txBox="1">
                <a:spLocks noRot="1" noChangeAspect="1" noMove="1" noResize="1" noEditPoints="1" noAdjustHandles="1" noChangeArrowheads="1" noChangeShapeType="1" noTextEdit="1"/>
              </p:cNvSpPr>
              <p:nvPr/>
            </p:nvSpPr>
            <p:spPr>
              <a:xfrm>
                <a:off x="8026712" y="4113205"/>
                <a:ext cx="326755" cy="86690"/>
              </a:xfrm>
              <a:prstGeom prst="rect">
                <a:avLst/>
              </a:prstGeom>
              <a:blipFill>
                <a:blip r:embed="rId26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3" name="pole tekstowe 2312">
                <a:extLst>
                  <a:ext uri="{FF2B5EF4-FFF2-40B4-BE49-F238E27FC236}">
                    <a16:creationId xmlns:a16="http://schemas.microsoft.com/office/drawing/2014/main" id="{488ECD18-C170-DBB9-F744-1FFE8BE12C9D}"/>
                  </a:ext>
                </a:extLst>
              </p:cNvPr>
              <p:cNvSpPr txBox="1"/>
              <p:nvPr/>
            </p:nvSpPr>
            <p:spPr>
              <a:xfrm>
                <a:off x="8026712" y="43076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3" name="pole tekstowe 2312">
                <a:extLst>
                  <a:ext uri="{FF2B5EF4-FFF2-40B4-BE49-F238E27FC236}">
                    <a16:creationId xmlns:a16="http://schemas.microsoft.com/office/drawing/2014/main" id="{488ECD18-C170-DBB9-F744-1FFE8BE12C9D}"/>
                  </a:ext>
                </a:extLst>
              </p:cNvPr>
              <p:cNvSpPr txBox="1">
                <a:spLocks noRot="1" noChangeAspect="1" noMove="1" noResize="1" noEditPoints="1" noAdjustHandles="1" noChangeArrowheads="1" noChangeShapeType="1" noTextEdit="1"/>
              </p:cNvSpPr>
              <p:nvPr/>
            </p:nvSpPr>
            <p:spPr>
              <a:xfrm>
                <a:off x="8026712" y="4307640"/>
                <a:ext cx="326755" cy="86690"/>
              </a:xfrm>
              <a:prstGeom prst="rect">
                <a:avLst/>
              </a:prstGeom>
              <a:blipFill>
                <a:blip r:embed="rId2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4" name="pole tekstowe 2313">
                <a:extLst>
                  <a:ext uri="{FF2B5EF4-FFF2-40B4-BE49-F238E27FC236}">
                    <a16:creationId xmlns:a16="http://schemas.microsoft.com/office/drawing/2014/main" id="{D4036116-9DF1-8A3B-9D34-2BAC92162951}"/>
                  </a:ext>
                </a:extLst>
              </p:cNvPr>
              <p:cNvSpPr txBox="1"/>
              <p:nvPr/>
            </p:nvSpPr>
            <p:spPr>
              <a:xfrm>
                <a:off x="8026712" y="45020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4" name="pole tekstowe 2313">
                <a:extLst>
                  <a:ext uri="{FF2B5EF4-FFF2-40B4-BE49-F238E27FC236}">
                    <a16:creationId xmlns:a16="http://schemas.microsoft.com/office/drawing/2014/main" id="{D4036116-9DF1-8A3B-9D34-2BAC92162951}"/>
                  </a:ext>
                </a:extLst>
              </p:cNvPr>
              <p:cNvSpPr txBox="1">
                <a:spLocks noRot="1" noChangeAspect="1" noMove="1" noResize="1" noEditPoints="1" noAdjustHandles="1" noChangeArrowheads="1" noChangeShapeType="1" noTextEdit="1"/>
              </p:cNvSpPr>
              <p:nvPr/>
            </p:nvSpPr>
            <p:spPr>
              <a:xfrm>
                <a:off x="8026712" y="4502072"/>
                <a:ext cx="326755" cy="86690"/>
              </a:xfrm>
              <a:prstGeom prst="rect">
                <a:avLst/>
              </a:prstGeom>
              <a:blipFill>
                <a:blip r:embed="rId265"/>
                <a:stretch>
                  <a:fillRect b="-25000"/>
                </a:stretch>
              </a:blipFill>
            </p:spPr>
            <p:txBody>
              <a:bodyPr/>
              <a:lstStyle/>
              <a:p>
                <a:r>
                  <a:rPr lang="pl-PL">
                    <a:noFill/>
                  </a:rPr>
                  <a:t> </a:t>
                </a:r>
              </a:p>
            </p:txBody>
          </p:sp>
        </mc:Fallback>
      </mc:AlternateContent>
      <p:pic>
        <p:nvPicPr>
          <p:cNvPr id="2315" name="Obraz 2314">
            <a:extLst>
              <a:ext uri="{FF2B5EF4-FFF2-40B4-BE49-F238E27FC236}">
                <a16:creationId xmlns:a16="http://schemas.microsoft.com/office/drawing/2014/main" id="{B1FF4CB8-6304-E509-BA3F-C0B043D8C0A0}"/>
              </a:ext>
            </a:extLst>
          </p:cNvPr>
          <p:cNvPicPr>
            <a:picLocks noChangeAspect="1"/>
          </p:cNvPicPr>
          <p:nvPr/>
        </p:nvPicPr>
        <p:blipFill>
          <a:blip r:embed="rId25"/>
          <a:stretch>
            <a:fillRect/>
          </a:stretch>
        </p:blipFill>
        <p:spPr>
          <a:xfrm>
            <a:off x="4794533" y="1603719"/>
            <a:ext cx="126965" cy="3006000"/>
          </a:xfrm>
          <a:prstGeom prst="rect">
            <a:avLst/>
          </a:prstGeom>
        </p:spPr>
      </p:pic>
      <p:pic>
        <p:nvPicPr>
          <p:cNvPr id="2316" name="Obraz 2315">
            <a:extLst>
              <a:ext uri="{FF2B5EF4-FFF2-40B4-BE49-F238E27FC236}">
                <a16:creationId xmlns:a16="http://schemas.microsoft.com/office/drawing/2014/main" id="{78CAFD1D-137B-074F-E52C-5019F6F0D4F0}"/>
              </a:ext>
            </a:extLst>
          </p:cNvPr>
          <p:cNvPicPr>
            <a:picLocks noChangeAspect="1"/>
          </p:cNvPicPr>
          <p:nvPr/>
        </p:nvPicPr>
        <p:blipFill>
          <a:blip r:embed="rId25"/>
          <a:stretch>
            <a:fillRect/>
          </a:stretch>
        </p:blipFill>
        <p:spPr>
          <a:xfrm>
            <a:off x="5028452" y="1605974"/>
            <a:ext cx="126965" cy="3006000"/>
          </a:xfrm>
          <a:prstGeom prst="rect">
            <a:avLst/>
          </a:prstGeom>
        </p:spPr>
      </p:pic>
      <p:pic>
        <p:nvPicPr>
          <p:cNvPr id="2317" name="Obraz 2316">
            <a:extLst>
              <a:ext uri="{FF2B5EF4-FFF2-40B4-BE49-F238E27FC236}">
                <a16:creationId xmlns:a16="http://schemas.microsoft.com/office/drawing/2014/main" id="{F43826A6-5D9A-2FB2-2E5D-526298F132F7}"/>
              </a:ext>
            </a:extLst>
          </p:cNvPr>
          <p:cNvPicPr>
            <a:picLocks noChangeAspect="1"/>
          </p:cNvPicPr>
          <p:nvPr/>
        </p:nvPicPr>
        <p:blipFill>
          <a:blip r:embed="rId25"/>
          <a:stretch>
            <a:fillRect/>
          </a:stretch>
        </p:blipFill>
        <p:spPr>
          <a:xfrm>
            <a:off x="5262371" y="1608229"/>
            <a:ext cx="126965" cy="3006000"/>
          </a:xfrm>
          <a:prstGeom prst="rect">
            <a:avLst/>
          </a:prstGeom>
        </p:spPr>
      </p:pic>
      <p:pic>
        <p:nvPicPr>
          <p:cNvPr id="2318" name="Obraz 2317">
            <a:extLst>
              <a:ext uri="{FF2B5EF4-FFF2-40B4-BE49-F238E27FC236}">
                <a16:creationId xmlns:a16="http://schemas.microsoft.com/office/drawing/2014/main" id="{589D7B3F-8B1D-F8E7-3B27-1F6DE956997B}"/>
              </a:ext>
            </a:extLst>
          </p:cNvPr>
          <p:cNvPicPr>
            <a:picLocks noChangeAspect="1"/>
          </p:cNvPicPr>
          <p:nvPr/>
        </p:nvPicPr>
        <p:blipFill>
          <a:blip r:embed="rId25"/>
          <a:stretch>
            <a:fillRect/>
          </a:stretch>
        </p:blipFill>
        <p:spPr>
          <a:xfrm>
            <a:off x="5496290" y="1605347"/>
            <a:ext cx="126965" cy="3006000"/>
          </a:xfrm>
          <a:prstGeom prst="rect">
            <a:avLst/>
          </a:prstGeom>
        </p:spPr>
      </p:pic>
      <p:pic>
        <p:nvPicPr>
          <p:cNvPr id="2319" name="Obraz 2318">
            <a:extLst>
              <a:ext uri="{FF2B5EF4-FFF2-40B4-BE49-F238E27FC236}">
                <a16:creationId xmlns:a16="http://schemas.microsoft.com/office/drawing/2014/main" id="{1EF88FF0-498F-ADF7-6FD9-B9B19CA22F53}"/>
              </a:ext>
            </a:extLst>
          </p:cNvPr>
          <p:cNvPicPr>
            <a:picLocks noChangeAspect="1"/>
          </p:cNvPicPr>
          <p:nvPr/>
        </p:nvPicPr>
        <p:blipFill>
          <a:blip r:embed="rId25"/>
          <a:stretch>
            <a:fillRect/>
          </a:stretch>
        </p:blipFill>
        <p:spPr>
          <a:xfrm>
            <a:off x="5719935" y="1607602"/>
            <a:ext cx="126965" cy="3006000"/>
          </a:xfrm>
          <a:prstGeom prst="rect">
            <a:avLst/>
          </a:prstGeom>
        </p:spPr>
      </p:pic>
      <p:pic>
        <p:nvPicPr>
          <p:cNvPr id="2320" name="Obraz 2319">
            <a:extLst>
              <a:ext uri="{FF2B5EF4-FFF2-40B4-BE49-F238E27FC236}">
                <a16:creationId xmlns:a16="http://schemas.microsoft.com/office/drawing/2014/main" id="{6CAB98D1-6FB8-3F11-17FA-9DEED3064715}"/>
              </a:ext>
            </a:extLst>
          </p:cNvPr>
          <p:cNvPicPr>
            <a:picLocks noChangeAspect="1"/>
          </p:cNvPicPr>
          <p:nvPr/>
        </p:nvPicPr>
        <p:blipFill>
          <a:blip r:embed="rId25"/>
          <a:stretch>
            <a:fillRect/>
          </a:stretch>
        </p:blipFill>
        <p:spPr>
          <a:xfrm>
            <a:off x="5943580" y="1604720"/>
            <a:ext cx="126965" cy="3006000"/>
          </a:xfrm>
          <a:prstGeom prst="rect">
            <a:avLst/>
          </a:prstGeom>
        </p:spPr>
      </p:pic>
      <p:pic>
        <p:nvPicPr>
          <p:cNvPr id="2321" name="Obraz 2320">
            <a:extLst>
              <a:ext uri="{FF2B5EF4-FFF2-40B4-BE49-F238E27FC236}">
                <a16:creationId xmlns:a16="http://schemas.microsoft.com/office/drawing/2014/main" id="{8F5E93C2-9E99-59E1-991E-B76D99729AD3}"/>
              </a:ext>
            </a:extLst>
          </p:cNvPr>
          <p:cNvPicPr>
            <a:picLocks noChangeAspect="1"/>
          </p:cNvPicPr>
          <p:nvPr/>
        </p:nvPicPr>
        <p:blipFill>
          <a:blip r:embed="rId25"/>
          <a:stretch>
            <a:fillRect/>
          </a:stretch>
        </p:blipFill>
        <p:spPr>
          <a:xfrm>
            <a:off x="6188446" y="1603010"/>
            <a:ext cx="126965" cy="3006000"/>
          </a:xfrm>
          <a:prstGeom prst="rect">
            <a:avLst/>
          </a:prstGeom>
        </p:spPr>
      </p:pic>
      <p:pic>
        <p:nvPicPr>
          <p:cNvPr id="2322" name="Obraz 2321">
            <a:extLst>
              <a:ext uri="{FF2B5EF4-FFF2-40B4-BE49-F238E27FC236}">
                <a16:creationId xmlns:a16="http://schemas.microsoft.com/office/drawing/2014/main" id="{EB290464-692F-E2D4-3E62-E5F11BCC6139}"/>
              </a:ext>
            </a:extLst>
          </p:cNvPr>
          <p:cNvPicPr>
            <a:picLocks noChangeAspect="1"/>
          </p:cNvPicPr>
          <p:nvPr/>
        </p:nvPicPr>
        <p:blipFill>
          <a:blip r:embed="rId25"/>
          <a:stretch>
            <a:fillRect/>
          </a:stretch>
        </p:blipFill>
        <p:spPr>
          <a:xfrm>
            <a:off x="6412764" y="1601300"/>
            <a:ext cx="126965" cy="3006000"/>
          </a:xfrm>
          <a:prstGeom prst="rect">
            <a:avLst/>
          </a:prstGeom>
        </p:spPr>
      </p:pic>
      <p:pic>
        <p:nvPicPr>
          <p:cNvPr id="2323" name="Obraz 2322">
            <a:extLst>
              <a:ext uri="{FF2B5EF4-FFF2-40B4-BE49-F238E27FC236}">
                <a16:creationId xmlns:a16="http://schemas.microsoft.com/office/drawing/2014/main" id="{05FE6E3A-F23C-FBA2-1B43-6D3136E9CD65}"/>
              </a:ext>
            </a:extLst>
          </p:cNvPr>
          <p:cNvPicPr>
            <a:picLocks noChangeAspect="1"/>
          </p:cNvPicPr>
          <p:nvPr/>
        </p:nvPicPr>
        <p:blipFill>
          <a:blip r:embed="rId25"/>
          <a:stretch>
            <a:fillRect/>
          </a:stretch>
        </p:blipFill>
        <p:spPr>
          <a:xfrm>
            <a:off x="6626808" y="1599590"/>
            <a:ext cx="126965" cy="3006000"/>
          </a:xfrm>
          <a:prstGeom prst="rect">
            <a:avLst/>
          </a:prstGeom>
        </p:spPr>
      </p:pic>
      <p:pic>
        <p:nvPicPr>
          <p:cNvPr id="2324" name="Obraz 2323">
            <a:extLst>
              <a:ext uri="{FF2B5EF4-FFF2-40B4-BE49-F238E27FC236}">
                <a16:creationId xmlns:a16="http://schemas.microsoft.com/office/drawing/2014/main" id="{A52DCE49-A741-2DCD-2ACC-F6CAF730F63F}"/>
              </a:ext>
            </a:extLst>
          </p:cNvPr>
          <p:cNvPicPr>
            <a:picLocks noChangeAspect="1"/>
          </p:cNvPicPr>
          <p:nvPr/>
        </p:nvPicPr>
        <p:blipFill>
          <a:blip r:embed="rId25"/>
          <a:stretch>
            <a:fillRect/>
          </a:stretch>
        </p:blipFill>
        <p:spPr>
          <a:xfrm>
            <a:off x="6861400" y="1597880"/>
            <a:ext cx="126965" cy="3006000"/>
          </a:xfrm>
          <a:prstGeom prst="rect">
            <a:avLst/>
          </a:prstGeom>
        </p:spPr>
      </p:pic>
      <p:pic>
        <p:nvPicPr>
          <p:cNvPr id="2325" name="Obraz 2324">
            <a:extLst>
              <a:ext uri="{FF2B5EF4-FFF2-40B4-BE49-F238E27FC236}">
                <a16:creationId xmlns:a16="http://schemas.microsoft.com/office/drawing/2014/main" id="{22003C2F-6F2E-ECE6-BE07-25528262CFE0}"/>
              </a:ext>
            </a:extLst>
          </p:cNvPr>
          <p:cNvPicPr>
            <a:picLocks noChangeAspect="1"/>
          </p:cNvPicPr>
          <p:nvPr/>
        </p:nvPicPr>
        <p:blipFill>
          <a:blip r:embed="rId25"/>
          <a:stretch>
            <a:fillRect/>
          </a:stretch>
        </p:blipFill>
        <p:spPr>
          <a:xfrm>
            <a:off x="7080581" y="1596170"/>
            <a:ext cx="126965" cy="3006000"/>
          </a:xfrm>
          <a:prstGeom prst="rect">
            <a:avLst/>
          </a:prstGeom>
        </p:spPr>
      </p:pic>
      <p:pic>
        <p:nvPicPr>
          <p:cNvPr id="2326" name="Obraz 2325">
            <a:extLst>
              <a:ext uri="{FF2B5EF4-FFF2-40B4-BE49-F238E27FC236}">
                <a16:creationId xmlns:a16="http://schemas.microsoft.com/office/drawing/2014/main" id="{E2F20A8F-6EDE-D389-166A-3A3A864BD607}"/>
              </a:ext>
            </a:extLst>
          </p:cNvPr>
          <p:cNvPicPr>
            <a:picLocks noChangeAspect="1"/>
          </p:cNvPicPr>
          <p:nvPr/>
        </p:nvPicPr>
        <p:blipFill>
          <a:blip r:embed="rId25"/>
          <a:stretch>
            <a:fillRect/>
          </a:stretch>
        </p:blipFill>
        <p:spPr>
          <a:xfrm>
            <a:off x="7315173" y="1594460"/>
            <a:ext cx="126965" cy="3006000"/>
          </a:xfrm>
          <a:prstGeom prst="rect">
            <a:avLst/>
          </a:prstGeom>
        </p:spPr>
      </p:pic>
      <p:pic>
        <p:nvPicPr>
          <p:cNvPr id="2327" name="Obraz 2326">
            <a:extLst>
              <a:ext uri="{FF2B5EF4-FFF2-40B4-BE49-F238E27FC236}">
                <a16:creationId xmlns:a16="http://schemas.microsoft.com/office/drawing/2014/main" id="{13C44939-C039-806F-402C-41F53E7F0768}"/>
              </a:ext>
            </a:extLst>
          </p:cNvPr>
          <p:cNvPicPr>
            <a:picLocks noChangeAspect="1"/>
          </p:cNvPicPr>
          <p:nvPr/>
        </p:nvPicPr>
        <p:blipFill>
          <a:blip r:embed="rId25"/>
          <a:stretch>
            <a:fillRect/>
          </a:stretch>
        </p:blipFill>
        <p:spPr>
          <a:xfrm>
            <a:off x="7554902" y="1592750"/>
            <a:ext cx="126965" cy="3006000"/>
          </a:xfrm>
          <a:prstGeom prst="rect">
            <a:avLst/>
          </a:prstGeom>
        </p:spPr>
      </p:pic>
      <p:pic>
        <p:nvPicPr>
          <p:cNvPr id="2328" name="Obraz 2327">
            <a:extLst>
              <a:ext uri="{FF2B5EF4-FFF2-40B4-BE49-F238E27FC236}">
                <a16:creationId xmlns:a16="http://schemas.microsoft.com/office/drawing/2014/main" id="{5E20D8FE-B627-84BB-767C-EA504F33B018}"/>
              </a:ext>
            </a:extLst>
          </p:cNvPr>
          <p:cNvPicPr>
            <a:picLocks noChangeAspect="1"/>
          </p:cNvPicPr>
          <p:nvPr/>
        </p:nvPicPr>
        <p:blipFill>
          <a:blip r:embed="rId25"/>
          <a:stretch>
            <a:fillRect/>
          </a:stretch>
        </p:blipFill>
        <p:spPr>
          <a:xfrm>
            <a:off x="7784357" y="1591040"/>
            <a:ext cx="126965" cy="3006000"/>
          </a:xfrm>
          <a:prstGeom prst="rect">
            <a:avLst/>
          </a:prstGeom>
        </p:spPr>
      </p:pic>
      <p:pic>
        <p:nvPicPr>
          <p:cNvPr id="2329" name="Obraz 2328">
            <a:extLst>
              <a:ext uri="{FF2B5EF4-FFF2-40B4-BE49-F238E27FC236}">
                <a16:creationId xmlns:a16="http://schemas.microsoft.com/office/drawing/2014/main" id="{70C9D1BB-8545-87DE-8DDC-3BFF32C9A2AC}"/>
              </a:ext>
            </a:extLst>
          </p:cNvPr>
          <p:cNvPicPr>
            <a:picLocks noChangeAspect="1"/>
          </p:cNvPicPr>
          <p:nvPr/>
        </p:nvPicPr>
        <p:blipFill>
          <a:blip r:embed="rId25"/>
          <a:stretch>
            <a:fillRect/>
          </a:stretch>
        </p:blipFill>
        <p:spPr>
          <a:xfrm>
            <a:off x="8013812" y="1589330"/>
            <a:ext cx="126965" cy="3006000"/>
          </a:xfrm>
          <a:prstGeom prst="rect">
            <a:avLst/>
          </a:prstGeom>
        </p:spPr>
      </p:pic>
      <p:graphicFrame>
        <p:nvGraphicFramePr>
          <p:cNvPr id="2330" name="Tabela 2329">
            <a:extLst>
              <a:ext uri="{FF2B5EF4-FFF2-40B4-BE49-F238E27FC236}">
                <a16:creationId xmlns:a16="http://schemas.microsoft.com/office/drawing/2014/main" id="{2ECBF48D-00A6-CDDE-83DB-BC37979C7F3F}"/>
              </a:ext>
            </a:extLst>
          </p:cNvPr>
          <p:cNvGraphicFramePr>
            <a:graphicFrameLocks noGrp="1"/>
          </p:cNvGraphicFramePr>
          <p:nvPr>
            <p:extLst>
              <p:ext uri="{D42A27DB-BD31-4B8C-83A1-F6EECF244321}">
                <p14:modId xmlns:p14="http://schemas.microsoft.com/office/powerpoint/2010/main" val="377535744"/>
              </p:ext>
            </p:extLst>
          </p:nvPr>
        </p:nvGraphicFramePr>
        <p:xfrm>
          <a:off x="4553121" y="1568588"/>
          <a:ext cx="3716736" cy="3100432"/>
        </p:xfrm>
        <a:graphic>
          <a:graphicData uri="http://schemas.openxmlformats.org/drawingml/2006/table">
            <a:tbl>
              <a:tblPr firstRow="1" bandRow="1">
                <a:tableStyleId>{2D5ABB26-0587-4C30-8999-92F81FD0307C}</a:tableStyleId>
              </a:tblPr>
              <a:tblGrid>
                <a:gridCol w="232296">
                  <a:extLst>
                    <a:ext uri="{9D8B030D-6E8A-4147-A177-3AD203B41FA5}">
                      <a16:colId xmlns:a16="http://schemas.microsoft.com/office/drawing/2014/main" val="1029041615"/>
                    </a:ext>
                  </a:extLst>
                </a:gridCol>
                <a:gridCol w="232296">
                  <a:extLst>
                    <a:ext uri="{9D8B030D-6E8A-4147-A177-3AD203B41FA5}">
                      <a16:colId xmlns:a16="http://schemas.microsoft.com/office/drawing/2014/main" val="2187724059"/>
                    </a:ext>
                  </a:extLst>
                </a:gridCol>
                <a:gridCol w="232296">
                  <a:extLst>
                    <a:ext uri="{9D8B030D-6E8A-4147-A177-3AD203B41FA5}">
                      <a16:colId xmlns:a16="http://schemas.microsoft.com/office/drawing/2014/main" val="3944733362"/>
                    </a:ext>
                  </a:extLst>
                </a:gridCol>
                <a:gridCol w="232296">
                  <a:extLst>
                    <a:ext uri="{9D8B030D-6E8A-4147-A177-3AD203B41FA5}">
                      <a16:colId xmlns:a16="http://schemas.microsoft.com/office/drawing/2014/main" val="198726819"/>
                    </a:ext>
                  </a:extLst>
                </a:gridCol>
                <a:gridCol w="232296">
                  <a:extLst>
                    <a:ext uri="{9D8B030D-6E8A-4147-A177-3AD203B41FA5}">
                      <a16:colId xmlns:a16="http://schemas.microsoft.com/office/drawing/2014/main" val="1736290387"/>
                    </a:ext>
                  </a:extLst>
                </a:gridCol>
                <a:gridCol w="232296">
                  <a:extLst>
                    <a:ext uri="{9D8B030D-6E8A-4147-A177-3AD203B41FA5}">
                      <a16:colId xmlns:a16="http://schemas.microsoft.com/office/drawing/2014/main" val="1233634338"/>
                    </a:ext>
                  </a:extLst>
                </a:gridCol>
                <a:gridCol w="232296">
                  <a:extLst>
                    <a:ext uri="{9D8B030D-6E8A-4147-A177-3AD203B41FA5}">
                      <a16:colId xmlns:a16="http://schemas.microsoft.com/office/drawing/2014/main" val="2550799546"/>
                    </a:ext>
                  </a:extLst>
                </a:gridCol>
                <a:gridCol w="232296">
                  <a:extLst>
                    <a:ext uri="{9D8B030D-6E8A-4147-A177-3AD203B41FA5}">
                      <a16:colId xmlns:a16="http://schemas.microsoft.com/office/drawing/2014/main" val="2073766212"/>
                    </a:ext>
                  </a:extLst>
                </a:gridCol>
                <a:gridCol w="232296">
                  <a:extLst>
                    <a:ext uri="{9D8B030D-6E8A-4147-A177-3AD203B41FA5}">
                      <a16:colId xmlns:a16="http://schemas.microsoft.com/office/drawing/2014/main" val="716981618"/>
                    </a:ext>
                  </a:extLst>
                </a:gridCol>
                <a:gridCol w="232296">
                  <a:extLst>
                    <a:ext uri="{9D8B030D-6E8A-4147-A177-3AD203B41FA5}">
                      <a16:colId xmlns:a16="http://schemas.microsoft.com/office/drawing/2014/main" val="3431757263"/>
                    </a:ext>
                  </a:extLst>
                </a:gridCol>
                <a:gridCol w="232296">
                  <a:extLst>
                    <a:ext uri="{9D8B030D-6E8A-4147-A177-3AD203B41FA5}">
                      <a16:colId xmlns:a16="http://schemas.microsoft.com/office/drawing/2014/main" val="4098396639"/>
                    </a:ext>
                  </a:extLst>
                </a:gridCol>
                <a:gridCol w="232296">
                  <a:extLst>
                    <a:ext uri="{9D8B030D-6E8A-4147-A177-3AD203B41FA5}">
                      <a16:colId xmlns:a16="http://schemas.microsoft.com/office/drawing/2014/main" val="1644582587"/>
                    </a:ext>
                  </a:extLst>
                </a:gridCol>
                <a:gridCol w="232296">
                  <a:extLst>
                    <a:ext uri="{9D8B030D-6E8A-4147-A177-3AD203B41FA5}">
                      <a16:colId xmlns:a16="http://schemas.microsoft.com/office/drawing/2014/main" val="184613446"/>
                    </a:ext>
                  </a:extLst>
                </a:gridCol>
                <a:gridCol w="232296">
                  <a:extLst>
                    <a:ext uri="{9D8B030D-6E8A-4147-A177-3AD203B41FA5}">
                      <a16:colId xmlns:a16="http://schemas.microsoft.com/office/drawing/2014/main" val="2983624432"/>
                    </a:ext>
                  </a:extLst>
                </a:gridCol>
                <a:gridCol w="232296">
                  <a:extLst>
                    <a:ext uri="{9D8B030D-6E8A-4147-A177-3AD203B41FA5}">
                      <a16:colId xmlns:a16="http://schemas.microsoft.com/office/drawing/2014/main" val="595749814"/>
                    </a:ext>
                  </a:extLst>
                </a:gridCol>
                <a:gridCol w="232296">
                  <a:extLst>
                    <a:ext uri="{9D8B030D-6E8A-4147-A177-3AD203B41FA5}">
                      <a16:colId xmlns:a16="http://schemas.microsoft.com/office/drawing/2014/main" val="1614554620"/>
                    </a:ext>
                  </a:extLst>
                </a:gridCol>
              </a:tblGrid>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94650138"/>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7769993"/>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01090950"/>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64677364"/>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48564096"/>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98638263"/>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90980852"/>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035054334"/>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6760606"/>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88507706"/>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410076"/>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34546665"/>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81598496"/>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60595303"/>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14793816"/>
                  </a:ext>
                </a:extLst>
              </a:tr>
              <a:tr h="193777">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endParaRPr lang="pl-PL" sz="200"/>
                    </a:p>
                  </a:txBody>
                  <a:tcPr marL="0"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06679235"/>
                  </a:ext>
                </a:extLst>
              </a:tr>
            </a:tbl>
          </a:graphicData>
        </a:graphic>
      </p:graphicFrame>
      <p:sp>
        <p:nvSpPr>
          <p:cNvPr id="2335" name="Symbol zastępczy zawartości 7">
            <a:extLst>
              <a:ext uri="{FF2B5EF4-FFF2-40B4-BE49-F238E27FC236}">
                <a16:creationId xmlns:a16="http://schemas.microsoft.com/office/drawing/2014/main" id="{84E73097-65A4-3982-FE90-EB9ECCBC9401}"/>
              </a:ext>
            </a:extLst>
          </p:cNvPr>
          <p:cNvSpPr>
            <a:spLocks noGrp="1"/>
          </p:cNvSpPr>
          <p:nvPr>
            <p:ph sz="half" idx="1"/>
          </p:nvPr>
        </p:nvSpPr>
        <p:spPr>
          <a:xfrm>
            <a:off x="488908" y="2455962"/>
            <a:ext cx="2524456" cy="2493818"/>
          </a:xfrm>
        </p:spPr>
        <p:txBody>
          <a:bodyPr>
            <a:normAutofit/>
          </a:bodyPr>
          <a:lstStyle/>
          <a:p>
            <a:pPr marL="0" indent="0">
              <a:buNone/>
            </a:pPr>
            <a:r>
              <a:rPr lang="pl-PL" sz="1200" i="1"/>
              <a:t>curious </a:t>
            </a:r>
            <a:r>
              <a:rPr lang="pl-PL" sz="1200" b="1">
                <a:solidFill>
                  <a:srgbClr val="C00000"/>
                </a:solidFill>
              </a:rPr>
              <a:t>attends to </a:t>
            </a:r>
            <a:r>
              <a:rPr lang="pl-PL" sz="1200" i="1"/>
              <a:t>transformer</a:t>
            </a:r>
            <a:endParaRPr lang="pl-PL" sz="1200" b="1" i="1"/>
          </a:p>
        </p:txBody>
      </p:sp>
    </p:spTree>
    <p:extLst>
      <p:ext uri="{BB962C8B-B14F-4D97-AF65-F5344CB8AC3E}">
        <p14:creationId xmlns:p14="http://schemas.microsoft.com/office/powerpoint/2010/main" val="762962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29B54-6C40-5E32-6343-15D196F54FEF}"/>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3F52C638-BA9E-CFA3-4251-BE0E1919F0D8}"/>
              </a:ext>
            </a:extLst>
          </p:cNvPr>
          <p:cNvSpPr>
            <a:spLocks noGrp="1"/>
          </p:cNvSpPr>
          <p:nvPr>
            <p:ph type="ctrTitle"/>
          </p:nvPr>
        </p:nvSpPr>
        <p:spPr/>
        <p:txBody>
          <a:bodyPr>
            <a:normAutofit fontScale="90000"/>
          </a:bodyPr>
          <a:lstStyle/>
          <a:p>
            <a:r>
              <a:rPr lang="pl-PL"/>
              <a:t>Dot products Q x K measure token significance to query</a:t>
            </a:r>
          </a:p>
        </p:txBody>
      </p:sp>
      <p:pic>
        <p:nvPicPr>
          <p:cNvPr id="2" name="Obraz 1">
            <a:extLst>
              <a:ext uri="{FF2B5EF4-FFF2-40B4-BE49-F238E27FC236}">
                <a16:creationId xmlns:a16="http://schemas.microsoft.com/office/drawing/2014/main" id="{12EE5096-401A-BF20-39CA-EC145A3AE96B}"/>
              </a:ext>
            </a:extLst>
          </p:cNvPr>
          <p:cNvPicPr>
            <a:picLocks noChangeAspect="1"/>
          </p:cNvPicPr>
          <p:nvPr/>
        </p:nvPicPr>
        <p:blipFill>
          <a:blip r:embed="rId2"/>
          <a:srcRect b="3946"/>
          <a:stretch/>
        </p:blipFill>
        <p:spPr>
          <a:xfrm>
            <a:off x="3298210" y="1538522"/>
            <a:ext cx="564805" cy="3170718"/>
          </a:xfrm>
          <a:prstGeom prst="rect">
            <a:avLst/>
          </a:prstGeom>
        </p:spPr>
      </p:pic>
      <p:pic>
        <p:nvPicPr>
          <p:cNvPr id="9" name="Obraz 8">
            <a:extLst>
              <a:ext uri="{FF2B5EF4-FFF2-40B4-BE49-F238E27FC236}">
                <a16:creationId xmlns:a16="http://schemas.microsoft.com/office/drawing/2014/main" id="{CC876018-878B-4BF3-B87C-02C5667C9E17}"/>
              </a:ext>
            </a:extLst>
          </p:cNvPr>
          <p:cNvPicPr>
            <a:picLocks noChangeAspect="1"/>
          </p:cNvPicPr>
          <p:nvPr/>
        </p:nvPicPr>
        <p:blipFill>
          <a:blip r:embed="rId3"/>
          <a:srcRect r="4334" b="2315"/>
          <a:stretch/>
        </p:blipFill>
        <p:spPr>
          <a:xfrm>
            <a:off x="4572000" y="129447"/>
            <a:ext cx="3716740" cy="708431"/>
          </a:xfrm>
          <a:prstGeom prst="rect">
            <a:avLst/>
          </a:prstGeom>
        </p:spPr>
      </p:pic>
      <p:pic>
        <p:nvPicPr>
          <p:cNvPr id="58" name="Obraz 57">
            <a:extLst>
              <a:ext uri="{FF2B5EF4-FFF2-40B4-BE49-F238E27FC236}">
                <a16:creationId xmlns:a16="http://schemas.microsoft.com/office/drawing/2014/main" id="{B6DC3E15-B718-5A3A-26FF-72B3A23782CB}"/>
              </a:ext>
            </a:extLst>
          </p:cNvPr>
          <p:cNvPicPr>
            <a:picLocks noChangeAspect="1"/>
          </p:cNvPicPr>
          <p:nvPr/>
        </p:nvPicPr>
        <p:blipFill>
          <a:blip r:embed="rId4"/>
          <a:stretch>
            <a:fillRect/>
          </a:stretch>
        </p:blipFill>
        <p:spPr>
          <a:xfrm>
            <a:off x="4590196" y="868854"/>
            <a:ext cx="3657601" cy="660570"/>
          </a:xfrm>
          <a:prstGeom prst="rect">
            <a:avLst/>
          </a:prstGeom>
        </p:spPr>
      </p:pic>
      <p:pic>
        <p:nvPicPr>
          <p:cNvPr id="59" name="Obraz 58">
            <a:extLst>
              <a:ext uri="{FF2B5EF4-FFF2-40B4-BE49-F238E27FC236}">
                <a16:creationId xmlns:a16="http://schemas.microsoft.com/office/drawing/2014/main" id="{083B5579-D5E0-DC21-8462-C092A8567C52}"/>
              </a:ext>
            </a:extLst>
          </p:cNvPr>
          <p:cNvPicPr>
            <a:picLocks noChangeAspect="1"/>
          </p:cNvPicPr>
          <p:nvPr/>
        </p:nvPicPr>
        <p:blipFill>
          <a:blip r:embed="rId5"/>
          <a:stretch>
            <a:fillRect/>
          </a:stretch>
        </p:blipFill>
        <p:spPr>
          <a:xfrm>
            <a:off x="4050886" y="1556464"/>
            <a:ext cx="516555" cy="3096000"/>
          </a:xfrm>
          <a:prstGeom prst="rect">
            <a:avLst/>
          </a:prstGeom>
        </p:spPr>
      </p:pic>
      <mc:AlternateContent xmlns:mc="http://schemas.openxmlformats.org/markup-compatibility/2006" xmlns:a14="http://schemas.microsoft.com/office/drawing/2010/main">
        <mc:Choice Requires="a14">
          <p:sp>
            <p:nvSpPr>
              <p:cNvPr id="60" name="pole tekstowe 59">
                <a:extLst>
                  <a:ext uri="{FF2B5EF4-FFF2-40B4-BE49-F238E27FC236}">
                    <a16:creationId xmlns:a16="http://schemas.microsoft.com/office/drawing/2014/main" id="{0AE32C81-1828-398C-A53B-68C3B53D2892}"/>
                  </a:ext>
                </a:extLst>
              </p:cNvPr>
              <p:cNvSpPr txBox="1"/>
              <p:nvPr/>
            </p:nvSpPr>
            <p:spPr>
              <a:xfrm>
                <a:off x="4036566" y="1345059"/>
                <a:ext cx="516555"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0" name="pole tekstowe 59">
                <a:extLst>
                  <a:ext uri="{FF2B5EF4-FFF2-40B4-BE49-F238E27FC236}">
                    <a16:creationId xmlns:a16="http://schemas.microsoft.com/office/drawing/2014/main" id="{0AE32C81-1828-398C-A53B-68C3B53D2892}"/>
                  </a:ext>
                </a:extLst>
              </p:cNvPr>
              <p:cNvSpPr txBox="1">
                <a:spLocks noRot="1" noChangeAspect="1" noMove="1" noResize="1" noEditPoints="1" noAdjustHandles="1" noChangeArrowheads="1" noChangeShapeType="1" noTextEdit="1"/>
              </p:cNvSpPr>
              <p:nvPr/>
            </p:nvSpPr>
            <p:spPr>
              <a:xfrm>
                <a:off x="4036566" y="1345059"/>
                <a:ext cx="516555" cy="181268"/>
              </a:xfrm>
              <a:prstGeom prst="rect">
                <a:avLst/>
              </a:prstGeom>
              <a:blipFill>
                <a:blip r:embed="rId6"/>
                <a:stretch>
                  <a:fillRect b="-1333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1" name="pole tekstowe 60">
                <a:extLst>
                  <a:ext uri="{FF2B5EF4-FFF2-40B4-BE49-F238E27FC236}">
                    <a16:creationId xmlns:a16="http://schemas.microsoft.com/office/drawing/2014/main" id="{43B3A1F2-8480-F913-FD6E-8E863DEDB79C}"/>
                  </a:ext>
                </a:extLst>
              </p:cNvPr>
              <p:cNvSpPr txBox="1"/>
              <p:nvPr/>
            </p:nvSpPr>
            <p:spPr>
              <a:xfrm>
                <a:off x="3932441" y="1162116"/>
                <a:ext cx="1077356"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1" name="pole tekstowe 60">
                <a:extLst>
                  <a:ext uri="{FF2B5EF4-FFF2-40B4-BE49-F238E27FC236}">
                    <a16:creationId xmlns:a16="http://schemas.microsoft.com/office/drawing/2014/main" id="{43B3A1F2-8480-F913-FD6E-8E863DEDB79C}"/>
                  </a:ext>
                </a:extLst>
              </p:cNvPr>
              <p:cNvSpPr txBox="1">
                <a:spLocks noRot="1" noChangeAspect="1" noMove="1" noResize="1" noEditPoints="1" noAdjustHandles="1" noChangeArrowheads="1" noChangeShapeType="1" noTextEdit="1"/>
              </p:cNvSpPr>
              <p:nvPr/>
            </p:nvSpPr>
            <p:spPr>
              <a:xfrm>
                <a:off x="3932441" y="1162116"/>
                <a:ext cx="1077356" cy="181268"/>
              </a:xfrm>
              <a:prstGeom prst="rect">
                <a:avLst/>
              </a:prstGeom>
              <a:blipFill>
                <a:blip r:embed="rId7"/>
                <a:stretch>
                  <a:fillRect b="-26667"/>
                </a:stretch>
              </a:blipFill>
            </p:spPr>
            <p:txBody>
              <a:bodyPr/>
              <a:lstStyle/>
              <a:p>
                <a:r>
                  <a:rPr lang="pl-PL">
                    <a:noFill/>
                  </a:rPr>
                  <a:t> </a:t>
                </a:r>
              </a:p>
            </p:txBody>
          </p:sp>
        </mc:Fallback>
      </mc:AlternateContent>
      <p:pic>
        <p:nvPicPr>
          <p:cNvPr id="62" name="Obraz 61">
            <a:extLst>
              <a:ext uri="{FF2B5EF4-FFF2-40B4-BE49-F238E27FC236}">
                <a16:creationId xmlns:a16="http://schemas.microsoft.com/office/drawing/2014/main" id="{6146CC5D-E961-951B-4C67-CB273B775445}"/>
              </a:ext>
            </a:extLst>
          </p:cNvPr>
          <p:cNvPicPr>
            <a:picLocks noChangeAspect="1"/>
          </p:cNvPicPr>
          <p:nvPr/>
        </p:nvPicPr>
        <p:blipFill>
          <a:blip r:embed="rId8"/>
          <a:stretch>
            <a:fillRect/>
          </a:stretch>
        </p:blipFill>
        <p:spPr>
          <a:xfrm>
            <a:off x="3862138" y="1565815"/>
            <a:ext cx="173414" cy="3103199"/>
          </a:xfrm>
          <a:prstGeom prst="rect">
            <a:avLst/>
          </a:prstGeom>
        </p:spPr>
      </p:pic>
      <mc:AlternateContent xmlns:mc="http://schemas.openxmlformats.org/markup-compatibility/2006" xmlns:a14="http://schemas.microsoft.com/office/drawing/2010/main">
        <mc:Choice Requires="a14">
          <p:sp>
            <p:nvSpPr>
              <p:cNvPr id="183" name="pole tekstowe 182">
                <a:extLst>
                  <a:ext uri="{FF2B5EF4-FFF2-40B4-BE49-F238E27FC236}">
                    <a16:creationId xmlns:a16="http://schemas.microsoft.com/office/drawing/2014/main" id="{4FE69788-C8B5-8A25-49A2-60B58FF24F8E}"/>
                  </a:ext>
                </a:extLst>
              </p:cNvPr>
              <p:cNvSpPr txBox="1"/>
              <p:nvPr/>
            </p:nvSpPr>
            <p:spPr>
              <a:xfrm>
                <a:off x="4582776" y="16014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3" name="pole tekstowe 182">
                <a:extLst>
                  <a:ext uri="{FF2B5EF4-FFF2-40B4-BE49-F238E27FC236}">
                    <a16:creationId xmlns:a16="http://schemas.microsoft.com/office/drawing/2014/main" id="{4FE69788-C8B5-8A25-49A2-60B58FF24F8E}"/>
                  </a:ext>
                </a:extLst>
              </p:cNvPr>
              <p:cNvSpPr txBox="1">
                <a:spLocks noRot="1" noChangeAspect="1" noMove="1" noResize="1" noEditPoints="1" noAdjustHandles="1" noChangeArrowheads="1" noChangeShapeType="1" noTextEdit="1"/>
              </p:cNvSpPr>
              <p:nvPr/>
            </p:nvSpPr>
            <p:spPr>
              <a:xfrm>
                <a:off x="4582776" y="1601464"/>
                <a:ext cx="326755" cy="86690"/>
              </a:xfrm>
              <a:prstGeom prst="rect">
                <a:avLst/>
              </a:prstGeom>
              <a:blipFill>
                <a:blip r:embed="rId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0" name="pole tekstowe 189">
                <a:extLst>
                  <a:ext uri="{FF2B5EF4-FFF2-40B4-BE49-F238E27FC236}">
                    <a16:creationId xmlns:a16="http://schemas.microsoft.com/office/drawing/2014/main" id="{950854F5-04B5-9DB1-CC41-C041303C49D4}"/>
                  </a:ext>
                </a:extLst>
              </p:cNvPr>
              <p:cNvSpPr txBox="1"/>
              <p:nvPr/>
            </p:nvSpPr>
            <p:spPr>
              <a:xfrm>
                <a:off x="4582776" y="17918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0" name="pole tekstowe 189">
                <a:extLst>
                  <a:ext uri="{FF2B5EF4-FFF2-40B4-BE49-F238E27FC236}">
                    <a16:creationId xmlns:a16="http://schemas.microsoft.com/office/drawing/2014/main" id="{950854F5-04B5-9DB1-CC41-C041303C49D4}"/>
                  </a:ext>
                </a:extLst>
              </p:cNvPr>
              <p:cNvSpPr txBox="1">
                <a:spLocks noRot="1" noChangeAspect="1" noMove="1" noResize="1" noEditPoints="1" noAdjustHandles="1" noChangeArrowheads="1" noChangeShapeType="1" noTextEdit="1"/>
              </p:cNvSpPr>
              <p:nvPr/>
            </p:nvSpPr>
            <p:spPr>
              <a:xfrm>
                <a:off x="4582776" y="1791817"/>
                <a:ext cx="326755" cy="86690"/>
              </a:xfrm>
              <a:prstGeom prst="rect">
                <a:avLst/>
              </a:prstGeom>
              <a:blipFill>
                <a:blip r:embed="rId1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4" name="pole tekstowe 193">
                <a:extLst>
                  <a:ext uri="{FF2B5EF4-FFF2-40B4-BE49-F238E27FC236}">
                    <a16:creationId xmlns:a16="http://schemas.microsoft.com/office/drawing/2014/main" id="{019DA4BB-E36C-413D-5847-AB8516AAB09E}"/>
                  </a:ext>
                </a:extLst>
              </p:cNvPr>
              <p:cNvSpPr txBox="1"/>
              <p:nvPr/>
            </p:nvSpPr>
            <p:spPr>
              <a:xfrm>
                <a:off x="4582776" y="19862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4" name="pole tekstowe 193">
                <a:extLst>
                  <a:ext uri="{FF2B5EF4-FFF2-40B4-BE49-F238E27FC236}">
                    <a16:creationId xmlns:a16="http://schemas.microsoft.com/office/drawing/2014/main" id="{019DA4BB-E36C-413D-5847-AB8516AAB09E}"/>
                  </a:ext>
                </a:extLst>
              </p:cNvPr>
              <p:cNvSpPr txBox="1">
                <a:spLocks noRot="1" noChangeAspect="1" noMove="1" noResize="1" noEditPoints="1" noAdjustHandles="1" noChangeArrowheads="1" noChangeShapeType="1" noTextEdit="1"/>
              </p:cNvSpPr>
              <p:nvPr/>
            </p:nvSpPr>
            <p:spPr>
              <a:xfrm>
                <a:off x="4582776" y="1986252"/>
                <a:ext cx="326755" cy="86690"/>
              </a:xfrm>
              <a:prstGeom prst="rect">
                <a:avLst/>
              </a:prstGeom>
              <a:blipFill>
                <a:blip r:embed="rId1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8" name="pole tekstowe 197">
                <a:extLst>
                  <a:ext uri="{FF2B5EF4-FFF2-40B4-BE49-F238E27FC236}">
                    <a16:creationId xmlns:a16="http://schemas.microsoft.com/office/drawing/2014/main" id="{E4AA4489-14A1-DC60-B097-417913561872}"/>
                  </a:ext>
                </a:extLst>
              </p:cNvPr>
              <p:cNvSpPr txBox="1"/>
              <p:nvPr/>
            </p:nvSpPr>
            <p:spPr>
              <a:xfrm>
                <a:off x="4582776" y="21806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8" name="pole tekstowe 197">
                <a:extLst>
                  <a:ext uri="{FF2B5EF4-FFF2-40B4-BE49-F238E27FC236}">
                    <a16:creationId xmlns:a16="http://schemas.microsoft.com/office/drawing/2014/main" id="{E4AA4489-14A1-DC60-B097-417913561872}"/>
                  </a:ext>
                </a:extLst>
              </p:cNvPr>
              <p:cNvSpPr txBox="1">
                <a:spLocks noRot="1" noChangeAspect="1" noMove="1" noResize="1" noEditPoints="1" noAdjustHandles="1" noChangeArrowheads="1" noChangeShapeType="1" noTextEdit="1"/>
              </p:cNvSpPr>
              <p:nvPr/>
            </p:nvSpPr>
            <p:spPr>
              <a:xfrm>
                <a:off x="4582776" y="2180687"/>
                <a:ext cx="326755" cy="86690"/>
              </a:xfrm>
              <a:prstGeom prst="rect">
                <a:avLst/>
              </a:prstGeom>
              <a:blipFill>
                <a:blip r:embed="rId1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 name="pole tekstowe 201">
                <a:extLst>
                  <a:ext uri="{FF2B5EF4-FFF2-40B4-BE49-F238E27FC236}">
                    <a16:creationId xmlns:a16="http://schemas.microsoft.com/office/drawing/2014/main" id="{348D4DE1-E601-174B-D91B-2643792E481E}"/>
                  </a:ext>
                </a:extLst>
              </p:cNvPr>
              <p:cNvSpPr txBox="1"/>
              <p:nvPr/>
            </p:nvSpPr>
            <p:spPr>
              <a:xfrm>
                <a:off x="4582776" y="23751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 name="pole tekstowe 201">
                <a:extLst>
                  <a:ext uri="{FF2B5EF4-FFF2-40B4-BE49-F238E27FC236}">
                    <a16:creationId xmlns:a16="http://schemas.microsoft.com/office/drawing/2014/main" id="{348D4DE1-E601-174B-D91B-2643792E481E}"/>
                  </a:ext>
                </a:extLst>
              </p:cNvPr>
              <p:cNvSpPr txBox="1">
                <a:spLocks noRot="1" noChangeAspect="1" noMove="1" noResize="1" noEditPoints="1" noAdjustHandles="1" noChangeArrowheads="1" noChangeShapeType="1" noTextEdit="1"/>
              </p:cNvSpPr>
              <p:nvPr/>
            </p:nvSpPr>
            <p:spPr>
              <a:xfrm>
                <a:off x="4582776" y="2375122"/>
                <a:ext cx="326755" cy="86690"/>
              </a:xfrm>
              <a:prstGeom prst="rect">
                <a:avLst/>
              </a:prstGeom>
              <a:blipFill>
                <a:blip r:embed="rId1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6" name="pole tekstowe 205">
                <a:extLst>
                  <a:ext uri="{FF2B5EF4-FFF2-40B4-BE49-F238E27FC236}">
                    <a16:creationId xmlns:a16="http://schemas.microsoft.com/office/drawing/2014/main" id="{858A1DEB-E029-896E-9F17-8227A731BCA2}"/>
                  </a:ext>
                </a:extLst>
              </p:cNvPr>
              <p:cNvSpPr txBox="1"/>
              <p:nvPr/>
            </p:nvSpPr>
            <p:spPr>
              <a:xfrm>
                <a:off x="4582776" y="25695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6" name="pole tekstowe 205">
                <a:extLst>
                  <a:ext uri="{FF2B5EF4-FFF2-40B4-BE49-F238E27FC236}">
                    <a16:creationId xmlns:a16="http://schemas.microsoft.com/office/drawing/2014/main" id="{858A1DEB-E029-896E-9F17-8227A731BCA2}"/>
                  </a:ext>
                </a:extLst>
              </p:cNvPr>
              <p:cNvSpPr txBox="1">
                <a:spLocks noRot="1" noChangeAspect="1" noMove="1" noResize="1" noEditPoints="1" noAdjustHandles="1" noChangeArrowheads="1" noChangeShapeType="1" noTextEdit="1"/>
              </p:cNvSpPr>
              <p:nvPr/>
            </p:nvSpPr>
            <p:spPr>
              <a:xfrm>
                <a:off x="4582776" y="2569557"/>
                <a:ext cx="326755" cy="86690"/>
              </a:xfrm>
              <a:prstGeom prst="rect">
                <a:avLst/>
              </a:prstGeom>
              <a:blipFill>
                <a:blip r:embed="rId1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0" name="pole tekstowe 209">
                <a:extLst>
                  <a:ext uri="{FF2B5EF4-FFF2-40B4-BE49-F238E27FC236}">
                    <a16:creationId xmlns:a16="http://schemas.microsoft.com/office/drawing/2014/main" id="{B8288431-6848-56FC-CF0A-7902A16706AB}"/>
                  </a:ext>
                </a:extLst>
              </p:cNvPr>
              <p:cNvSpPr txBox="1"/>
              <p:nvPr/>
            </p:nvSpPr>
            <p:spPr>
              <a:xfrm>
                <a:off x="4582776" y="27639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0" name="pole tekstowe 209">
                <a:extLst>
                  <a:ext uri="{FF2B5EF4-FFF2-40B4-BE49-F238E27FC236}">
                    <a16:creationId xmlns:a16="http://schemas.microsoft.com/office/drawing/2014/main" id="{B8288431-6848-56FC-CF0A-7902A16706AB}"/>
                  </a:ext>
                </a:extLst>
              </p:cNvPr>
              <p:cNvSpPr txBox="1">
                <a:spLocks noRot="1" noChangeAspect="1" noMove="1" noResize="1" noEditPoints="1" noAdjustHandles="1" noChangeArrowheads="1" noChangeShapeType="1" noTextEdit="1"/>
              </p:cNvSpPr>
              <p:nvPr/>
            </p:nvSpPr>
            <p:spPr>
              <a:xfrm>
                <a:off x="4582776" y="2763992"/>
                <a:ext cx="326755" cy="86690"/>
              </a:xfrm>
              <a:prstGeom prst="rect">
                <a:avLst/>
              </a:prstGeom>
              <a:blipFill>
                <a:blip r:embed="rId1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 name="pole tekstowe 213">
                <a:extLst>
                  <a:ext uri="{FF2B5EF4-FFF2-40B4-BE49-F238E27FC236}">
                    <a16:creationId xmlns:a16="http://schemas.microsoft.com/office/drawing/2014/main" id="{983905FC-1EE2-850A-87ED-85BDB486F292}"/>
                  </a:ext>
                </a:extLst>
              </p:cNvPr>
              <p:cNvSpPr txBox="1"/>
              <p:nvPr/>
            </p:nvSpPr>
            <p:spPr>
              <a:xfrm>
                <a:off x="4582776" y="29584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 name="pole tekstowe 213">
                <a:extLst>
                  <a:ext uri="{FF2B5EF4-FFF2-40B4-BE49-F238E27FC236}">
                    <a16:creationId xmlns:a16="http://schemas.microsoft.com/office/drawing/2014/main" id="{983905FC-1EE2-850A-87ED-85BDB486F292}"/>
                  </a:ext>
                </a:extLst>
              </p:cNvPr>
              <p:cNvSpPr txBox="1">
                <a:spLocks noRot="1" noChangeAspect="1" noMove="1" noResize="1" noEditPoints="1" noAdjustHandles="1" noChangeArrowheads="1" noChangeShapeType="1" noTextEdit="1"/>
              </p:cNvSpPr>
              <p:nvPr/>
            </p:nvSpPr>
            <p:spPr>
              <a:xfrm>
                <a:off x="4582776" y="2958427"/>
                <a:ext cx="326755" cy="86690"/>
              </a:xfrm>
              <a:prstGeom prst="rect">
                <a:avLst/>
              </a:prstGeom>
              <a:blipFill>
                <a:blip r:embed="rId16"/>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 name="pole tekstowe 217">
                <a:extLst>
                  <a:ext uri="{FF2B5EF4-FFF2-40B4-BE49-F238E27FC236}">
                    <a16:creationId xmlns:a16="http://schemas.microsoft.com/office/drawing/2014/main" id="{9709229D-33BF-8375-FE36-7E47DDD66029}"/>
                  </a:ext>
                </a:extLst>
              </p:cNvPr>
              <p:cNvSpPr txBox="1"/>
              <p:nvPr/>
            </p:nvSpPr>
            <p:spPr>
              <a:xfrm>
                <a:off x="4582776" y="31528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 name="pole tekstowe 217">
                <a:extLst>
                  <a:ext uri="{FF2B5EF4-FFF2-40B4-BE49-F238E27FC236}">
                    <a16:creationId xmlns:a16="http://schemas.microsoft.com/office/drawing/2014/main" id="{9709229D-33BF-8375-FE36-7E47DDD66029}"/>
                  </a:ext>
                </a:extLst>
              </p:cNvPr>
              <p:cNvSpPr txBox="1">
                <a:spLocks noRot="1" noChangeAspect="1" noMove="1" noResize="1" noEditPoints="1" noAdjustHandles="1" noChangeArrowheads="1" noChangeShapeType="1" noTextEdit="1"/>
              </p:cNvSpPr>
              <p:nvPr/>
            </p:nvSpPr>
            <p:spPr>
              <a:xfrm>
                <a:off x="4582776" y="3152862"/>
                <a:ext cx="326755" cy="86690"/>
              </a:xfrm>
              <a:prstGeom prst="rect">
                <a:avLst/>
              </a:prstGeom>
              <a:blipFill>
                <a:blip r:embed="rId1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 name="pole tekstowe 221">
                <a:extLst>
                  <a:ext uri="{FF2B5EF4-FFF2-40B4-BE49-F238E27FC236}">
                    <a16:creationId xmlns:a16="http://schemas.microsoft.com/office/drawing/2014/main" id="{98AFEBCA-8B52-F0D4-4FA1-4D90B5741CA4}"/>
                  </a:ext>
                </a:extLst>
              </p:cNvPr>
              <p:cNvSpPr txBox="1"/>
              <p:nvPr/>
            </p:nvSpPr>
            <p:spPr>
              <a:xfrm>
                <a:off x="4582776" y="33472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 name="pole tekstowe 221">
                <a:extLst>
                  <a:ext uri="{FF2B5EF4-FFF2-40B4-BE49-F238E27FC236}">
                    <a16:creationId xmlns:a16="http://schemas.microsoft.com/office/drawing/2014/main" id="{98AFEBCA-8B52-F0D4-4FA1-4D90B5741CA4}"/>
                  </a:ext>
                </a:extLst>
              </p:cNvPr>
              <p:cNvSpPr txBox="1">
                <a:spLocks noRot="1" noChangeAspect="1" noMove="1" noResize="1" noEditPoints="1" noAdjustHandles="1" noChangeArrowheads="1" noChangeShapeType="1" noTextEdit="1"/>
              </p:cNvSpPr>
              <p:nvPr/>
            </p:nvSpPr>
            <p:spPr>
              <a:xfrm>
                <a:off x="4582776" y="3347297"/>
                <a:ext cx="326755" cy="86690"/>
              </a:xfrm>
              <a:prstGeom prst="rect">
                <a:avLst/>
              </a:prstGeom>
              <a:blipFill>
                <a:blip r:embed="rId1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 name="pole tekstowe 225">
                <a:extLst>
                  <a:ext uri="{FF2B5EF4-FFF2-40B4-BE49-F238E27FC236}">
                    <a16:creationId xmlns:a16="http://schemas.microsoft.com/office/drawing/2014/main" id="{9F99E9E5-93BB-9E88-D29F-F51FA9657BFE}"/>
                  </a:ext>
                </a:extLst>
              </p:cNvPr>
              <p:cNvSpPr txBox="1"/>
              <p:nvPr/>
            </p:nvSpPr>
            <p:spPr>
              <a:xfrm>
                <a:off x="4582776" y="35417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 name="pole tekstowe 225">
                <a:extLst>
                  <a:ext uri="{FF2B5EF4-FFF2-40B4-BE49-F238E27FC236}">
                    <a16:creationId xmlns:a16="http://schemas.microsoft.com/office/drawing/2014/main" id="{9F99E9E5-93BB-9E88-D29F-F51FA9657BFE}"/>
                  </a:ext>
                </a:extLst>
              </p:cNvPr>
              <p:cNvSpPr txBox="1">
                <a:spLocks noRot="1" noChangeAspect="1" noMove="1" noResize="1" noEditPoints="1" noAdjustHandles="1" noChangeArrowheads="1" noChangeShapeType="1" noTextEdit="1"/>
              </p:cNvSpPr>
              <p:nvPr/>
            </p:nvSpPr>
            <p:spPr>
              <a:xfrm>
                <a:off x="4582776" y="3541732"/>
                <a:ext cx="326755" cy="86690"/>
              </a:xfrm>
              <a:prstGeom prst="rect">
                <a:avLst/>
              </a:prstGeom>
              <a:blipFill>
                <a:blip r:embed="rId1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 name="pole tekstowe 229">
                <a:extLst>
                  <a:ext uri="{FF2B5EF4-FFF2-40B4-BE49-F238E27FC236}">
                    <a16:creationId xmlns:a16="http://schemas.microsoft.com/office/drawing/2014/main" id="{08E05280-C70B-2891-ABC1-A06A2076D69D}"/>
                  </a:ext>
                </a:extLst>
              </p:cNvPr>
              <p:cNvSpPr txBox="1"/>
              <p:nvPr/>
            </p:nvSpPr>
            <p:spPr>
              <a:xfrm>
                <a:off x="4582776" y="37361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 name="pole tekstowe 229">
                <a:extLst>
                  <a:ext uri="{FF2B5EF4-FFF2-40B4-BE49-F238E27FC236}">
                    <a16:creationId xmlns:a16="http://schemas.microsoft.com/office/drawing/2014/main" id="{08E05280-C70B-2891-ABC1-A06A2076D69D}"/>
                  </a:ext>
                </a:extLst>
              </p:cNvPr>
              <p:cNvSpPr txBox="1">
                <a:spLocks noRot="1" noChangeAspect="1" noMove="1" noResize="1" noEditPoints="1" noAdjustHandles="1" noChangeArrowheads="1" noChangeShapeType="1" noTextEdit="1"/>
              </p:cNvSpPr>
              <p:nvPr/>
            </p:nvSpPr>
            <p:spPr>
              <a:xfrm>
                <a:off x="4582776" y="3736167"/>
                <a:ext cx="326755" cy="86690"/>
              </a:xfrm>
              <a:prstGeom prst="rect">
                <a:avLst/>
              </a:prstGeom>
              <a:blipFill>
                <a:blip r:embed="rId2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4" name="pole tekstowe 233">
                <a:extLst>
                  <a:ext uri="{FF2B5EF4-FFF2-40B4-BE49-F238E27FC236}">
                    <a16:creationId xmlns:a16="http://schemas.microsoft.com/office/drawing/2014/main" id="{04DEE6A8-B18E-AA6A-62B0-98AF334985DF}"/>
                  </a:ext>
                </a:extLst>
              </p:cNvPr>
              <p:cNvSpPr txBox="1"/>
              <p:nvPr/>
            </p:nvSpPr>
            <p:spPr>
              <a:xfrm>
                <a:off x="4582776" y="39306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4" name="pole tekstowe 233">
                <a:extLst>
                  <a:ext uri="{FF2B5EF4-FFF2-40B4-BE49-F238E27FC236}">
                    <a16:creationId xmlns:a16="http://schemas.microsoft.com/office/drawing/2014/main" id="{04DEE6A8-B18E-AA6A-62B0-98AF334985DF}"/>
                  </a:ext>
                </a:extLst>
              </p:cNvPr>
              <p:cNvSpPr txBox="1">
                <a:spLocks noRot="1" noChangeAspect="1" noMove="1" noResize="1" noEditPoints="1" noAdjustHandles="1" noChangeArrowheads="1" noChangeShapeType="1" noTextEdit="1"/>
              </p:cNvSpPr>
              <p:nvPr/>
            </p:nvSpPr>
            <p:spPr>
              <a:xfrm>
                <a:off x="4582776" y="3930602"/>
                <a:ext cx="326755" cy="86690"/>
              </a:xfrm>
              <a:prstGeom prst="rect">
                <a:avLst/>
              </a:prstGeom>
              <a:blipFill>
                <a:blip r:embed="rId2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8" name="pole tekstowe 237">
                <a:extLst>
                  <a:ext uri="{FF2B5EF4-FFF2-40B4-BE49-F238E27FC236}">
                    <a16:creationId xmlns:a16="http://schemas.microsoft.com/office/drawing/2014/main" id="{0D137593-7C61-61E9-51B1-15AD32B508FC}"/>
                  </a:ext>
                </a:extLst>
              </p:cNvPr>
              <p:cNvSpPr txBox="1"/>
              <p:nvPr/>
            </p:nvSpPr>
            <p:spPr>
              <a:xfrm>
                <a:off x="4582776" y="412503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8" name="pole tekstowe 237">
                <a:extLst>
                  <a:ext uri="{FF2B5EF4-FFF2-40B4-BE49-F238E27FC236}">
                    <a16:creationId xmlns:a16="http://schemas.microsoft.com/office/drawing/2014/main" id="{0D137593-7C61-61E9-51B1-15AD32B508FC}"/>
                  </a:ext>
                </a:extLst>
              </p:cNvPr>
              <p:cNvSpPr txBox="1">
                <a:spLocks noRot="1" noChangeAspect="1" noMove="1" noResize="1" noEditPoints="1" noAdjustHandles="1" noChangeArrowheads="1" noChangeShapeType="1" noTextEdit="1"/>
              </p:cNvSpPr>
              <p:nvPr/>
            </p:nvSpPr>
            <p:spPr>
              <a:xfrm>
                <a:off x="4582776" y="4125037"/>
                <a:ext cx="326755" cy="86690"/>
              </a:xfrm>
              <a:prstGeom prst="rect">
                <a:avLst/>
              </a:prstGeom>
              <a:blipFill>
                <a:blip r:embed="rId2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2" name="pole tekstowe 241">
                <a:extLst>
                  <a:ext uri="{FF2B5EF4-FFF2-40B4-BE49-F238E27FC236}">
                    <a16:creationId xmlns:a16="http://schemas.microsoft.com/office/drawing/2014/main" id="{B8269CD3-C8A9-7969-956B-1610F00F10C4}"/>
                  </a:ext>
                </a:extLst>
              </p:cNvPr>
              <p:cNvSpPr txBox="1"/>
              <p:nvPr/>
            </p:nvSpPr>
            <p:spPr>
              <a:xfrm>
                <a:off x="4582776" y="43194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2" name="pole tekstowe 241">
                <a:extLst>
                  <a:ext uri="{FF2B5EF4-FFF2-40B4-BE49-F238E27FC236}">
                    <a16:creationId xmlns:a16="http://schemas.microsoft.com/office/drawing/2014/main" id="{B8269CD3-C8A9-7969-956B-1610F00F10C4}"/>
                  </a:ext>
                </a:extLst>
              </p:cNvPr>
              <p:cNvSpPr txBox="1">
                <a:spLocks noRot="1" noChangeAspect="1" noMove="1" noResize="1" noEditPoints="1" noAdjustHandles="1" noChangeArrowheads="1" noChangeShapeType="1" noTextEdit="1"/>
              </p:cNvSpPr>
              <p:nvPr/>
            </p:nvSpPr>
            <p:spPr>
              <a:xfrm>
                <a:off x="4582776" y="4319472"/>
                <a:ext cx="326755" cy="86690"/>
              </a:xfrm>
              <a:prstGeom prst="rect">
                <a:avLst/>
              </a:prstGeom>
              <a:blipFill>
                <a:blip r:embed="rId2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6" name="pole tekstowe 245">
                <a:extLst>
                  <a:ext uri="{FF2B5EF4-FFF2-40B4-BE49-F238E27FC236}">
                    <a16:creationId xmlns:a16="http://schemas.microsoft.com/office/drawing/2014/main" id="{476117FF-38D9-AD6E-E4B9-BC473945AB12}"/>
                  </a:ext>
                </a:extLst>
              </p:cNvPr>
              <p:cNvSpPr txBox="1"/>
              <p:nvPr/>
            </p:nvSpPr>
            <p:spPr>
              <a:xfrm>
                <a:off x="4582776" y="45139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6" name="pole tekstowe 245">
                <a:extLst>
                  <a:ext uri="{FF2B5EF4-FFF2-40B4-BE49-F238E27FC236}">
                    <a16:creationId xmlns:a16="http://schemas.microsoft.com/office/drawing/2014/main" id="{476117FF-38D9-AD6E-E4B9-BC473945AB12}"/>
                  </a:ext>
                </a:extLst>
              </p:cNvPr>
              <p:cNvSpPr txBox="1">
                <a:spLocks noRot="1" noChangeAspect="1" noMove="1" noResize="1" noEditPoints="1" noAdjustHandles="1" noChangeArrowheads="1" noChangeShapeType="1" noTextEdit="1"/>
              </p:cNvSpPr>
              <p:nvPr/>
            </p:nvSpPr>
            <p:spPr>
              <a:xfrm>
                <a:off x="4582776" y="4513904"/>
                <a:ext cx="326755" cy="86690"/>
              </a:xfrm>
              <a:prstGeom prst="rect">
                <a:avLst/>
              </a:prstGeom>
              <a:blipFill>
                <a:blip r:embed="rId24"/>
                <a:stretch>
                  <a:fillRect b="-25000"/>
                </a:stretch>
              </a:blipFill>
            </p:spPr>
            <p:txBody>
              <a:bodyPr/>
              <a:lstStyle/>
              <a:p>
                <a:r>
                  <a:rPr lang="pl-PL">
                    <a:noFill/>
                  </a:rPr>
                  <a:t> </a:t>
                </a:r>
              </a:p>
            </p:txBody>
          </p:sp>
        </mc:Fallback>
      </mc:AlternateContent>
      <p:pic>
        <p:nvPicPr>
          <p:cNvPr id="1738" name="Obraz 1737">
            <a:extLst>
              <a:ext uri="{FF2B5EF4-FFF2-40B4-BE49-F238E27FC236}">
                <a16:creationId xmlns:a16="http://schemas.microsoft.com/office/drawing/2014/main" id="{2878A959-BFD8-BFAE-FBD6-CA35E7D877DA}"/>
              </a:ext>
            </a:extLst>
          </p:cNvPr>
          <p:cNvPicPr>
            <a:picLocks noChangeAspect="1"/>
          </p:cNvPicPr>
          <p:nvPr/>
        </p:nvPicPr>
        <p:blipFill>
          <a:blip r:embed="rId25"/>
          <a:stretch>
            <a:fillRect/>
          </a:stretch>
        </p:blipFill>
        <p:spPr>
          <a:xfrm>
            <a:off x="4565751" y="1601464"/>
            <a:ext cx="126965" cy="3006000"/>
          </a:xfrm>
          <a:prstGeom prst="rect">
            <a:avLst/>
          </a:prstGeom>
        </p:spPr>
      </p:pic>
      <mc:AlternateContent xmlns:mc="http://schemas.openxmlformats.org/markup-compatibility/2006" xmlns:a14="http://schemas.microsoft.com/office/drawing/2010/main">
        <mc:Choice Requires="a14">
          <p:sp>
            <p:nvSpPr>
              <p:cNvPr id="1787" name="pole tekstowe 1786">
                <a:extLst>
                  <a:ext uri="{FF2B5EF4-FFF2-40B4-BE49-F238E27FC236}">
                    <a16:creationId xmlns:a16="http://schemas.microsoft.com/office/drawing/2014/main" id="{CD14C0F2-3DDC-B4CB-0284-D6EB90B2B0FD}"/>
                  </a:ext>
                </a:extLst>
              </p:cNvPr>
              <p:cNvSpPr txBox="1"/>
              <p:nvPr/>
            </p:nvSpPr>
            <p:spPr>
              <a:xfrm>
                <a:off x="4812457" y="16067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7" name="pole tekstowe 1786">
                <a:extLst>
                  <a:ext uri="{FF2B5EF4-FFF2-40B4-BE49-F238E27FC236}">
                    <a16:creationId xmlns:a16="http://schemas.microsoft.com/office/drawing/2014/main" id="{CD14C0F2-3DDC-B4CB-0284-D6EB90B2B0FD}"/>
                  </a:ext>
                </a:extLst>
              </p:cNvPr>
              <p:cNvSpPr txBox="1">
                <a:spLocks noRot="1" noChangeAspect="1" noMove="1" noResize="1" noEditPoints="1" noAdjustHandles="1" noChangeArrowheads="1" noChangeShapeType="1" noTextEdit="1"/>
              </p:cNvSpPr>
              <p:nvPr/>
            </p:nvSpPr>
            <p:spPr>
              <a:xfrm>
                <a:off x="4812457" y="1606727"/>
                <a:ext cx="326755" cy="86690"/>
              </a:xfrm>
              <a:prstGeom prst="rect">
                <a:avLst/>
              </a:prstGeom>
              <a:blipFill>
                <a:blip r:embed="rId2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88" name="pole tekstowe 1787">
                <a:extLst>
                  <a:ext uri="{FF2B5EF4-FFF2-40B4-BE49-F238E27FC236}">
                    <a16:creationId xmlns:a16="http://schemas.microsoft.com/office/drawing/2014/main" id="{CC273668-59C2-DF03-9B7C-4E950B2CE7EA}"/>
                  </a:ext>
                </a:extLst>
              </p:cNvPr>
              <p:cNvSpPr txBox="1"/>
              <p:nvPr/>
            </p:nvSpPr>
            <p:spPr>
              <a:xfrm>
                <a:off x="4812457" y="17970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8" name="pole tekstowe 1787">
                <a:extLst>
                  <a:ext uri="{FF2B5EF4-FFF2-40B4-BE49-F238E27FC236}">
                    <a16:creationId xmlns:a16="http://schemas.microsoft.com/office/drawing/2014/main" id="{CC273668-59C2-DF03-9B7C-4E950B2CE7EA}"/>
                  </a:ext>
                </a:extLst>
              </p:cNvPr>
              <p:cNvSpPr txBox="1">
                <a:spLocks noRot="1" noChangeAspect="1" noMove="1" noResize="1" noEditPoints="1" noAdjustHandles="1" noChangeArrowheads="1" noChangeShapeType="1" noTextEdit="1"/>
              </p:cNvSpPr>
              <p:nvPr/>
            </p:nvSpPr>
            <p:spPr>
              <a:xfrm>
                <a:off x="4812457" y="1797080"/>
                <a:ext cx="326755" cy="86690"/>
              </a:xfrm>
              <a:prstGeom prst="rect">
                <a:avLst/>
              </a:prstGeom>
              <a:blipFill>
                <a:blip r:embed="rId2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89" name="pole tekstowe 1788">
                <a:extLst>
                  <a:ext uri="{FF2B5EF4-FFF2-40B4-BE49-F238E27FC236}">
                    <a16:creationId xmlns:a16="http://schemas.microsoft.com/office/drawing/2014/main" id="{D1918B22-B59F-B5DF-6EE6-BDD3B3AF077E}"/>
                  </a:ext>
                </a:extLst>
              </p:cNvPr>
              <p:cNvSpPr txBox="1"/>
              <p:nvPr/>
            </p:nvSpPr>
            <p:spPr>
              <a:xfrm>
                <a:off x="4812457" y="199151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9" name="pole tekstowe 1788">
                <a:extLst>
                  <a:ext uri="{FF2B5EF4-FFF2-40B4-BE49-F238E27FC236}">
                    <a16:creationId xmlns:a16="http://schemas.microsoft.com/office/drawing/2014/main" id="{D1918B22-B59F-B5DF-6EE6-BDD3B3AF077E}"/>
                  </a:ext>
                </a:extLst>
              </p:cNvPr>
              <p:cNvSpPr txBox="1">
                <a:spLocks noRot="1" noChangeAspect="1" noMove="1" noResize="1" noEditPoints="1" noAdjustHandles="1" noChangeArrowheads="1" noChangeShapeType="1" noTextEdit="1"/>
              </p:cNvSpPr>
              <p:nvPr/>
            </p:nvSpPr>
            <p:spPr>
              <a:xfrm>
                <a:off x="4812457" y="1991515"/>
                <a:ext cx="326755" cy="86690"/>
              </a:xfrm>
              <a:prstGeom prst="rect">
                <a:avLst/>
              </a:prstGeom>
              <a:blipFill>
                <a:blip r:embed="rId2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0" name="pole tekstowe 1789">
                <a:extLst>
                  <a:ext uri="{FF2B5EF4-FFF2-40B4-BE49-F238E27FC236}">
                    <a16:creationId xmlns:a16="http://schemas.microsoft.com/office/drawing/2014/main" id="{C50D820D-A80C-990A-14CA-1B6EC262684E}"/>
                  </a:ext>
                </a:extLst>
              </p:cNvPr>
              <p:cNvSpPr txBox="1"/>
              <p:nvPr/>
            </p:nvSpPr>
            <p:spPr>
              <a:xfrm>
                <a:off x="4812457" y="218595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0" name="pole tekstowe 1789">
                <a:extLst>
                  <a:ext uri="{FF2B5EF4-FFF2-40B4-BE49-F238E27FC236}">
                    <a16:creationId xmlns:a16="http://schemas.microsoft.com/office/drawing/2014/main" id="{C50D820D-A80C-990A-14CA-1B6EC262684E}"/>
                  </a:ext>
                </a:extLst>
              </p:cNvPr>
              <p:cNvSpPr txBox="1">
                <a:spLocks noRot="1" noChangeAspect="1" noMove="1" noResize="1" noEditPoints="1" noAdjustHandles="1" noChangeArrowheads="1" noChangeShapeType="1" noTextEdit="1"/>
              </p:cNvSpPr>
              <p:nvPr/>
            </p:nvSpPr>
            <p:spPr>
              <a:xfrm>
                <a:off x="4812457" y="2185950"/>
                <a:ext cx="326755" cy="86690"/>
              </a:xfrm>
              <a:prstGeom prst="rect">
                <a:avLst/>
              </a:prstGeom>
              <a:blipFill>
                <a:blip r:embed="rId2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1" name="pole tekstowe 1790">
                <a:extLst>
                  <a:ext uri="{FF2B5EF4-FFF2-40B4-BE49-F238E27FC236}">
                    <a16:creationId xmlns:a16="http://schemas.microsoft.com/office/drawing/2014/main" id="{BF4A5E98-A000-2B30-7BC4-08222B16D487}"/>
                  </a:ext>
                </a:extLst>
              </p:cNvPr>
              <p:cNvSpPr txBox="1"/>
              <p:nvPr/>
            </p:nvSpPr>
            <p:spPr>
              <a:xfrm>
                <a:off x="4812457" y="238038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1" name="pole tekstowe 1790">
                <a:extLst>
                  <a:ext uri="{FF2B5EF4-FFF2-40B4-BE49-F238E27FC236}">
                    <a16:creationId xmlns:a16="http://schemas.microsoft.com/office/drawing/2014/main" id="{BF4A5E98-A000-2B30-7BC4-08222B16D487}"/>
                  </a:ext>
                </a:extLst>
              </p:cNvPr>
              <p:cNvSpPr txBox="1">
                <a:spLocks noRot="1" noChangeAspect="1" noMove="1" noResize="1" noEditPoints="1" noAdjustHandles="1" noChangeArrowheads="1" noChangeShapeType="1" noTextEdit="1"/>
              </p:cNvSpPr>
              <p:nvPr/>
            </p:nvSpPr>
            <p:spPr>
              <a:xfrm>
                <a:off x="4812457" y="2380385"/>
                <a:ext cx="326755" cy="86690"/>
              </a:xfrm>
              <a:prstGeom prst="rect">
                <a:avLst/>
              </a:prstGeom>
              <a:blipFill>
                <a:blip r:embed="rId3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2" name="pole tekstowe 1791">
                <a:extLst>
                  <a:ext uri="{FF2B5EF4-FFF2-40B4-BE49-F238E27FC236}">
                    <a16:creationId xmlns:a16="http://schemas.microsoft.com/office/drawing/2014/main" id="{C29270D4-6E67-E991-7F6D-104353A1B5DC}"/>
                  </a:ext>
                </a:extLst>
              </p:cNvPr>
              <p:cNvSpPr txBox="1"/>
              <p:nvPr/>
            </p:nvSpPr>
            <p:spPr>
              <a:xfrm>
                <a:off x="4812457" y="25748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2" name="pole tekstowe 1791">
                <a:extLst>
                  <a:ext uri="{FF2B5EF4-FFF2-40B4-BE49-F238E27FC236}">
                    <a16:creationId xmlns:a16="http://schemas.microsoft.com/office/drawing/2014/main" id="{C29270D4-6E67-E991-7F6D-104353A1B5DC}"/>
                  </a:ext>
                </a:extLst>
              </p:cNvPr>
              <p:cNvSpPr txBox="1">
                <a:spLocks noRot="1" noChangeAspect="1" noMove="1" noResize="1" noEditPoints="1" noAdjustHandles="1" noChangeArrowheads="1" noChangeShapeType="1" noTextEdit="1"/>
              </p:cNvSpPr>
              <p:nvPr/>
            </p:nvSpPr>
            <p:spPr>
              <a:xfrm>
                <a:off x="4812457" y="2574820"/>
                <a:ext cx="326755" cy="86690"/>
              </a:xfrm>
              <a:prstGeom prst="rect">
                <a:avLst/>
              </a:prstGeom>
              <a:blipFill>
                <a:blip r:embed="rId3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3" name="pole tekstowe 1792">
                <a:extLst>
                  <a:ext uri="{FF2B5EF4-FFF2-40B4-BE49-F238E27FC236}">
                    <a16:creationId xmlns:a16="http://schemas.microsoft.com/office/drawing/2014/main" id="{59B035EF-5F6F-FA63-636C-BA6520E0BB50}"/>
                  </a:ext>
                </a:extLst>
              </p:cNvPr>
              <p:cNvSpPr txBox="1"/>
              <p:nvPr/>
            </p:nvSpPr>
            <p:spPr>
              <a:xfrm>
                <a:off x="4812457" y="27692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3" name="pole tekstowe 1792">
                <a:extLst>
                  <a:ext uri="{FF2B5EF4-FFF2-40B4-BE49-F238E27FC236}">
                    <a16:creationId xmlns:a16="http://schemas.microsoft.com/office/drawing/2014/main" id="{59B035EF-5F6F-FA63-636C-BA6520E0BB50}"/>
                  </a:ext>
                </a:extLst>
              </p:cNvPr>
              <p:cNvSpPr txBox="1">
                <a:spLocks noRot="1" noChangeAspect="1" noMove="1" noResize="1" noEditPoints="1" noAdjustHandles="1" noChangeArrowheads="1" noChangeShapeType="1" noTextEdit="1"/>
              </p:cNvSpPr>
              <p:nvPr/>
            </p:nvSpPr>
            <p:spPr>
              <a:xfrm>
                <a:off x="4812457" y="2769255"/>
                <a:ext cx="326755" cy="86690"/>
              </a:xfrm>
              <a:prstGeom prst="rect">
                <a:avLst/>
              </a:prstGeom>
              <a:blipFill>
                <a:blip r:embed="rId3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4" name="pole tekstowe 1793">
                <a:extLst>
                  <a:ext uri="{FF2B5EF4-FFF2-40B4-BE49-F238E27FC236}">
                    <a16:creationId xmlns:a16="http://schemas.microsoft.com/office/drawing/2014/main" id="{B7DDD308-8705-E9F0-DA5B-68FE5CC86DF1}"/>
                  </a:ext>
                </a:extLst>
              </p:cNvPr>
              <p:cNvSpPr txBox="1"/>
              <p:nvPr/>
            </p:nvSpPr>
            <p:spPr>
              <a:xfrm>
                <a:off x="4812457" y="29636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4" name="pole tekstowe 1793">
                <a:extLst>
                  <a:ext uri="{FF2B5EF4-FFF2-40B4-BE49-F238E27FC236}">
                    <a16:creationId xmlns:a16="http://schemas.microsoft.com/office/drawing/2014/main" id="{B7DDD308-8705-E9F0-DA5B-68FE5CC86DF1}"/>
                  </a:ext>
                </a:extLst>
              </p:cNvPr>
              <p:cNvSpPr txBox="1">
                <a:spLocks noRot="1" noChangeAspect="1" noMove="1" noResize="1" noEditPoints="1" noAdjustHandles="1" noChangeArrowheads="1" noChangeShapeType="1" noTextEdit="1"/>
              </p:cNvSpPr>
              <p:nvPr/>
            </p:nvSpPr>
            <p:spPr>
              <a:xfrm>
                <a:off x="4812457" y="2963690"/>
                <a:ext cx="326755" cy="86690"/>
              </a:xfrm>
              <a:prstGeom prst="rect">
                <a:avLst/>
              </a:prstGeom>
              <a:blipFill>
                <a:blip r:embed="rId3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5" name="pole tekstowe 1794">
                <a:extLst>
                  <a:ext uri="{FF2B5EF4-FFF2-40B4-BE49-F238E27FC236}">
                    <a16:creationId xmlns:a16="http://schemas.microsoft.com/office/drawing/2014/main" id="{E2835E1C-202F-E446-8699-7C10C3A3FE88}"/>
                  </a:ext>
                </a:extLst>
              </p:cNvPr>
              <p:cNvSpPr txBox="1"/>
              <p:nvPr/>
            </p:nvSpPr>
            <p:spPr>
              <a:xfrm>
                <a:off x="4812457" y="31581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5" name="pole tekstowe 1794">
                <a:extLst>
                  <a:ext uri="{FF2B5EF4-FFF2-40B4-BE49-F238E27FC236}">
                    <a16:creationId xmlns:a16="http://schemas.microsoft.com/office/drawing/2014/main" id="{E2835E1C-202F-E446-8699-7C10C3A3FE88}"/>
                  </a:ext>
                </a:extLst>
              </p:cNvPr>
              <p:cNvSpPr txBox="1">
                <a:spLocks noRot="1" noChangeAspect="1" noMove="1" noResize="1" noEditPoints="1" noAdjustHandles="1" noChangeArrowheads="1" noChangeShapeType="1" noTextEdit="1"/>
              </p:cNvSpPr>
              <p:nvPr/>
            </p:nvSpPr>
            <p:spPr>
              <a:xfrm>
                <a:off x="4812457" y="3158125"/>
                <a:ext cx="326755" cy="86690"/>
              </a:xfrm>
              <a:prstGeom prst="rect">
                <a:avLst/>
              </a:prstGeom>
              <a:blipFill>
                <a:blip r:embed="rId3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6" name="pole tekstowe 1795">
                <a:extLst>
                  <a:ext uri="{FF2B5EF4-FFF2-40B4-BE49-F238E27FC236}">
                    <a16:creationId xmlns:a16="http://schemas.microsoft.com/office/drawing/2014/main" id="{27F56B0B-F562-E8D3-0D5E-735CBF4755A3}"/>
                  </a:ext>
                </a:extLst>
              </p:cNvPr>
              <p:cNvSpPr txBox="1"/>
              <p:nvPr/>
            </p:nvSpPr>
            <p:spPr>
              <a:xfrm>
                <a:off x="4812457" y="33525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6" name="pole tekstowe 1795">
                <a:extLst>
                  <a:ext uri="{FF2B5EF4-FFF2-40B4-BE49-F238E27FC236}">
                    <a16:creationId xmlns:a16="http://schemas.microsoft.com/office/drawing/2014/main" id="{27F56B0B-F562-E8D3-0D5E-735CBF4755A3}"/>
                  </a:ext>
                </a:extLst>
              </p:cNvPr>
              <p:cNvSpPr txBox="1">
                <a:spLocks noRot="1" noChangeAspect="1" noMove="1" noResize="1" noEditPoints="1" noAdjustHandles="1" noChangeArrowheads="1" noChangeShapeType="1" noTextEdit="1"/>
              </p:cNvSpPr>
              <p:nvPr/>
            </p:nvSpPr>
            <p:spPr>
              <a:xfrm>
                <a:off x="4812457" y="3352560"/>
                <a:ext cx="326755" cy="86690"/>
              </a:xfrm>
              <a:prstGeom prst="rect">
                <a:avLst/>
              </a:prstGeom>
              <a:blipFill>
                <a:blip r:embed="rId3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7" name="pole tekstowe 1796">
                <a:extLst>
                  <a:ext uri="{FF2B5EF4-FFF2-40B4-BE49-F238E27FC236}">
                    <a16:creationId xmlns:a16="http://schemas.microsoft.com/office/drawing/2014/main" id="{69DB925D-D0C6-E631-68F8-E5D7F427CCFC}"/>
                  </a:ext>
                </a:extLst>
              </p:cNvPr>
              <p:cNvSpPr txBox="1"/>
              <p:nvPr/>
            </p:nvSpPr>
            <p:spPr>
              <a:xfrm>
                <a:off x="4812457" y="35469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7" name="pole tekstowe 1796">
                <a:extLst>
                  <a:ext uri="{FF2B5EF4-FFF2-40B4-BE49-F238E27FC236}">
                    <a16:creationId xmlns:a16="http://schemas.microsoft.com/office/drawing/2014/main" id="{69DB925D-D0C6-E631-68F8-E5D7F427CCFC}"/>
                  </a:ext>
                </a:extLst>
              </p:cNvPr>
              <p:cNvSpPr txBox="1">
                <a:spLocks noRot="1" noChangeAspect="1" noMove="1" noResize="1" noEditPoints="1" noAdjustHandles="1" noChangeArrowheads="1" noChangeShapeType="1" noTextEdit="1"/>
              </p:cNvSpPr>
              <p:nvPr/>
            </p:nvSpPr>
            <p:spPr>
              <a:xfrm>
                <a:off x="4812457" y="3546995"/>
                <a:ext cx="326755" cy="86690"/>
              </a:xfrm>
              <a:prstGeom prst="rect">
                <a:avLst/>
              </a:prstGeom>
              <a:blipFill>
                <a:blip r:embed="rId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8" name="pole tekstowe 1797">
                <a:extLst>
                  <a:ext uri="{FF2B5EF4-FFF2-40B4-BE49-F238E27FC236}">
                    <a16:creationId xmlns:a16="http://schemas.microsoft.com/office/drawing/2014/main" id="{362C5A2D-1950-F376-D198-E02B2F1199F8}"/>
                  </a:ext>
                </a:extLst>
              </p:cNvPr>
              <p:cNvSpPr txBox="1"/>
              <p:nvPr/>
            </p:nvSpPr>
            <p:spPr>
              <a:xfrm>
                <a:off x="4812457" y="37414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8" name="pole tekstowe 1797">
                <a:extLst>
                  <a:ext uri="{FF2B5EF4-FFF2-40B4-BE49-F238E27FC236}">
                    <a16:creationId xmlns:a16="http://schemas.microsoft.com/office/drawing/2014/main" id="{362C5A2D-1950-F376-D198-E02B2F1199F8}"/>
                  </a:ext>
                </a:extLst>
              </p:cNvPr>
              <p:cNvSpPr txBox="1">
                <a:spLocks noRot="1" noChangeAspect="1" noMove="1" noResize="1" noEditPoints="1" noAdjustHandles="1" noChangeArrowheads="1" noChangeShapeType="1" noTextEdit="1"/>
              </p:cNvSpPr>
              <p:nvPr/>
            </p:nvSpPr>
            <p:spPr>
              <a:xfrm>
                <a:off x="4812457" y="3741430"/>
                <a:ext cx="326755" cy="86690"/>
              </a:xfrm>
              <a:prstGeom prst="rect">
                <a:avLst/>
              </a:prstGeom>
              <a:blipFill>
                <a:blip r:embed="rId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9" name="pole tekstowe 1798">
                <a:extLst>
                  <a:ext uri="{FF2B5EF4-FFF2-40B4-BE49-F238E27FC236}">
                    <a16:creationId xmlns:a16="http://schemas.microsoft.com/office/drawing/2014/main" id="{30F3E99F-3E0C-C45D-410A-D5A0178E900C}"/>
                  </a:ext>
                </a:extLst>
              </p:cNvPr>
              <p:cNvSpPr txBox="1"/>
              <p:nvPr/>
            </p:nvSpPr>
            <p:spPr>
              <a:xfrm>
                <a:off x="4812457" y="39358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9" name="pole tekstowe 1798">
                <a:extLst>
                  <a:ext uri="{FF2B5EF4-FFF2-40B4-BE49-F238E27FC236}">
                    <a16:creationId xmlns:a16="http://schemas.microsoft.com/office/drawing/2014/main" id="{30F3E99F-3E0C-C45D-410A-D5A0178E900C}"/>
                  </a:ext>
                </a:extLst>
              </p:cNvPr>
              <p:cNvSpPr txBox="1">
                <a:spLocks noRot="1" noChangeAspect="1" noMove="1" noResize="1" noEditPoints="1" noAdjustHandles="1" noChangeArrowheads="1" noChangeShapeType="1" noTextEdit="1"/>
              </p:cNvSpPr>
              <p:nvPr/>
            </p:nvSpPr>
            <p:spPr>
              <a:xfrm>
                <a:off x="4812457" y="3935865"/>
                <a:ext cx="326755" cy="86690"/>
              </a:xfrm>
              <a:prstGeom prst="rect">
                <a:avLst/>
              </a:prstGeom>
              <a:blipFill>
                <a:blip r:embed="rId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0" name="pole tekstowe 1799">
                <a:extLst>
                  <a:ext uri="{FF2B5EF4-FFF2-40B4-BE49-F238E27FC236}">
                    <a16:creationId xmlns:a16="http://schemas.microsoft.com/office/drawing/2014/main" id="{9D282DB0-3D16-489B-C8C9-3B0390597282}"/>
                  </a:ext>
                </a:extLst>
              </p:cNvPr>
              <p:cNvSpPr txBox="1"/>
              <p:nvPr/>
            </p:nvSpPr>
            <p:spPr>
              <a:xfrm>
                <a:off x="4812457" y="41303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0" name="pole tekstowe 1799">
                <a:extLst>
                  <a:ext uri="{FF2B5EF4-FFF2-40B4-BE49-F238E27FC236}">
                    <a16:creationId xmlns:a16="http://schemas.microsoft.com/office/drawing/2014/main" id="{9D282DB0-3D16-489B-C8C9-3B0390597282}"/>
                  </a:ext>
                </a:extLst>
              </p:cNvPr>
              <p:cNvSpPr txBox="1">
                <a:spLocks noRot="1" noChangeAspect="1" noMove="1" noResize="1" noEditPoints="1" noAdjustHandles="1" noChangeArrowheads="1" noChangeShapeType="1" noTextEdit="1"/>
              </p:cNvSpPr>
              <p:nvPr/>
            </p:nvSpPr>
            <p:spPr>
              <a:xfrm>
                <a:off x="4812457" y="4130300"/>
                <a:ext cx="326755" cy="86690"/>
              </a:xfrm>
              <a:prstGeom prst="rect">
                <a:avLst/>
              </a:prstGeom>
              <a:blipFill>
                <a:blip r:embed="rId3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1" name="pole tekstowe 1800">
                <a:extLst>
                  <a:ext uri="{FF2B5EF4-FFF2-40B4-BE49-F238E27FC236}">
                    <a16:creationId xmlns:a16="http://schemas.microsoft.com/office/drawing/2014/main" id="{1958E787-55F7-009D-A96E-FEBE064C7D23}"/>
                  </a:ext>
                </a:extLst>
              </p:cNvPr>
              <p:cNvSpPr txBox="1"/>
              <p:nvPr/>
            </p:nvSpPr>
            <p:spPr>
              <a:xfrm>
                <a:off x="4812457" y="43247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1" name="pole tekstowe 1800">
                <a:extLst>
                  <a:ext uri="{FF2B5EF4-FFF2-40B4-BE49-F238E27FC236}">
                    <a16:creationId xmlns:a16="http://schemas.microsoft.com/office/drawing/2014/main" id="{1958E787-55F7-009D-A96E-FEBE064C7D23}"/>
                  </a:ext>
                </a:extLst>
              </p:cNvPr>
              <p:cNvSpPr txBox="1">
                <a:spLocks noRot="1" noChangeAspect="1" noMove="1" noResize="1" noEditPoints="1" noAdjustHandles="1" noChangeArrowheads="1" noChangeShapeType="1" noTextEdit="1"/>
              </p:cNvSpPr>
              <p:nvPr/>
            </p:nvSpPr>
            <p:spPr>
              <a:xfrm>
                <a:off x="4812457" y="4324735"/>
                <a:ext cx="326755" cy="86690"/>
              </a:xfrm>
              <a:prstGeom prst="rect">
                <a:avLst/>
              </a:prstGeom>
              <a:blipFill>
                <a:blip r:embed="rId4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2" name="pole tekstowe 1801">
                <a:extLst>
                  <a:ext uri="{FF2B5EF4-FFF2-40B4-BE49-F238E27FC236}">
                    <a16:creationId xmlns:a16="http://schemas.microsoft.com/office/drawing/2014/main" id="{E0B867A1-8E9C-B0E7-7F6D-14D40C2035A9}"/>
                  </a:ext>
                </a:extLst>
              </p:cNvPr>
              <p:cNvSpPr txBox="1"/>
              <p:nvPr/>
            </p:nvSpPr>
            <p:spPr>
              <a:xfrm>
                <a:off x="4812457" y="45191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2" name="pole tekstowe 1801">
                <a:extLst>
                  <a:ext uri="{FF2B5EF4-FFF2-40B4-BE49-F238E27FC236}">
                    <a16:creationId xmlns:a16="http://schemas.microsoft.com/office/drawing/2014/main" id="{E0B867A1-8E9C-B0E7-7F6D-14D40C2035A9}"/>
                  </a:ext>
                </a:extLst>
              </p:cNvPr>
              <p:cNvSpPr txBox="1">
                <a:spLocks noRot="1" noChangeAspect="1" noMove="1" noResize="1" noEditPoints="1" noAdjustHandles="1" noChangeArrowheads="1" noChangeShapeType="1" noTextEdit="1"/>
              </p:cNvSpPr>
              <p:nvPr/>
            </p:nvSpPr>
            <p:spPr>
              <a:xfrm>
                <a:off x="4812457" y="4519167"/>
                <a:ext cx="326755" cy="86690"/>
              </a:xfrm>
              <a:prstGeom prst="rect">
                <a:avLst/>
              </a:prstGeom>
              <a:blipFill>
                <a:blip r:embed="rId4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7" name="pole tekstowe 2026">
                <a:extLst>
                  <a:ext uri="{FF2B5EF4-FFF2-40B4-BE49-F238E27FC236}">
                    <a16:creationId xmlns:a16="http://schemas.microsoft.com/office/drawing/2014/main" id="{CDBF5C6E-81A8-A950-995E-0ECFD5A686A8}"/>
                  </a:ext>
                </a:extLst>
              </p:cNvPr>
              <p:cNvSpPr txBox="1"/>
              <p:nvPr/>
            </p:nvSpPr>
            <p:spPr>
              <a:xfrm>
                <a:off x="5048833" y="160983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7" name="pole tekstowe 2026">
                <a:extLst>
                  <a:ext uri="{FF2B5EF4-FFF2-40B4-BE49-F238E27FC236}">
                    <a16:creationId xmlns:a16="http://schemas.microsoft.com/office/drawing/2014/main" id="{CDBF5C6E-81A8-A950-995E-0ECFD5A686A8}"/>
                  </a:ext>
                </a:extLst>
              </p:cNvPr>
              <p:cNvSpPr txBox="1">
                <a:spLocks noRot="1" noChangeAspect="1" noMove="1" noResize="1" noEditPoints="1" noAdjustHandles="1" noChangeArrowheads="1" noChangeShapeType="1" noTextEdit="1"/>
              </p:cNvSpPr>
              <p:nvPr/>
            </p:nvSpPr>
            <p:spPr>
              <a:xfrm>
                <a:off x="5048833" y="1609836"/>
                <a:ext cx="326755" cy="86690"/>
              </a:xfrm>
              <a:prstGeom prst="rect">
                <a:avLst/>
              </a:prstGeom>
              <a:blipFill>
                <a:blip r:embed="rId4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8" name="pole tekstowe 2027">
                <a:extLst>
                  <a:ext uri="{FF2B5EF4-FFF2-40B4-BE49-F238E27FC236}">
                    <a16:creationId xmlns:a16="http://schemas.microsoft.com/office/drawing/2014/main" id="{1A0521F6-0DDE-6FAB-FA3A-5678A07C7BFE}"/>
                  </a:ext>
                </a:extLst>
              </p:cNvPr>
              <p:cNvSpPr txBox="1"/>
              <p:nvPr/>
            </p:nvSpPr>
            <p:spPr>
              <a:xfrm>
                <a:off x="5048833" y="18001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8" name="pole tekstowe 2027">
                <a:extLst>
                  <a:ext uri="{FF2B5EF4-FFF2-40B4-BE49-F238E27FC236}">
                    <a16:creationId xmlns:a16="http://schemas.microsoft.com/office/drawing/2014/main" id="{1A0521F6-0DDE-6FAB-FA3A-5678A07C7BFE}"/>
                  </a:ext>
                </a:extLst>
              </p:cNvPr>
              <p:cNvSpPr txBox="1">
                <a:spLocks noRot="1" noChangeAspect="1" noMove="1" noResize="1" noEditPoints="1" noAdjustHandles="1" noChangeArrowheads="1" noChangeShapeType="1" noTextEdit="1"/>
              </p:cNvSpPr>
              <p:nvPr/>
            </p:nvSpPr>
            <p:spPr>
              <a:xfrm>
                <a:off x="5048833" y="1800189"/>
                <a:ext cx="326755" cy="86690"/>
              </a:xfrm>
              <a:prstGeom prst="rect">
                <a:avLst/>
              </a:prstGeom>
              <a:blipFill>
                <a:blip r:embed="rId4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9" name="pole tekstowe 2028">
                <a:extLst>
                  <a:ext uri="{FF2B5EF4-FFF2-40B4-BE49-F238E27FC236}">
                    <a16:creationId xmlns:a16="http://schemas.microsoft.com/office/drawing/2014/main" id="{8AE44A59-C524-673C-7BC3-3A72C17E6339}"/>
                  </a:ext>
                </a:extLst>
              </p:cNvPr>
              <p:cNvSpPr txBox="1"/>
              <p:nvPr/>
            </p:nvSpPr>
            <p:spPr>
              <a:xfrm>
                <a:off x="5048833" y="19946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9" name="pole tekstowe 2028">
                <a:extLst>
                  <a:ext uri="{FF2B5EF4-FFF2-40B4-BE49-F238E27FC236}">
                    <a16:creationId xmlns:a16="http://schemas.microsoft.com/office/drawing/2014/main" id="{8AE44A59-C524-673C-7BC3-3A72C17E6339}"/>
                  </a:ext>
                </a:extLst>
              </p:cNvPr>
              <p:cNvSpPr txBox="1">
                <a:spLocks noRot="1" noChangeAspect="1" noMove="1" noResize="1" noEditPoints="1" noAdjustHandles="1" noChangeArrowheads="1" noChangeShapeType="1" noTextEdit="1"/>
              </p:cNvSpPr>
              <p:nvPr/>
            </p:nvSpPr>
            <p:spPr>
              <a:xfrm>
                <a:off x="5048833" y="1994624"/>
                <a:ext cx="326755" cy="86690"/>
              </a:xfrm>
              <a:prstGeom prst="rect">
                <a:avLst/>
              </a:prstGeom>
              <a:blipFill>
                <a:blip r:embed="rId4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0" name="pole tekstowe 2029">
                <a:extLst>
                  <a:ext uri="{FF2B5EF4-FFF2-40B4-BE49-F238E27FC236}">
                    <a16:creationId xmlns:a16="http://schemas.microsoft.com/office/drawing/2014/main" id="{FE407D56-C8DD-1A19-891C-C22A39B72226}"/>
                  </a:ext>
                </a:extLst>
              </p:cNvPr>
              <p:cNvSpPr txBox="1"/>
              <p:nvPr/>
            </p:nvSpPr>
            <p:spPr>
              <a:xfrm>
                <a:off x="5048833" y="21890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0" name="pole tekstowe 2029">
                <a:extLst>
                  <a:ext uri="{FF2B5EF4-FFF2-40B4-BE49-F238E27FC236}">
                    <a16:creationId xmlns:a16="http://schemas.microsoft.com/office/drawing/2014/main" id="{FE407D56-C8DD-1A19-891C-C22A39B72226}"/>
                  </a:ext>
                </a:extLst>
              </p:cNvPr>
              <p:cNvSpPr txBox="1">
                <a:spLocks noRot="1" noChangeAspect="1" noMove="1" noResize="1" noEditPoints="1" noAdjustHandles="1" noChangeArrowheads="1" noChangeShapeType="1" noTextEdit="1"/>
              </p:cNvSpPr>
              <p:nvPr/>
            </p:nvSpPr>
            <p:spPr>
              <a:xfrm>
                <a:off x="5048833" y="2189059"/>
                <a:ext cx="326755" cy="86690"/>
              </a:xfrm>
              <a:prstGeom prst="rect">
                <a:avLst/>
              </a:prstGeom>
              <a:blipFill>
                <a:blip r:embed="rId4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1" name="pole tekstowe 2030">
                <a:extLst>
                  <a:ext uri="{FF2B5EF4-FFF2-40B4-BE49-F238E27FC236}">
                    <a16:creationId xmlns:a16="http://schemas.microsoft.com/office/drawing/2014/main" id="{41D43E51-7F5B-A0F9-E50B-2BDE102E0DA7}"/>
                  </a:ext>
                </a:extLst>
              </p:cNvPr>
              <p:cNvSpPr txBox="1"/>
              <p:nvPr/>
            </p:nvSpPr>
            <p:spPr>
              <a:xfrm>
                <a:off x="5048833" y="23834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1" name="pole tekstowe 2030">
                <a:extLst>
                  <a:ext uri="{FF2B5EF4-FFF2-40B4-BE49-F238E27FC236}">
                    <a16:creationId xmlns:a16="http://schemas.microsoft.com/office/drawing/2014/main" id="{41D43E51-7F5B-A0F9-E50B-2BDE102E0DA7}"/>
                  </a:ext>
                </a:extLst>
              </p:cNvPr>
              <p:cNvSpPr txBox="1">
                <a:spLocks noRot="1" noChangeAspect="1" noMove="1" noResize="1" noEditPoints="1" noAdjustHandles="1" noChangeArrowheads="1" noChangeShapeType="1" noTextEdit="1"/>
              </p:cNvSpPr>
              <p:nvPr/>
            </p:nvSpPr>
            <p:spPr>
              <a:xfrm>
                <a:off x="5048833" y="2383494"/>
                <a:ext cx="326755" cy="86690"/>
              </a:xfrm>
              <a:prstGeom prst="rect">
                <a:avLst/>
              </a:prstGeom>
              <a:blipFill>
                <a:blip r:embed="rId4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2" name="pole tekstowe 2031">
                <a:extLst>
                  <a:ext uri="{FF2B5EF4-FFF2-40B4-BE49-F238E27FC236}">
                    <a16:creationId xmlns:a16="http://schemas.microsoft.com/office/drawing/2014/main" id="{2B19DF9B-5BA5-EC03-B97F-C69D0AEEFD1C}"/>
                  </a:ext>
                </a:extLst>
              </p:cNvPr>
              <p:cNvSpPr txBox="1"/>
              <p:nvPr/>
            </p:nvSpPr>
            <p:spPr>
              <a:xfrm>
                <a:off x="5048833" y="25779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2" name="pole tekstowe 2031">
                <a:extLst>
                  <a:ext uri="{FF2B5EF4-FFF2-40B4-BE49-F238E27FC236}">
                    <a16:creationId xmlns:a16="http://schemas.microsoft.com/office/drawing/2014/main" id="{2B19DF9B-5BA5-EC03-B97F-C69D0AEEFD1C}"/>
                  </a:ext>
                </a:extLst>
              </p:cNvPr>
              <p:cNvSpPr txBox="1">
                <a:spLocks noRot="1" noChangeAspect="1" noMove="1" noResize="1" noEditPoints="1" noAdjustHandles="1" noChangeArrowheads="1" noChangeShapeType="1" noTextEdit="1"/>
              </p:cNvSpPr>
              <p:nvPr/>
            </p:nvSpPr>
            <p:spPr>
              <a:xfrm>
                <a:off x="5048833" y="2577929"/>
                <a:ext cx="326755" cy="86690"/>
              </a:xfrm>
              <a:prstGeom prst="rect">
                <a:avLst/>
              </a:prstGeom>
              <a:blipFill>
                <a:blip r:embed="rId4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3" name="pole tekstowe 2032">
                <a:extLst>
                  <a:ext uri="{FF2B5EF4-FFF2-40B4-BE49-F238E27FC236}">
                    <a16:creationId xmlns:a16="http://schemas.microsoft.com/office/drawing/2014/main" id="{D7EC7820-2441-50B6-9482-52B4F5E0B23A}"/>
                  </a:ext>
                </a:extLst>
              </p:cNvPr>
              <p:cNvSpPr txBox="1"/>
              <p:nvPr/>
            </p:nvSpPr>
            <p:spPr>
              <a:xfrm>
                <a:off x="5048833" y="27723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3" name="pole tekstowe 2032">
                <a:extLst>
                  <a:ext uri="{FF2B5EF4-FFF2-40B4-BE49-F238E27FC236}">
                    <a16:creationId xmlns:a16="http://schemas.microsoft.com/office/drawing/2014/main" id="{D7EC7820-2441-50B6-9482-52B4F5E0B23A}"/>
                  </a:ext>
                </a:extLst>
              </p:cNvPr>
              <p:cNvSpPr txBox="1">
                <a:spLocks noRot="1" noChangeAspect="1" noMove="1" noResize="1" noEditPoints="1" noAdjustHandles="1" noChangeArrowheads="1" noChangeShapeType="1" noTextEdit="1"/>
              </p:cNvSpPr>
              <p:nvPr/>
            </p:nvSpPr>
            <p:spPr>
              <a:xfrm>
                <a:off x="5048833" y="2772364"/>
                <a:ext cx="326755" cy="86690"/>
              </a:xfrm>
              <a:prstGeom prst="rect">
                <a:avLst/>
              </a:prstGeom>
              <a:blipFill>
                <a:blip r:embed="rId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4" name="pole tekstowe 2033">
                <a:extLst>
                  <a:ext uri="{FF2B5EF4-FFF2-40B4-BE49-F238E27FC236}">
                    <a16:creationId xmlns:a16="http://schemas.microsoft.com/office/drawing/2014/main" id="{4BFD7FD9-89EE-97A2-0578-FD0D93DC73B4}"/>
                  </a:ext>
                </a:extLst>
              </p:cNvPr>
              <p:cNvSpPr txBox="1"/>
              <p:nvPr/>
            </p:nvSpPr>
            <p:spPr>
              <a:xfrm>
                <a:off x="5048833" y="296679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4" name="pole tekstowe 2033">
                <a:extLst>
                  <a:ext uri="{FF2B5EF4-FFF2-40B4-BE49-F238E27FC236}">
                    <a16:creationId xmlns:a16="http://schemas.microsoft.com/office/drawing/2014/main" id="{4BFD7FD9-89EE-97A2-0578-FD0D93DC73B4}"/>
                  </a:ext>
                </a:extLst>
              </p:cNvPr>
              <p:cNvSpPr txBox="1">
                <a:spLocks noRot="1" noChangeAspect="1" noMove="1" noResize="1" noEditPoints="1" noAdjustHandles="1" noChangeArrowheads="1" noChangeShapeType="1" noTextEdit="1"/>
              </p:cNvSpPr>
              <p:nvPr/>
            </p:nvSpPr>
            <p:spPr>
              <a:xfrm>
                <a:off x="5048833" y="2966799"/>
                <a:ext cx="326755" cy="86690"/>
              </a:xfrm>
              <a:prstGeom prst="rect">
                <a:avLst/>
              </a:prstGeom>
              <a:blipFill>
                <a:blip r:embed="rId4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5" name="pole tekstowe 2034">
                <a:extLst>
                  <a:ext uri="{FF2B5EF4-FFF2-40B4-BE49-F238E27FC236}">
                    <a16:creationId xmlns:a16="http://schemas.microsoft.com/office/drawing/2014/main" id="{0BD80778-A32A-4EF9-1E6A-CD8100CF8BCC}"/>
                  </a:ext>
                </a:extLst>
              </p:cNvPr>
              <p:cNvSpPr txBox="1"/>
              <p:nvPr/>
            </p:nvSpPr>
            <p:spPr>
              <a:xfrm>
                <a:off x="5048833" y="31612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5" name="pole tekstowe 2034">
                <a:extLst>
                  <a:ext uri="{FF2B5EF4-FFF2-40B4-BE49-F238E27FC236}">
                    <a16:creationId xmlns:a16="http://schemas.microsoft.com/office/drawing/2014/main" id="{0BD80778-A32A-4EF9-1E6A-CD8100CF8BCC}"/>
                  </a:ext>
                </a:extLst>
              </p:cNvPr>
              <p:cNvSpPr txBox="1">
                <a:spLocks noRot="1" noChangeAspect="1" noMove="1" noResize="1" noEditPoints="1" noAdjustHandles="1" noChangeArrowheads="1" noChangeShapeType="1" noTextEdit="1"/>
              </p:cNvSpPr>
              <p:nvPr/>
            </p:nvSpPr>
            <p:spPr>
              <a:xfrm>
                <a:off x="5048833" y="3161234"/>
                <a:ext cx="326755" cy="86690"/>
              </a:xfrm>
              <a:prstGeom prst="rect">
                <a:avLst/>
              </a:prstGeom>
              <a:blipFill>
                <a:blip r:embed="rId5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6" name="pole tekstowe 2035">
                <a:extLst>
                  <a:ext uri="{FF2B5EF4-FFF2-40B4-BE49-F238E27FC236}">
                    <a16:creationId xmlns:a16="http://schemas.microsoft.com/office/drawing/2014/main" id="{9DCA5E44-810A-FD74-A193-AE0BF53E5C67}"/>
                  </a:ext>
                </a:extLst>
              </p:cNvPr>
              <p:cNvSpPr txBox="1"/>
              <p:nvPr/>
            </p:nvSpPr>
            <p:spPr>
              <a:xfrm>
                <a:off x="5048833" y="335566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6" name="pole tekstowe 2035">
                <a:extLst>
                  <a:ext uri="{FF2B5EF4-FFF2-40B4-BE49-F238E27FC236}">
                    <a16:creationId xmlns:a16="http://schemas.microsoft.com/office/drawing/2014/main" id="{9DCA5E44-810A-FD74-A193-AE0BF53E5C67}"/>
                  </a:ext>
                </a:extLst>
              </p:cNvPr>
              <p:cNvSpPr txBox="1">
                <a:spLocks noRot="1" noChangeAspect="1" noMove="1" noResize="1" noEditPoints="1" noAdjustHandles="1" noChangeArrowheads="1" noChangeShapeType="1" noTextEdit="1"/>
              </p:cNvSpPr>
              <p:nvPr/>
            </p:nvSpPr>
            <p:spPr>
              <a:xfrm>
                <a:off x="5048833" y="3355669"/>
                <a:ext cx="326755" cy="86690"/>
              </a:xfrm>
              <a:prstGeom prst="rect">
                <a:avLst/>
              </a:prstGeom>
              <a:blipFill>
                <a:blip r:embed="rId5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7" name="pole tekstowe 2036">
                <a:extLst>
                  <a:ext uri="{FF2B5EF4-FFF2-40B4-BE49-F238E27FC236}">
                    <a16:creationId xmlns:a16="http://schemas.microsoft.com/office/drawing/2014/main" id="{76B4BCF7-7923-DC01-4825-B143FA63F969}"/>
                  </a:ext>
                </a:extLst>
              </p:cNvPr>
              <p:cNvSpPr txBox="1"/>
              <p:nvPr/>
            </p:nvSpPr>
            <p:spPr>
              <a:xfrm>
                <a:off x="5048833" y="35501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7" name="pole tekstowe 2036">
                <a:extLst>
                  <a:ext uri="{FF2B5EF4-FFF2-40B4-BE49-F238E27FC236}">
                    <a16:creationId xmlns:a16="http://schemas.microsoft.com/office/drawing/2014/main" id="{76B4BCF7-7923-DC01-4825-B143FA63F969}"/>
                  </a:ext>
                </a:extLst>
              </p:cNvPr>
              <p:cNvSpPr txBox="1">
                <a:spLocks noRot="1" noChangeAspect="1" noMove="1" noResize="1" noEditPoints="1" noAdjustHandles="1" noChangeArrowheads="1" noChangeShapeType="1" noTextEdit="1"/>
              </p:cNvSpPr>
              <p:nvPr/>
            </p:nvSpPr>
            <p:spPr>
              <a:xfrm>
                <a:off x="5048833" y="3550104"/>
                <a:ext cx="326755" cy="86690"/>
              </a:xfrm>
              <a:prstGeom prst="rect">
                <a:avLst/>
              </a:prstGeom>
              <a:blipFill>
                <a:blip r:embed="rId5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8" name="pole tekstowe 2037">
                <a:extLst>
                  <a:ext uri="{FF2B5EF4-FFF2-40B4-BE49-F238E27FC236}">
                    <a16:creationId xmlns:a16="http://schemas.microsoft.com/office/drawing/2014/main" id="{64C45595-CEDD-1B4F-DEE3-89355F80D612}"/>
                  </a:ext>
                </a:extLst>
              </p:cNvPr>
              <p:cNvSpPr txBox="1"/>
              <p:nvPr/>
            </p:nvSpPr>
            <p:spPr>
              <a:xfrm>
                <a:off x="5048833" y="374453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8" name="pole tekstowe 2037">
                <a:extLst>
                  <a:ext uri="{FF2B5EF4-FFF2-40B4-BE49-F238E27FC236}">
                    <a16:creationId xmlns:a16="http://schemas.microsoft.com/office/drawing/2014/main" id="{64C45595-CEDD-1B4F-DEE3-89355F80D612}"/>
                  </a:ext>
                </a:extLst>
              </p:cNvPr>
              <p:cNvSpPr txBox="1">
                <a:spLocks noRot="1" noChangeAspect="1" noMove="1" noResize="1" noEditPoints="1" noAdjustHandles="1" noChangeArrowheads="1" noChangeShapeType="1" noTextEdit="1"/>
              </p:cNvSpPr>
              <p:nvPr/>
            </p:nvSpPr>
            <p:spPr>
              <a:xfrm>
                <a:off x="5048833" y="3744539"/>
                <a:ext cx="326755" cy="86690"/>
              </a:xfrm>
              <a:prstGeom prst="rect">
                <a:avLst/>
              </a:prstGeom>
              <a:blipFill>
                <a:blip r:embed="rId5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9" name="pole tekstowe 2038">
                <a:extLst>
                  <a:ext uri="{FF2B5EF4-FFF2-40B4-BE49-F238E27FC236}">
                    <a16:creationId xmlns:a16="http://schemas.microsoft.com/office/drawing/2014/main" id="{78A6119C-916F-A7C8-11AD-EDD8D7553245}"/>
                  </a:ext>
                </a:extLst>
              </p:cNvPr>
              <p:cNvSpPr txBox="1"/>
              <p:nvPr/>
            </p:nvSpPr>
            <p:spPr>
              <a:xfrm>
                <a:off x="5048833" y="393897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9" name="pole tekstowe 2038">
                <a:extLst>
                  <a:ext uri="{FF2B5EF4-FFF2-40B4-BE49-F238E27FC236}">
                    <a16:creationId xmlns:a16="http://schemas.microsoft.com/office/drawing/2014/main" id="{78A6119C-916F-A7C8-11AD-EDD8D7553245}"/>
                  </a:ext>
                </a:extLst>
              </p:cNvPr>
              <p:cNvSpPr txBox="1">
                <a:spLocks noRot="1" noChangeAspect="1" noMove="1" noResize="1" noEditPoints="1" noAdjustHandles="1" noChangeArrowheads="1" noChangeShapeType="1" noTextEdit="1"/>
              </p:cNvSpPr>
              <p:nvPr/>
            </p:nvSpPr>
            <p:spPr>
              <a:xfrm>
                <a:off x="5048833" y="3938974"/>
                <a:ext cx="326755" cy="86690"/>
              </a:xfrm>
              <a:prstGeom prst="rect">
                <a:avLst/>
              </a:prstGeom>
              <a:blipFill>
                <a:blip r:embed="rId5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0" name="pole tekstowe 2039">
                <a:extLst>
                  <a:ext uri="{FF2B5EF4-FFF2-40B4-BE49-F238E27FC236}">
                    <a16:creationId xmlns:a16="http://schemas.microsoft.com/office/drawing/2014/main" id="{187864FB-1556-B84D-6A62-076F0DE78CC8}"/>
                  </a:ext>
                </a:extLst>
              </p:cNvPr>
              <p:cNvSpPr txBox="1"/>
              <p:nvPr/>
            </p:nvSpPr>
            <p:spPr>
              <a:xfrm>
                <a:off x="5048833" y="41334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0" name="pole tekstowe 2039">
                <a:extLst>
                  <a:ext uri="{FF2B5EF4-FFF2-40B4-BE49-F238E27FC236}">
                    <a16:creationId xmlns:a16="http://schemas.microsoft.com/office/drawing/2014/main" id="{187864FB-1556-B84D-6A62-076F0DE78CC8}"/>
                  </a:ext>
                </a:extLst>
              </p:cNvPr>
              <p:cNvSpPr txBox="1">
                <a:spLocks noRot="1" noChangeAspect="1" noMove="1" noResize="1" noEditPoints="1" noAdjustHandles="1" noChangeArrowheads="1" noChangeShapeType="1" noTextEdit="1"/>
              </p:cNvSpPr>
              <p:nvPr/>
            </p:nvSpPr>
            <p:spPr>
              <a:xfrm>
                <a:off x="5048833" y="4133409"/>
                <a:ext cx="326755" cy="86690"/>
              </a:xfrm>
              <a:prstGeom prst="rect">
                <a:avLst/>
              </a:prstGeom>
              <a:blipFill>
                <a:blip r:embed="rId5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1" name="pole tekstowe 2040">
                <a:extLst>
                  <a:ext uri="{FF2B5EF4-FFF2-40B4-BE49-F238E27FC236}">
                    <a16:creationId xmlns:a16="http://schemas.microsoft.com/office/drawing/2014/main" id="{50B6957F-7F09-C483-68AE-3BDB9ADABEF2}"/>
                  </a:ext>
                </a:extLst>
              </p:cNvPr>
              <p:cNvSpPr txBox="1"/>
              <p:nvPr/>
            </p:nvSpPr>
            <p:spPr>
              <a:xfrm>
                <a:off x="5048833" y="43278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1" name="pole tekstowe 2040">
                <a:extLst>
                  <a:ext uri="{FF2B5EF4-FFF2-40B4-BE49-F238E27FC236}">
                    <a16:creationId xmlns:a16="http://schemas.microsoft.com/office/drawing/2014/main" id="{50B6957F-7F09-C483-68AE-3BDB9ADABEF2}"/>
                  </a:ext>
                </a:extLst>
              </p:cNvPr>
              <p:cNvSpPr txBox="1">
                <a:spLocks noRot="1" noChangeAspect="1" noMove="1" noResize="1" noEditPoints="1" noAdjustHandles="1" noChangeArrowheads="1" noChangeShapeType="1" noTextEdit="1"/>
              </p:cNvSpPr>
              <p:nvPr/>
            </p:nvSpPr>
            <p:spPr>
              <a:xfrm>
                <a:off x="5048833" y="4327844"/>
                <a:ext cx="326755" cy="86690"/>
              </a:xfrm>
              <a:prstGeom prst="rect">
                <a:avLst/>
              </a:prstGeom>
              <a:blipFill>
                <a:blip r:embed="rId5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2" name="pole tekstowe 2041">
                <a:extLst>
                  <a:ext uri="{FF2B5EF4-FFF2-40B4-BE49-F238E27FC236}">
                    <a16:creationId xmlns:a16="http://schemas.microsoft.com/office/drawing/2014/main" id="{A5509C65-5AB9-8463-F480-65317AE13BD9}"/>
                  </a:ext>
                </a:extLst>
              </p:cNvPr>
              <p:cNvSpPr txBox="1"/>
              <p:nvPr/>
            </p:nvSpPr>
            <p:spPr>
              <a:xfrm>
                <a:off x="5048833" y="45222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2" name="pole tekstowe 2041">
                <a:extLst>
                  <a:ext uri="{FF2B5EF4-FFF2-40B4-BE49-F238E27FC236}">
                    <a16:creationId xmlns:a16="http://schemas.microsoft.com/office/drawing/2014/main" id="{A5509C65-5AB9-8463-F480-65317AE13BD9}"/>
                  </a:ext>
                </a:extLst>
              </p:cNvPr>
              <p:cNvSpPr txBox="1">
                <a:spLocks noRot="1" noChangeAspect="1" noMove="1" noResize="1" noEditPoints="1" noAdjustHandles="1" noChangeArrowheads="1" noChangeShapeType="1" noTextEdit="1"/>
              </p:cNvSpPr>
              <p:nvPr/>
            </p:nvSpPr>
            <p:spPr>
              <a:xfrm>
                <a:off x="5048833" y="4522276"/>
                <a:ext cx="326755" cy="86690"/>
              </a:xfrm>
              <a:prstGeom prst="rect">
                <a:avLst/>
              </a:prstGeom>
              <a:blipFill>
                <a:blip r:embed="rId5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3" name="pole tekstowe 2042">
                <a:extLst>
                  <a:ext uri="{FF2B5EF4-FFF2-40B4-BE49-F238E27FC236}">
                    <a16:creationId xmlns:a16="http://schemas.microsoft.com/office/drawing/2014/main" id="{09FAA541-7E46-639E-8706-B86DA9A2CB86}"/>
                  </a:ext>
                </a:extLst>
              </p:cNvPr>
              <p:cNvSpPr txBox="1"/>
              <p:nvPr/>
            </p:nvSpPr>
            <p:spPr>
              <a:xfrm>
                <a:off x="5280544" y="16082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3" name="pole tekstowe 2042">
                <a:extLst>
                  <a:ext uri="{FF2B5EF4-FFF2-40B4-BE49-F238E27FC236}">
                    <a16:creationId xmlns:a16="http://schemas.microsoft.com/office/drawing/2014/main" id="{09FAA541-7E46-639E-8706-B86DA9A2CB86}"/>
                  </a:ext>
                </a:extLst>
              </p:cNvPr>
              <p:cNvSpPr txBox="1">
                <a:spLocks noRot="1" noChangeAspect="1" noMove="1" noResize="1" noEditPoints="1" noAdjustHandles="1" noChangeArrowheads="1" noChangeShapeType="1" noTextEdit="1"/>
              </p:cNvSpPr>
              <p:nvPr/>
            </p:nvSpPr>
            <p:spPr>
              <a:xfrm>
                <a:off x="5280544" y="1608280"/>
                <a:ext cx="326755" cy="86690"/>
              </a:xfrm>
              <a:prstGeom prst="rect">
                <a:avLst/>
              </a:prstGeom>
              <a:blipFill>
                <a:blip r:embed="rId5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4" name="pole tekstowe 2043">
                <a:extLst>
                  <a:ext uri="{FF2B5EF4-FFF2-40B4-BE49-F238E27FC236}">
                    <a16:creationId xmlns:a16="http://schemas.microsoft.com/office/drawing/2014/main" id="{6CA52336-3CA8-F9CA-36EE-0A5037191D01}"/>
                  </a:ext>
                </a:extLst>
              </p:cNvPr>
              <p:cNvSpPr txBox="1"/>
              <p:nvPr/>
            </p:nvSpPr>
            <p:spPr>
              <a:xfrm>
                <a:off x="5280544" y="17986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4" name="pole tekstowe 2043">
                <a:extLst>
                  <a:ext uri="{FF2B5EF4-FFF2-40B4-BE49-F238E27FC236}">
                    <a16:creationId xmlns:a16="http://schemas.microsoft.com/office/drawing/2014/main" id="{6CA52336-3CA8-F9CA-36EE-0A5037191D01}"/>
                  </a:ext>
                </a:extLst>
              </p:cNvPr>
              <p:cNvSpPr txBox="1">
                <a:spLocks noRot="1" noChangeAspect="1" noMove="1" noResize="1" noEditPoints="1" noAdjustHandles="1" noChangeArrowheads="1" noChangeShapeType="1" noTextEdit="1"/>
              </p:cNvSpPr>
              <p:nvPr/>
            </p:nvSpPr>
            <p:spPr>
              <a:xfrm>
                <a:off x="5280544" y="1798633"/>
                <a:ext cx="326755" cy="86690"/>
              </a:xfrm>
              <a:prstGeom prst="rect">
                <a:avLst/>
              </a:prstGeom>
              <a:blipFill>
                <a:blip r:embed="rId5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5" name="pole tekstowe 2044">
                <a:extLst>
                  <a:ext uri="{FF2B5EF4-FFF2-40B4-BE49-F238E27FC236}">
                    <a16:creationId xmlns:a16="http://schemas.microsoft.com/office/drawing/2014/main" id="{CC2F02D1-3FF9-4B37-DF64-E80C9C17748B}"/>
                  </a:ext>
                </a:extLst>
              </p:cNvPr>
              <p:cNvSpPr txBox="1"/>
              <p:nvPr/>
            </p:nvSpPr>
            <p:spPr>
              <a:xfrm>
                <a:off x="5280544" y="19930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5" name="pole tekstowe 2044">
                <a:extLst>
                  <a:ext uri="{FF2B5EF4-FFF2-40B4-BE49-F238E27FC236}">
                    <a16:creationId xmlns:a16="http://schemas.microsoft.com/office/drawing/2014/main" id="{CC2F02D1-3FF9-4B37-DF64-E80C9C17748B}"/>
                  </a:ext>
                </a:extLst>
              </p:cNvPr>
              <p:cNvSpPr txBox="1">
                <a:spLocks noRot="1" noChangeAspect="1" noMove="1" noResize="1" noEditPoints="1" noAdjustHandles="1" noChangeArrowheads="1" noChangeShapeType="1" noTextEdit="1"/>
              </p:cNvSpPr>
              <p:nvPr/>
            </p:nvSpPr>
            <p:spPr>
              <a:xfrm>
                <a:off x="5280544" y="1993068"/>
                <a:ext cx="326755" cy="86690"/>
              </a:xfrm>
              <a:prstGeom prst="rect">
                <a:avLst/>
              </a:prstGeom>
              <a:blipFill>
                <a:blip r:embed="rId6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6" name="pole tekstowe 2045">
                <a:extLst>
                  <a:ext uri="{FF2B5EF4-FFF2-40B4-BE49-F238E27FC236}">
                    <a16:creationId xmlns:a16="http://schemas.microsoft.com/office/drawing/2014/main" id="{53CB5364-55AC-70C9-273C-A178030CDA66}"/>
                  </a:ext>
                </a:extLst>
              </p:cNvPr>
              <p:cNvSpPr txBox="1"/>
              <p:nvPr/>
            </p:nvSpPr>
            <p:spPr>
              <a:xfrm>
                <a:off x="5280544" y="21875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6" name="pole tekstowe 2045">
                <a:extLst>
                  <a:ext uri="{FF2B5EF4-FFF2-40B4-BE49-F238E27FC236}">
                    <a16:creationId xmlns:a16="http://schemas.microsoft.com/office/drawing/2014/main" id="{53CB5364-55AC-70C9-273C-A178030CDA66}"/>
                  </a:ext>
                </a:extLst>
              </p:cNvPr>
              <p:cNvSpPr txBox="1">
                <a:spLocks noRot="1" noChangeAspect="1" noMove="1" noResize="1" noEditPoints="1" noAdjustHandles="1" noChangeArrowheads="1" noChangeShapeType="1" noTextEdit="1"/>
              </p:cNvSpPr>
              <p:nvPr/>
            </p:nvSpPr>
            <p:spPr>
              <a:xfrm>
                <a:off x="5280544" y="2187503"/>
                <a:ext cx="326755" cy="86690"/>
              </a:xfrm>
              <a:prstGeom prst="rect">
                <a:avLst/>
              </a:prstGeom>
              <a:blipFill>
                <a:blip r:embed="rId6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7" name="pole tekstowe 2046">
                <a:extLst>
                  <a:ext uri="{FF2B5EF4-FFF2-40B4-BE49-F238E27FC236}">
                    <a16:creationId xmlns:a16="http://schemas.microsoft.com/office/drawing/2014/main" id="{D700F246-BA4F-25E7-52F3-7A08971FC6F9}"/>
                  </a:ext>
                </a:extLst>
              </p:cNvPr>
              <p:cNvSpPr txBox="1"/>
              <p:nvPr/>
            </p:nvSpPr>
            <p:spPr>
              <a:xfrm>
                <a:off x="5280544" y="23819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7" name="pole tekstowe 2046">
                <a:extLst>
                  <a:ext uri="{FF2B5EF4-FFF2-40B4-BE49-F238E27FC236}">
                    <a16:creationId xmlns:a16="http://schemas.microsoft.com/office/drawing/2014/main" id="{D700F246-BA4F-25E7-52F3-7A08971FC6F9}"/>
                  </a:ext>
                </a:extLst>
              </p:cNvPr>
              <p:cNvSpPr txBox="1">
                <a:spLocks noRot="1" noChangeAspect="1" noMove="1" noResize="1" noEditPoints="1" noAdjustHandles="1" noChangeArrowheads="1" noChangeShapeType="1" noTextEdit="1"/>
              </p:cNvSpPr>
              <p:nvPr/>
            </p:nvSpPr>
            <p:spPr>
              <a:xfrm>
                <a:off x="5280544" y="2381938"/>
                <a:ext cx="326755" cy="86690"/>
              </a:xfrm>
              <a:prstGeom prst="rect">
                <a:avLst/>
              </a:prstGeom>
              <a:blipFill>
                <a:blip r:embed="rId6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8" name="pole tekstowe 2047">
                <a:extLst>
                  <a:ext uri="{FF2B5EF4-FFF2-40B4-BE49-F238E27FC236}">
                    <a16:creationId xmlns:a16="http://schemas.microsoft.com/office/drawing/2014/main" id="{434D2627-027E-9733-FB8D-E3D04B91A9F5}"/>
                  </a:ext>
                </a:extLst>
              </p:cNvPr>
              <p:cNvSpPr txBox="1"/>
              <p:nvPr/>
            </p:nvSpPr>
            <p:spPr>
              <a:xfrm>
                <a:off x="5280544" y="25763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8" name="pole tekstowe 2047">
                <a:extLst>
                  <a:ext uri="{FF2B5EF4-FFF2-40B4-BE49-F238E27FC236}">
                    <a16:creationId xmlns:a16="http://schemas.microsoft.com/office/drawing/2014/main" id="{434D2627-027E-9733-FB8D-E3D04B91A9F5}"/>
                  </a:ext>
                </a:extLst>
              </p:cNvPr>
              <p:cNvSpPr txBox="1">
                <a:spLocks noRot="1" noChangeAspect="1" noMove="1" noResize="1" noEditPoints="1" noAdjustHandles="1" noChangeArrowheads="1" noChangeShapeType="1" noTextEdit="1"/>
              </p:cNvSpPr>
              <p:nvPr/>
            </p:nvSpPr>
            <p:spPr>
              <a:xfrm>
                <a:off x="5280544" y="2576373"/>
                <a:ext cx="326755" cy="86690"/>
              </a:xfrm>
              <a:prstGeom prst="rect">
                <a:avLst/>
              </a:prstGeom>
              <a:blipFill>
                <a:blip r:embed="rId6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9" name="pole tekstowe 2048">
                <a:extLst>
                  <a:ext uri="{FF2B5EF4-FFF2-40B4-BE49-F238E27FC236}">
                    <a16:creationId xmlns:a16="http://schemas.microsoft.com/office/drawing/2014/main" id="{FD8F12D8-D37D-22F8-348D-374A87FBC8AA}"/>
                  </a:ext>
                </a:extLst>
              </p:cNvPr>
              <p:cNvSpPr txBox="1"/>
              <p:nvPr/>
            </p:nvSpPr>
            <p:spPr>
              <a:xfrm>
                <a:off x="5280544" y="27708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9" name="pole tekstowe 2048">
                <a:extLst>
                  <a:ext uri="{FF2B5EF4-FFF2-40B4-BE49-F238E27FC236}">
                    <a16:creationId xmlns:a16="http://schemas.microsoft.com/office/drawing/2014/main" id="{FD8F12D8-D37D-22F8-348D-374A87FBC8AA}"/>
                  </a:ext>
                </a:extLst>
              </p:cNvPr>
              <p:cNvSpPr txBox="1">
                <a:spLocks noRot="1" noChangeAspect="1" noMove="1" noResize="1" noEditPoints="1" noAdjustHandles="1" noChangeArrowheads="1" noChangeShapeType="1" noTextEdit="1"/>
              </p:cNvSpPr>
              <p:nvPr/>
            </p:nvSpPr>
            <p:spPr>
              <a:xfrm>
                <a:off x="5280544" y="2770808"/>
                <a:ext cx="326755" cy="86690"/>
              </a:xfrm>
              <a:prstGeom prst="rect">
                <a:avLst/>
              </a:prstGeom>
              <a:blipFill>
                <a:blip r:embed="rId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0" name="pole tekstowe 2049">
                <a:extLst>
                  <a:ext uri="{FF2B5EF4-FFF2-40B4-BE49-F238E27FC236}">
                    <a16:creationId xmlns:a16="http://schemas.microsoft.com/office/drawing/2014/main" id="{333101C7-6535-23EB-D872-D2E6D4B2E14E}"/>
                  </a:ext>
                </a:extLst>
              </p:cNvPr>
              <p:cNvSpPr txBox="1"/>
              <p:nvPr/>
            </p:nvSpPr>
            <p:spPr>
              <a:xfrm>
                <a:off x="5280544" y="29652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0" name="pole tekstowe 2049">
                <a:extLst>
                  <a:ext uri="{FF2B5EF4-FFF2-40B4-BE49-F238E27FC236}">
                    <a16:creationId xmlns:a16="http://schemas.microsoft.com/office/drawing/2014/main" id="{333101C7-6535-23EB-D872-D2E6D4B2E14E}"/>
                  </a:ext>
                </a:extLst>
              </p:cNvPr>
              <p:cNvSpPr txBox="1">
                <a:spLocks noRot="1" noChangeAspect="1" noMove="1" noResize="1" noEditPoints="1" noAdjustHandles="1" noChangeArrowheads="1" noChangeShapeType="1" noTextEdit="1"/>
              </p:cNvSpPr>
              <p:nvPr/>
            </p:nvSpPr>
            <p:spPr>
              <a:xfrm>
                <a:off x="5280544" y="2965243"/>
                <a:ext cx="326755" cy="86690"/>
              </a:xfrm>
              <a:prstGeom prst="rect">
                <a:avLst/>
              </a:prstGeom>
              <a:blipFill>
                <a:blip r:embed="rId6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1" name="pole tekstowe 2050">
                <a:extLst>
                  <a:ext uri="{FF2B5EF4-FFF2-40B4-BE49-F238E27FC236}">
                    <a16:creationId xmlns:a16="http://schemas.microsoft.com/office/drawing/2014/main" id="{F1E76B44-BF3E-AC6D-61B8-1C036AD1FA6B}"/>
                  </a:ext>
                </a:extLst>
              </p:cNvPr>
              <p:cNvSpPr txBox="1"/>
              <p:nvPr/>
            </p:nvSpPr>
            <p:spPr>
              <a:xfrm>
                <a:off x="5280544" y="31596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1" name="pole tekstowe 2050">
                <a:extLst>
                  <a:ext uri="{FF2B5EF4-FFF2-40B4-BE49-F238E27FC236}">
                    <a16:creationId xmlns:a16="http://schemas.microsoft.com/office/drawing/2014/main" id="{F1E76B44-BF3E-AC6D-61B8-1C036AD1FA6B}"/>
                  </a:ext>
                </a:extLst>
              </p:cNvPr>
              <p:cNvSpPr txBox="1">
                <a:spLocks noRot="1" noChangeAspect="1" noMove="1" noResize="1" noEditPoints="1" noAdjustHandles="1" noChangeArrowheads="1" noChangeShapeType="1" noTextEdit="1"/>
              </p:cNvSpPr>
              <p:nvPr/>
            </p:nvSpPr>
            <p:spPr>
              <a:xfrm>
                <a:off x="5280544" y="3159678"/>
                <a:ext cx="326755" cy="86690"/>
              </a:xfrm>
              <a:prstGeom prst="rect">
                <a:avLst/>
              </a:prstGeom>
              <a:blipFill>
                <a:blip r:embed="rId6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2" name="pole tekstowe 2051">
                <a:extLst>
                  <a:ext uri="{FF2B5EF4-FFF2-40B4-BE49-F238E27FC236}">
                    <a16:creationId xmlns:a16="http://schemas.microsoft.com/office/drawing/2014/main" id="{34A293C1-BD3D-5800-F0C4-CEE6C03E8793}"/>
                  </a:ext>
                </a:extLst>
              </p:cNvPr>
              <p:cNvSpPr txBox="1"/>
              <p:nvPr/>
            </p:nvSpPr>
            <p:spPr>
              <a:xfrm>
                <a:off x="5280544" y="33541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2" name="pole tekstowe 2051">
                <a:extLst>
                  <a:ext uri="{FF2B5EF4-FFF2-40B4-BE49-F238E27FC236}">
                    <a16:creationId xmlns:a16="http://schemas.microsoft.com/office/drawing/2014/main" id="{34A293C1-BD3D-5800-F0C4-CEE6C03E8793}"/>
                  </a:ext>
                </a:extLst>
              </p:cNvPr>
              <p:cNvSpPr txBox="1">
                <a:spLocks noRot="1" noChangeAspect="1" noMove="1" noResize="1" noEditPoints="1" noAdjustHandles="1" noChangeArrowheads="1" noChangeShapeType="1" noTextEdit="1"/>
              </p:cNvSpPr>
              <p:nvPr/>
            </p:nvSpPr>
            <p:spPr>
              <a:xfrm>
                <a:off x="5280544" y="3354113"/>
                <a:ext cx="326755" cy="86690"/>
              </a:xfrm>
              <a:prstGeom prst="rect">
                <a:avLst/>
              </a:prstGeom>
              <a:blipFill>
                <a:blip r:embed="rId6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3" name="pole tekstowe 2052">
                <a:extLst>
                  <a:ext uri="{FF2B5EF4-FFF2-40B4-BE49-F238E27FC236}">
                    <a16:creationId xmlns:a16="http://schemas.microsoft.com/office/drawing/2014/main" id="{677193FF-186C-38A9-4C93-979857EFC280}"/>
                  </a:ext>
                </a:extLst>
              </p:cNvPr>
              <p:cNvSpPr txBox="1"/>
              <p:nvPr/>
            </p:nvSpPr>
            <p:spPr>
              <a:xfrm>
                <a:off x="5280544" y="35485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3" name="pole tekstowe 2052">
                <a:extLst>
                  <a:ext uri="{FF2B5EF4-FFF2-40B4-BE49-F238E27FC236}">
                    <a16:creationId xmlns:a16="http://schemas.microsoft.com/office/drawing/2014/main" id="{677193FF-186C-38A9-4C93-979857EFC280}"/>
                  </a:ext>
                </a:extLst>
              </p:cNvPr>
              <p:cNvSpPr txBox="1">
                <a:spLocks noRot="1" noChangeAspect="1" noMove="1" noResize="1" noEditPoints="1" noAdjustHandles="1" noChangeArrowheads="1" noChangeShapeType="1" noTextEdit="1"/>
              </p:cNvSpPr>
              <p:nvPr/>
            </p:nvSpPr>
            <p:spPr>
              <a:xfrm>
                <a:off x="5280544" y="3548548"/>
                <a:ext cx="326755" cy="86690"/>
              </a:xfrm>
              <a:prstGeom prst="rect">
                <a:avLst/>
              </a:prstGeom>
              <a:blipFill>
                <a:blip r:embed="rId6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4" name="pole tekstowe 2053">
                <a:extLst>
                  <a:ext uri="{FF2B5EF4-FFF2-40B4-BE49-F238E27FC236}">
                    <a16:creationId xmlns:a16="http://schemas.microsoft.com/office/drawing/2014/main" id="{41B9F006-0EF0-66A3-C1C0-37CFA00C7C83}"/>
                  </a:ext>
                </a:extLst>
              </p:cNvPr>
              <p:cNvSpPr txBox="1"/>
              <p:nvPr/>
            </p:nvSpPr>
            <p:spPr>
              <a:xfrm>
                <a:off x="5280544" y="374298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4" name="pole tekstowe 2053">
                <a:extLst>
                  <a:ext uri="{FF2B5EF4-FFF2-40B4-BE49-F238E27FC236}">
                    <a16:creationId xmlns:a16="http://schemas.microsoft.com/office/drawing/2014/main" id="{41B9F006-0EF0-66A3-C1C0-37CFA00C7C83}"/>
                  </a:ext>
                </a:extLst>
              </p:cNvPr>
              <p:cNvSpPr txBox="1">
                <a:spLocks noRot="1" noChangeAspect="1" noMove="1" noResize="1" noEditPoints="1" noAdjustHandles="1" noChangeArrowheads="1" noChangeShapeType="1" noTextEdit="1"/>
              </p:cNvSpPr>
              <p:nvPr/>
            </p:nvSpPr>
            <p:spPr>
              <a:xfrm>
                <a:off x="5280544" y="3742983"/>
                <a:ext cx="326755" cy="86690"/>
              </a:xfrm>
              <a:prstGeom prst="rect">
                <a:avLst/>
              </a:prstGeom>
              <a:blipFill>
                <a:blip r:embed="rId6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5" name="pole tekstowe 2054">
                <a:extLst>
                  <a:ext uri="{FF2B5EF4-FFF2-40B4-BE49-F238E27FC236}">
                    <a16:creationId xmlns:a16="http://schemas.microsoft.com/office/drawing/2014/main" id="{147B8890-CD7F-C750-B5C5-EE084895A6EC}"/>
                  </a:ext>
                </a:extLst>
              </p:cNvPr>
              <p:cNvSpPr txBox="1"/>
              <p:nvPr/>
            </p:nvSpPr>
            <p:spPr>
              <a:xfrm>
                <a:off x="5280544" y="39374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5" name="pole tekstowe 2054">
                <a:extLst>
                  <a:ext uri="{FF2B5EF4-FFF2-40B4-BE49-F238E27FC236}">
                    <a16:creationId xmlns:a16="http://schemas.microsoft.com/office/drawing/2014/main" id="{147B8890-CD7F-C750-B5C5-EE084895A6EC}"/>
                  </a:ext>
                </a:extLst>
              </p:cNvPr>
              <p:cNvSpPr txBox="1">
                <a:spLocks noRot="1" noChangeAspect="1" noMove="1" noResize="1" noEditPoints="1" noAdjustHandles="1" noChangeArrowheads="1" noChangeShapeType="1" noTextEdit="1"/>
              </p:cNvSpPr>
              <p:nvPr/>
            </p:nvSpPr>
            <p:spPr>
              <a:xfrm>
                <a:off x="5280544" y="3937418"/>
                <a:ext cx="326755" cy="86690"/>
              </a:xfrm>
              <a:prstGeom prst="rect">
                <a:avLst/>
              </a:prstGeom>
              <a:blipFill>
                <a:blip r:embed="rId7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6" name="pole tekstowe 2055">
                <a:extLst>
                  <a:ext uri="{FF2B5EF4-FFF2-40B4-BE49-F238E27FC236}">
                    <a16:creationId xmlns:a16="http://schemas.microsoft.com/office/drawing/2014/main" id="{1F1FC493-315D-E5AD-C75F-D846BC69F9A9}"/>
                  </a:ext>
                </a:extLst>
              </p:cNvPr>
              <p:cNvSpPr txBox="1"/>
              <p:nvPr/>
            </p:nvSpPr>
            <p:spPr>
              <a:xfrm>
                <a:off x="5280544" y="413185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6" name="pole tekstowe 2055">
                <a:extLst>
                  <a:ext uri="{FF2B5EF4-FFF2-40B4-BE49-F238E27FC236}">
                    <a16:creationId xmlns:a16="http://schemas.microsoft.com/office/drawing/2014/main" id="{1F1FC493-315D-E5AD-C75F-D846BC69F9A9}"/>
                  </a:ext>
                </a:extLst>
              </p:cNvPr>
              <p:cNvSpPr txBox="1">
                <a:spLocks noRot="1" noChangeAspect="1" noMove="1" noResize="1" noEditPoints="1" noAdjustHandles="1" noChangeArrowheads="1" noChangeShapeType="1" noTextEdit="1"/>
              </p:cNvSpPr>
              <p:nvPr/>
            </p:nvSpPr>
            <p:spPr>
              <a:xfrm>
                <a:off x="5280544" y="4131853"/>
                <a:ext cx="326755" cy="86690"/>
              </a:xfrm>
              <a:prstGeom prst="rect">
                <a:avLst/>
              </a:prstGeom>
              <a:blipFill>
                <a:blip r:embed="rId7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7" name="pole tekstowe 2056">
                <a:extLst>
                  <a:ext uri="{FF2B5EF4-FFF2-40B4-BE49-F238E27FC236}">
                    <a16:creationId xmlns:a16="http://schemas.microsoft.com/office/drawing/2014/main" id="{BECA17BA-E93D-6218-EAEA-313F1DF49E11}"/>
                  </a:ext>
                </a:extLst>
              </p:cNvPr>
              <p:cNvSpPr txBox="1"/>
              <p:nvPr/>
            </p:nvSpPr>
            <p:spPr>
              <a:xfrm>
                <a:off x="5280544" y="432628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7" name="pole tekstowe 2056">
                <a:extLst>
                  <a:ext uri="{FF2B5EF4-FFF2-40B4-BE49-F238E27FC236}">
                    <a16:creationId xmlns:a16="http://schemas.microsoft.com/office/drawing/2014/main" id="{BECA17BA-E93D-6218-EAEA-313F1DF49E11}"/>
                  </a:ext>
                </a:extLst>
              </p:cNvPr>
              <p:cNvSpPr txBox="1">
                <a:spLocks noRot="1" noChangeAspect="1" noMove="1" noResize="1" noEditPoints="1" noAdjustHandles="1" noChangeArrowheads="1" noChangeShapeType="1" noTextEdit="1"/>
              </p:cNvSpPr>
              <p:nvPr/>
            </p:nvSpPr>
            <p:spPr>
              <a:xfrm>
                <a:off x="5280544" y="4326288"/>
                <a:ext cx="326755" cy="86690"/>
              </a:xfrm>
              <a:prstGeom prst="rect">
                <a:avLst/>
              </a:prstGeom>
              <a:blipFill>
                <a:blip r:embed="rId7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8" name="pole tekstowe 2057">
                <a:extLst>
                  <a:ext uri="{FF2B5EF4-FFF2-40B4-BE49-F238E27FC236}">
                    <a16:creationId xmlns:a16="http://schemas.microsoft.com/office/drawing/2014/main" id="{C4681C99-D321-144C-0677-F8E2EE62BACC}"/>
                  </a:ext>
                </a:extLst>
              </p:cNvPr>
              <p:cNvSpPr txBox="1"/>
              <p:nvPr/>
            </p:nvSpPr>
            <p:spPr>
              <a:xfrm>
                <a:off x="5280544" y="45207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8" name="pole tekstowe 2057">
                <a:extLst>
                  <a:ext uri="{FF2B5EF4-FFF2-40B4-BE49-F238E27FC236}">
                    <a16:creationId xmlns:a16="http://schemas.microsoft.com/office/drawing/2014/main" id="{C4681C99-D321-144C-0677-F8E2EE62BACC}"/>
                  </a:ext>
                </a:extLst>
              </p:cNvPr>
              <p:cNvSpPr txBox="1">
                <a:spLocks noRot="1" noChangeAspect="1" noMove="1" noResize="1" noEditPoints="1" noAdjustHandles="1" noChangeArrowheads="1" noChangeShapeType="1" noTextEdit="1"/>
              </p:cNvSpPr>
              <p:nvPr/>
            </p:nvSpPr>
            <p:spPr>
              <a:xfrm>
                <a:off x="5280544" y="4520720"/>
                <a:ext cx="326755" cy="86690"/>
              </a:xfrm>
              <a:prstGeom prst="rect">
                <a:avLst/>
              </a:prstGeom>
              <a:blipFill>
                <a:blip r:embed="rId7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3" name="pole tekstowe 2122">
                <a:extLst>
                  <a:ext uri="{FF2B5EF4-FFF2-40B4-BE49-F238E27FC236}">
                    <a16:creationId xmlns:a16="http://schemas.microsoft.com/office/drawing/2014/main" id="{DC9BA407-23C4-2F1B-F311-36CA1DE86A1B}"/>
                  </a:ext>
                </a:extLst>
              </p:cNvPr>
              <p:cNvSpPr txBox="1"/>
              <p:nvPr/>
            </p:nvSpPr>
            <p:spPr>
              <a:xfrm>
                <a:off x="5502923" y="16067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3" name="pole tekstowe 2122">
                <a:extLst>
                  <a:ext uri="{FF2B5EF4-FFF2-40B4-BE49-F238E27FC236}">
                    <a16:creationId xmlns:a16="http://schemas.microsoft.com/office/drawing/2014/main" id="{DC9BA407-23C4-2F1B-F311-36CA1DE86A1B}"/>
                  </a:ext>
                </a:extLst>
              </p:cNvPr>
              <p:cNvSpPr txBox="1">
                <a:spLocks noRot="1" noChangeAspect="1" noMove="1" noResize="1" noEditPoints="1" noAdjustHandles="1" noChangeArrowheads="1" noChangeShapeType="1" noTextEdit="1"/>
              </p:cNvSpPr>
              <p:nvPr/>
            </p:nvSpPr>
            <p:spPr>
              <a:xfrm>
                <a:off x="5502923" y="1606726"/>
                <a:ext cx="326755" cy="86690"/>
              </a:xfrm>
              <a:prstGeom prst="rect">
                <a:avLst/>
              </a:prstGeom>
              <a:blipFill>
                <a:blip r:embed="rId7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4" name="pole tekstowe 2123">
                <a:extLst>
                  <a:ext uri="{FF2B5EF4-FFF2-40B4-BE49-F238E27FC236}">
                    <a16:creationId xmlns:a16="http://schemas.microsoft.com/office/drawing/2014/main" id="{A1AF7135-67DE-00D6-87C9-2EB0AC4948D3}"/>
                  </a:ext>
                </a:extLst>
              </p:cNvPr>
              <p:cNvSpPr txBox="1"/>
              <p:nvPr/>
            </p:nvSpPr>
            <p:spPr>
              <a:xfrm>
                <a:off x="5502923" y="17970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4" name="pole tekstowe 2123">
                <a:extLst>
                  <a:ext uri="{FF2B5EF4-FFF2-40B4-BE49-F238E27FC236}">
                    <a16:creationId xmlns:a16="http://schemas.microsoft.com/office/drawing/2014/main" id="{A1AF7135-67DE-00D6-87C9-2EB0AC4948D3}"/>
                  </a:ext>
                </a:extLst>
              </p:cNvPr>
              <p:cNvSpPr txBox="1">
                <a:spLocks noRot="1" noChangeAspect="1" noMove="1" noResize="1" noEditPoints="1" noAdjustHandles="1" noChangeArrowheads="1" noChangeShapeType="1" noTextEdit="1"/>
              </p:cNvSpPr>
              <p:nvPr/>
            </p:nvSpPr>
            <p:spPr>
              <a:xfrm>
                <a:off x="5502923" y="1797079"/>
                <a:ext cx="326755" cy="86690"/>
              </a:xfrm>
              <a:prstGeom prst="rect">
                <a:avLst/>
              </a:prstGeom>
              <a:blipFill>
                <a:blip r:embed="rId7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5" name="pole tekstowe 2124">
                <a:extLst>
                  <a:ext uri="{FF2B5EF4-FFF2-40B4-BE49-F238E27FC236}">
                    <a16:creationId xmlns:a16="http://schemas.microsoft.com/office/drawing/2014/main" id="{8EBF4685-B749-80DE-8933-29CCF06626E8}"/>
                  </a:ext>
                </a:extLst>
              </p:cNvPr>
              <p:cNvSpPr txBox="1"/>
              <p:nvPr/>
            </p:nvSpPr>
            <p:spPr>
              <a:xfrm>
                <a:off x="5502923" y="19915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5" name="pole tekstowe 2124">
                <a:extLst>
                  <a:ext uri="{FF2B5EF4-FFF2-40B4-BE49-F238E27FC236}">
                    <a16:creationId xmlns:a16="http://schemas.microsoft.com/office/drawing/2014/main" id="{8EBF4685-B749-80DE-8933-29CCF06626E8}"/>
                  </a:ext>
                </a:extLst>
              </p:cNvPr>
              <p:cNvSpPr txBox="1">
                <a:spLocks noRot="1" noChangeAspect="1" noMove="1" noResize="1" noEditPoints="1" noAdjustHandles="1" noChangeArrowheads="1" noChangeShapeType="1" noTextEdit="1"/>
              </p:cNvSpPr>
              <p:nvPr/>
            </p:nvSpPr>
            <p:spPr>
              <a:xfrm>
                <a:off x="5502923" y="1991514"/>
                <a:ext cx="326755" cy="86690"/>
              </a:xfrm>
              <a:prstGeom prst="rect">
                <a:avLst/>
              </a:prstGeom>
              <a:blipFill>
                <a:blip r:embed="rId7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6" name="pole tekstowe 2125">
                <a:extLst>
                  <a:ext uri="{FF2B5EF4-FFF2-40B4-BE49-F238E27FC236}">
                    <a16:creationId xmlns:a16="http://schemas.microsoft.com/office/drawing/2014/main" id="{B6F7BDD2-D0A7-4494-7891-C800C867127D}"/>
                  </a:ext>
                </a:extLst>
              </p:cNvPr>
              <p:cNvSpPr txBox="1"/>
              <p:nvPr/>
            </p:nvSpPr>
            <p:spPr>
              <a:xfrm>
                <a:off x="5502923" y="21859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6" name="pole tekstowe 2125">
                <a:extLst>
                  <a:ext uri="{FF2B5EF4-FFF2-40B4-BE49-F238E27FC236}">
                    <a16:creationId xmlns:a16="http://schemas.microsoft.com/office/drawing/2014/main" id="{B6F7BDD2-D0A7-4494-7891-C800C867127D}"/>
                  </a:ext>
                </a:extLst>
              </p:cNvPr>
              <p:cNvSpPr txBox="1">
                <a:spLocks noRot="1" noChangeAspect="1" noMove="1" noResize="1" noEditPoints="1" noAdjustHandles="1" noChangeArrowheads="1" noChangeShapeType="1" noTextEdit="1"/>
              </p:cNvSpPr>
              <p:nvPr/>
            </p:nvSpPr>
            <p:spPr>
              <a:xfrm>
                <a:off x="5502923" y="2185949"/>
                <a:ext cx="326755" cy="86690"/>
              </a:xfrm>
              <a:prstGeom prst="rect">
                <a:avLst/>
              </a:prstGeom>
              <a:blipFill>
                <a:blip r:embed="rId7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7" name="pole tekstowe 2126">
                <a:extLst>
                  <a:ext uri="{FF2B5EF4-FFF2-40B4-BE49-F238E27FC236}">
                    <a16:creationId xmlns:a16="http://schemas.microsoft.com/office/drawing/2014/main" id="{AF85D399-A249-BA98-3805-3EEA537039D0}"/>
                  </a:ext>
                </a:extLst>
              </p:cNvPr>
              <p:cNvSpPr txBox="1"/>
              <p:nvPr/>
            </p:nvSpPr>
            <p:spPr>
              <a:xfrm>
                <a:off x="5502923" y="23803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7" name="pole tekstowe 2126">
                <a:extLst>
                  <a:ext uri="{FF2B5EF4-FFF2-40B4-BE49-F238E27FC236}">
                    <a16:creationId xmlns:a16="http://schemas.microsoft.com/office/drawing/2014/main" id="{AF85D399-A249-BA98-3805-3EEA537039D0}"/>
                  </a:ext>
                </a:extLst>
              </p:cNvPr>
              <p:cNvSpPr txBox="1">
                <a:spLocks noRot="1" noChangeAspect="1" noMove="1" noResize="1" noEditPoints="1" noAdjustHandles="1" noChangeArrowheads="1" noChangeShapeType="1" noTextEdit="1"/>
              </p:cNvSpPr>
              <p:nvPr/>
            </p:nvSpPr>
            <p:spPr>
              <a:xfrm>
                <a:off x="5502923" y="2380384"/>
                <a:ext cx="326755" cy="86690"/>
              </a:xfrm>
              <a:prstGeom prst="rect">
                <a:avLst/>
              </a:prstGeom>
              <a:blipFill>
                <a:blip r:embed="rId7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8" name="pole tekstowe 2127">
                <a:extLst>
                  <a:ext uri="{FF2B5EF4-FFF2-40B4-BE49-F238E27FC236}">
                    <a16:creationId xmlns:a16="http://schemas.microsoft.com/office/drawing/2014/main" id="{F92B5469-5147-FC79-A922-336CDB447B46}"/>
                  </a:ext>
                </a:extLst>
              </p:cNvPr>
              <p:cNvSpPr txBox="1"/>
              <p:nvPr/>
            </p:nvSpPr>
            <p:spPr>
              <a:xfrm>
                <a:off x="5502923" y="25748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8" name="pole tekstowe 2127">
                <a:extLst>
                  <a:ext uri="{FF2B5EF4-FFF2-40B4-BE49-F238E27FC236}">
                    <a16:creationId xmlns:a16="http://schemas.microsoft.com/office/drawing/2014/main" id="{F92B5469-5147-FC79-A922-336CDB447B46}"/>
                  </a:ext>
                </a:extLst>
              </p:cNvPr>
              <p:cNvSpPr txBox="1">
                <a:spLocks noRot="1" noChangeAspect="1" noMove="1" noResize="1" noEditPoints="1" noAdjustHandles="1" noChangeArrowheads="1" noChangeShapeType="1" noTextEdit="1"/>
              </p:cNvSpPr>
              <p:nvPr/>
            </p:nvSpPr>
            <p:spPr>
              <a:xfrm>
                <a:off x="5502923" y="2574819"/>
                <a:ext cx="326755" cy="86690"/>
              </a:xfrm>
              <a:prstGeom prst="rect">
                <a:avLst/>
              </a:prstGeom>
              <a:blipFill>
                <a:blip r:embed="rId7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9" name="pole tekstowe 2128">
                <a:extLst>
                  <a:ext uri="{FF2B5EF4-FFF2-40B4-BE49-F238E27FC236}">
                    <a16:creationId xmlns:a16="http://schemas.microsoft.com/office/drawing/2014/main" id="{B76C0867-3843-9391-2B58-88C3F16EBBB6}"/>
                  </a:ext>
                </a:extLst>
              </p:cNvPr>
              <p:cNvSpPr txBox="1"/>
              <p:nvPr/>
            </p:nvSpPr>
            <p:spPr>
              <a:xfrm>
                <a:off x="5502923" y="27692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9" name="pole tekstowe 2128">
                <a:extLst>
                  <a:ext uri="{FF2B5EF4-FFF2-40B4-BE49-F238E27FC236}">
                    <a16:creationId xmlns:a16="http://schemas.microsoft.com/office/drawing/2014/main" id="{B76C0867-3843-9391-2B58-88C3F16EBBB6}"/>
                  </a:ext>
                </a:extLst>
              </p:cNvPr>
              <p:cNvSpPr txBox="1">
                <a:spLocks noRot="1" noChangeAspect="1" noMove="1" noResize="1" noEditPoints="1" noAdjustHandles="1" noChangeArrowheads="1" noChangeShapeType="1" noTextEdit="1"/>
              </p:cNvSpPr>
              <p:nvPr/>
            </p:nvSpPr>
            <p:spPr>
              <a:xfrm>
                <a:off x="5502923" y="2769254"/>
                <a:ext cx="326755" cy="86690"/>
              </a:xfrm>
              <a:prstGeom prst="rect">
                <a:avLst/>
              </a:prstGeom>
              <a:blipFill>
                <a:blip r:embed="rId8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0" name="pole tekstowe 2129">
                <a:extLst>
                  <a:ext uri="{FF2B5EF4-FFF2-40B4-BE49-F238E27FC236}">
                    <a16:creationId xmlns:a16="http://schemas.microsoft.com/office/drawing/2014/main" id="{6FF3AFD9-D6E2-B439-E071-1A9F60C919D9}"/>
                  </a:ext>
                </a:extLst>
              </p:cNvPr>
              <p:cNvSpPr txBox="1"/>
              <p:nvPr/>
            </p:nvSpPr>
            <p:spPr>
              <a:xfrm>
                <a:off x="5502923" y="29636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0" name="pole tekstowe 2129">
                <a:extLst>
                  <a:ext uri="{FF2B5EF4-FFF2-40B4-BE49-F238E27FC236}">
                    <a16:creationId xmlns:a16="http://schemas.microsoft.com/office/drawing/2014/main" id="{6FF3AFD9-D6E2-B439-E071-1A9F60C919D9}"/>
                  </a:ext>
                </a:extLst>
              </p:cNvPr>
              <p:cNvSpPr txBox="1">
                <a:spLocks noRot="1" noChangeAspect="1" noMove="1" noResize="1" noEditPoints="1" noAdjustHandles="1" noChangeArrowheads="1" noChangeShapeType="1" noTextEdit="1"/>
              </p:cNvSpPr>
              <p:nvPr/>
            </p:nvSpPr>
            <p:spPr>
              <a:xfrm>
                <a:off x="5502923" y="2963689"/>
                <a:ext cx="326755" cy="86690"/>
              </a:xfrm>
              <a:prstGeom prst="rect">
                <a:avLst/>
              </a:prstGeom>
              <a:blipFill>
                <a:blip r:embed="rId8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1" name="pole tekstowe 2130">
                <a:extLst>
                  <a:ext uri="{FF2B5EF4-FFF2-40B4-BE49-F238E27FC236}">
                    <a16:creationId xmlns:a16="http://schemas.microsoft.com/office/drawing/2014/main" id="{8C516289-4621-89C0-96C3-7985CBAA5578}"/>
                  </a:ext>
                </a:extLst>
              </p:cNvPr>
              <p:cNvSpPr txBox="1"/>
              <p:nvPr/>
            </p:nvSpPr>
            <p:spPr>
              <a:xfrm>
                <a:off x="5502923" y="31581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1" name="pole tekstowe 2130">
                <a:extLst>
                  <a:ext uri="{FF2B5EF4-FFF2-40B4-BE49-F238E27FC236}">
                    <a16:creationId xmlns:a16="http://schemas.microsoft.com/office/drawing/2014/main" id="{8C516289-4621-89C0-96C3-7985CBAA5578}"/>
                  </a:ext>
                </a:extLst>
              </p:cNvPr>
              <p:cNvSpPr txBox="1">
                <a:spLocks noRot="1" noChangeAspect="1" noMove="1" noResize="1" noEditPoints="1" noAdjustHandles="1" noChangeArrowheads="1" noChangeShapeType="1" noTextEdit="1"/>
              </p:cNvSpPr>
              <p:nvPr/>
            </p:nvSpPr>
            <p:spPr>
              <a:xfrm>
                <a:off x="5502923" y="3158124"/>
                <a:ext cx="326755" cy="86690"/>
              </a:xfrm>
              <a:prstGeom prst="rect">
                <a:avLst/>
              </a:prstGeom>
              <a:blipFill>
                <a:blip r:embed="rId8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2" name="pole tekstowe 2131">
                <a:extLst>
                  <a:ext uri="{FF2B5EF4-FFF2-40B4-BE49-F238E27FC236}">
                    <a16:creationId xmlns:a16="http://schemas.microsoft.com/office/drawing/2014/main" id="{502A49A5-AB3A-C831-C4B6-1A7B162AEE15}"/>
                  </a:ext>
                </a:extLst>
              </p:cNvPr>
              <p:cNvSpPr txBox="1"/>
              <p:nvPr/>
            </p:nvSpPr>
            <p:spPr>
              <a:xfrm>
                <a:off x="5502923" y="33525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2" name="pole tekstowe 2131">
                <a:extLst>
                  <a:ext uri="{FF2B5EF4-FFF2-40B4-BE49-F238E27FC236}">
                    <a16:creationId xmlns:a16="http://schemas.microsoft.com/office/drawing/2014/main" id="{502A49A5-AB3A-C831-C4B6-1A7B162AEE15}"/>
                  </a:ext>
                </a:extLst>
              </p:cNvPr>
              <p:cNvSpPr txBox="1">
                <a:spLocks noRot="1" noChangeAspect="1" noMove="1" noResize="1" noEditPoints="1" noAdjustHandles="1" noChangeArrowheads="1" noChangeShapeType="1" noTextEdit="1"/>
              </p:cNvSpPr>
              <p:nvPr/>
            </p:nvSpPr>
            <p:spPr>
              <a:xfrm>
                <a:off x="5502923" y="3352559"/>
                <a:ext cx="326755" cy="86690"/>
              </a:xfrm>
              <a:prstGeom prst="rect">
                <a:avLst/>
              </a:prstGeom>
              <a:blipFill>
                <a:blip r:embed="rId8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3" name="pole tekstowe 2132">
                <a:extLst>
                  <a:ext uri="{FF2B5EF4-FFF2-40B4-BE49-F238E27FC236}">
                    <a16:creationId xmlns:a16="http://schemas.microsoft.com/office/drawing/2014/main" id="{1C9BCF80-1CF1-22AB-86FF-524EFCDB08DE}"/>
                  </a:ext>
                </a:extLst>
              </p:cNvPr>
              <p:cNvSpPr txBox="1"/>
              <p:nvPr/>
            </p:nvSpPr>
            <p:spPr>
              <a:xfrm>
                <a:off x="5502923" y="35469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3" name="pole tekstowe 2132">
                <a:extLst>
                  <a:ext uri="{FF2B5EF4-FFF2-40B4-BE49-F238E27FC236}">
                    <a16:creationId xmlns:a16="http://schemas.microsoft.com/office/drawing/2014/main" id="{1C9BCF80-1CF1-22AB-86FF-524EFCDB08DE}"/>
                  </a:ext>
                </a:extLst>
              </p:cNvPr>
              <p:cNvSpPr txBox="1">
                <a:spLocks noRot="1" noChangeAspect="1" noMove="1" noResize="1" noEditPoints="1" noAdjustHandles="1" noChangeArrowheads="1" noChangeShapeType="1" noTextEdit="1"/>
              </p:cNvSpPr>
              <p:nvPr/>
            </p:nvSpPr>
            <p:spPr>
              <a:xfrm>
                <a:off x="5502923" y="3546994"/>
                <a:ext cx="326755" cy="86690"/>
              </a:xfrm>
              <a:prstGeom prst="rect">
                <a:avLst/>
              </a:prstGeom>
              <a:blipFill>
                <a:blip r:embed="rId8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4" name="pole tekstowe 2133">
                <a:extLst>
                  <a:ext uri="{FF2B5EF4-FFF2-40B4-BE49-F238E27FC236}">
                    <a16:creationId xmlns:a16="http://schemas.microsoft.com/office/drawing/2014/main" id="{6DE47F92-3EBC-E9F1-17F9-91965CE71815}"/>
                  </a:ext>
                </a:extLst>
              </p:cNvPr>
              <p:cNvSpPr txBox="1"/>
              <p:nvPr/>
            </p:nvSpPr>
            <p:spPr>
              <a:xfrm>
                <a:off x="5502923" y="37414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4" name="pole tekstowe 2133">
                <a:extLst>
                  <a:ext uri="{FF2B5EF4-FFF2-40B4-BE49-F238E27FC236}">
                    <a16:creationId xmlns:a16="http://schemas.microsoft.com/office/drawing/2014/main" id="{6DE47F92-3EBC-E9F1-17F9-91965CE71815}"/>
                  </a:ext>
                </a:extLst>
              </p:cNvPr>
              <p:cNvSpPr txBox="1">
                <a:spLocks noRot="1" noChangeAspect="1" noMove="1" noResize="1" noEditPoints="1" noAdjustHandles="1" noChangeArrowheads="1" noChangeShapeType="1" noTextEdit="1"/>
              </p:cNvSpPr>
              <p:nvPr/>
            </p:nvSpPr>
            <p:spPr>
              <a:xfrm>
                <a:off x="5502923" y="3741429"/>
                <a:ext cx="326755" cy="86690"/>
              </a:xfrm>
              <a:prstGeom prst="rect">
                <a:avLst/>
              </a:prstGeom>
              <a:blipFill>
                <a:blip r:embed="rId8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5" name="pole tekstowe 2134">
                <a:extLst>
                  <a:ext uri="{FF2B5EF4-FFF2-40B4-BE49-F238E27FC236}">
                    <a16:creationId xmlns:a16="http://schemas.microsoft.com/office/drawing/2014/main" id="{FF6022D3-734B-E9E2-EF06-E9D77E9118F9}"/>
                  </a:ext>
                </a:extLst>
              </p:cNvPr>
              <p:cNvSpPr txBox="1"/>
              <p:nvPr/>
            </p:nvSpPr>
            <p:spPr>
              <a:xfrm>
                <a:off x="5502923" y="39358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5" name="pole tekstowe 2134">
                <a:extLst>
                  <a:ext uri="{FF2B5EF4-FFF2-40B4-BE49-F238E27FC236}">
                    <a16:creationId xmlns:a16="http://schemas.microsoft.com/office/drawing/2014/main" id="{FF6022D3-734B-E9E2-EF06-E9D77E9118F9}"/>
                  </a:ext>
                </a:extLst>
              </p:cNvPr>
              <p:cNvSpPr txBox="1">
                <a:spLocks noRot="1" noChangeAspect="1" noMove="1" noResize="1" noEditPoints="1" noAdjustHandles="1" noChangeArrowheads="1" noChangeShapeType="1" noTextEdit="1"/>
              </p:cNvSpPr>
              <p:nvPr/>
            </p:nvSpPr>
            <p:spPr>
              <a:xfrm>
                <a:off x="5502923" y="3935864"/>
                <a:ext cx="326755" cy="86690"/>
              </a:xfrm>
              <a:prstGeom prst="rect">
                <a:avLst/>
              </a:prstGeom>
              <a:blipFill>
                <a:blip r:embed="rId8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6" name="pole tekstowe 2135">
                <a:extLst>
                  <a:ext uri="{FF2B5EF4-FFF2-40B4-BE49-F238E27FC236}">
                    <a16:creationId xmlns:a16="http://schemas.microsoft.com/office/drawing/2014/main" id="{F9130D53-4D36-703D-A51F-0DBC5568B258}"/>
                  </a:ext>
                </a:extLst>
              </p:cNvPr>
              <p:cNvSpPr txBox="1"/>
              <p:nvPr/>
            </p:nvSpPr>
            <p:spPr>
              <a:xfrm>
                <a:off x="5502923" y="413029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6" name="pole tekstowe 2135">
                <a:extLst>
                  <a:ext uri="{FF2B5EF4-FFF2-40B4-BE49-F238E27FC236}">
                    <a16:creationId xmlns:a16="http://schemas.microsoft.com/office/drawing/2014/main" id="{F9130D53-4D36-703D-A51F-0DBC5568B258}"/>
                  </a:ext>
                </a:extLst>
              </p:cNvPr>
              <p:cNvSpPr txBox="1">
                <a:spLocks noRot="1" noChangeAspect="1" noMove="1" noResize="1" noEditPoints="1" noAdjustHandles="1" noChangeArrowheads="1" noChangeShapeType="1" noTextEdit="1"/>
              </p:cNvSpPr>
              <p:nvPr/>
            </p:nvSpPr>
            <p:spPr>
              <a:xfrm>
                <a:off x="5502923" y="4130299"/>
                <a:ext cx="326755" cy="86690"/>
              </a:xfrm>
              <a:prstGeom prst="rect">
                <a:avLst/>
              </a:prstGeom>
              <a:blipFill>
                <a:blip r:embed="rId8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7" name="pole tekstowe 2136">
                <a:extLst>
                  <a:ext uri="{FF2B5EF4-FFF2-40B4-BE49-F238E27FC236}">
                    <a16:creationId xmlns:a16="http://schemas.microsoft.com/office/drawing/2014/main" id="{A40A8321-D8EE-04CB-E256-14B731BBE7A1}"/>
                  </a:ext>
                </a:extLst>
              </p:cNvPr>
              <p:cNvSpPr txBox="1"/>
              <p:nvPr/>
            </p:nvSpPr>
            <p:spPr>
              <a:xfrm>
                <a:off x="5502923" y="43247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7" name="pole tekstowe 2136">
                <a:extLst>
                  <a:ext uri="{FF2B5EF4-FFF2-40B4-BE49-F238E27FC236}">
                    <a16:creationId xmlns:a16="http://schemas.microsoft.com/office/drawing/2014/main" id="{A40A8321-D8EE-04CB-E256-14B731BBE7A1}"/>
                  </a:ext>
                </a:extLst>
              </p:cNvPr>
              <p:cNvSpPr txBox="1">
                <a:spLocks noRot="1" noChangeAspect="1" noMove="1" noResize="1" noEditPoints="1" noAdjustHandles="1" noChangeArrowheads="1" noChangeShapeType="1" noTextEdit="1"/>
              </p:cNvSpPr>
              <p:nvPr/>
            </p:nvSpPr>
            <p:spPr>
              <a:xfrm>
                <a:off x="5502923" y="4324734"/>
                <a:ext cx="326755" cy="86690"/>
              </a:xfrm>
              <a:prstGeom prst="rect">
                <a:avLst/>
              </a:prstGeom>
              <a:blipFill>
                <a:blip r:embed="rId8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8" name="pole tekstowe 2137">
                <a:extLst>
                  <a:ext uri="{FF2B5EF4-FFF2-40B4-BE49-F238E27FC236}">
                    <a16:creationId xmlns:a16="http://schemas.microsoft.com/office/drawing/2014/main" id="{D3177636-D07C-F413-27AA-D7C5FC2B23EC}"/>
                  </a:ext>
                </a:extLst>
              </p:cNvPr>
              <p:cNvSpPr txBox="1"/>
              <p:nvPr/>
            </p:nvSpPr>
            <p:spPr>
              <a:xfrm>
                <a:off x="5502923" y="451916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8" name="pole tekstowe 2137">
                <a:extLst>
                  <a:ext uri="{FF2B5EF4-FFF2-40B4-BE49-F238E27FC236}">
                    <a16:creationId xmlns:a16="http://schemas.microsoft.com/office/drawing/2014/main" id="{D3177636-D07C-F413-27AA-D7C5FC2B23EC}"/>
                  </a:ext>
                </a:extLst>
              </p:cNvPr>
              <p:cNvSpPr txBox="1">
                <a:spLocks noRot="1" noChangeAspect="1" noMove="1" noResize="1" noEditPoints="1" noAdjustHandles="1" noChangeArrowheads="1" noChangeShapeType="1" noTextEdit="1"/>
              </p:cNvSpPr>
              <p:nvPr/>
            </p:nvSpPr>
            <p:spPr>
              <a:xfrm>
                <a:off x="5502923" y="4519166"/>
                <a:ext cx="326755" cy="86690"/>
              </a:xfrm>
              <a:prstGeom prst="rect">
                <a:avLst/>
              </a:prstGeom>
              <a:blipFill>
                <a:blip r:embed="rId8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9" name="pole tekstowe 2138">
                <a:extLst>
                  <a:ext uri="{FF2B5EF4-FFF2-40B4-BE49-F238E27FC236}">
                    <a16:creationId xmlns:a16="http://schemas.microsoft.com/office/drawing/2014/main" id="{6B2A23C6-DA84-8198-3FC8-C1016D121C0C}"/>
                  </a:ext>
                </a:extLst>
              </p:cNvPr>
              <p:cNvSpPr txBox="1"/>
              <p:nvPr/>
            </p:nvSpPr>
            <p:spPr>
              <a:xfrm>
                <a:off x="5725302" y="16051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9" name="pole tekstowe 2138">
                <a:extLst>
                  <a:ext uri="{FF2B5EF4-FFF2-40B4-BE49-F238E27FC236}">
                    <a16:creationId xmlns:a16="http://schemas.microsoft.com/office/drawing/2014/main" id="{6B2A23C6-DA84-8198-3FC8-C1016D121C0C}"/>
                  </a:ext>
                </a:extLst>
              </p:cNvPr>
              <p:cNvSpPr txBox="1">
                <a:spLocks noRot="1" noChangeAspect="1" noMove="1" noResize="1" noEditPoints="1" noAdjustHandles="1" noChangeArrowheads="1" noChangeShapeType="1" noTextEdit="1"/>
              </p:cNvSpPr>
              <p:nvPr/>
            </p:nvSpPr>
            <p:spPr>
              <a:xfrm>
                <a:off x="5725302" y="1605172"/>
                <a:ext cx="326755" cy="86690"/>
              </a:xfrm>
              <a:prstGeom prst="rect">
                <a:avLst/>
              </a:prstGeom>
              <a:blipFill>
                <a:blip r:embed="rId9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0" name="pole tekstowe 2139">
                <a:extLst>
                  <a:ext uri="{FF2B5EF4-FFF2-40B4-BE49-F238E27FC236}">
                    <a16:creationId xmlns:a16="http://schemas.microsoft.com/office/drawing/2014/main" id="{A0757390-80A3-11FB-66BD-CC91C75B346A}"/>
                  </a:ext>
                </a:extLst>
              </p:cNvPr>
              <p:cNvSpPr txBox="1"/>
              <p:nvPr/>
            </p:nvSpPr>
            <p:spPr>
              <a:xfrm>
                <a:off x="5725302" y="17955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0" name="pole tekstowe 2139">
                <a:extLst>
                  <a:ext uri="{FF2B5EF4-FFF2-40B4-BE49-F238E27FC236}">
                    <a16:creationId xmlns:a16="http://schemas.microsoft.com/office/drawing/2014/main" id="{A0757390-80A3-11FB-66BD-CC91C75B346A}"/>
                  </a:ext>
                </a:extLst>
              </p:cNvPr>
              <p:cNvSpPr txBox="1">
                <a:spLocks noRot="1" noChangeAspect="1" noMove="1" noResize="1" noEditPoints="1" noAdjustHandles="1" noChangeArrowheads="1" noChangeShapeType="1" noTextEdit="1"/>
              </p:cNvSpPr>
              <p:nvPr/>
            </p:nvSpPr>
            <p:spPr>
              <a:xfrm>
                <a:off x="5725302" y="1795525"/>
                <a:ext cx="326755" cy="86690"/>
              </a:xfrm>
              <a:prstGeom prst="rect">
                <a:avLst/>
              </a:prstGeom>
              <a:blipFill>
                <a:blip r:embed="rId9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1" name="pole tekstowe 2140">
                <a:extLst>
                  <a:ext uri="{FF2B5EF4-FFF2-40B4-BE49-F238E27FC236}">
                    <a16:creationId xmlns:a16="http://schemas.microsoft.com/office/drawing/2014/main" id="{13F0BC66-170C-00F3-3E3A-EC7B40DFB437}"/>
                  </a:ext>
                </a:extLst>
              </p:cNvPr>
              <p:cNvSpPr txBox="1"/>
              <p:nvPr/>
            </p:nvSpPr>
            <p:spPr>
              <a:xfrm>
                <a:off x="5725302" y="19899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1" name="pole tekstowe 2140">
                <a:extLst>
                  <a:ext uri="{FF2B5EF4-FFF2-40B4-BE49-F238E27FC236}">
                    <a16:creationId xmlns:a16="http://schemas.microsoft.com/office/drawing/2014/main" id="{13F0BC66-170C-00F3-3E3A-EC7B40DFB437}"/>
                  </a:ext>
                </a:extLst>
              </p:cNvPr>
              <p:cNvSpPr txBox="1">
                <a:spLocks noRot="1" noChangeAspect="1" noMove="1" noResize="1" noEditPoints="1" noAdjustHandles="1" noChangeArrowheads="1" noChangeShapeType="1" noTextEdit="1"/>
              </p:cNvSpPr>
              <p:nvPr/>
            </p:nvSpPr>
            <p:spPr>
              <a:xfrm>
                <a:off x="5725302" y="1989960"/>
                <a:ext cx="326755" cy="86690"/>
              </a:xfrm>
              <a:prstGeom prst="rect">
                <a:avLst/>
              </a:prstGeom>
              <a:blipFill>
                <a:blip r:embed="rId9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2" name="pole tekstowe 2141">
                <a:extLst>
                  <a:ext uri="{FF2B5EF4-FFF2-40B4-BE49-F238E27FC236}">
                    <a16:creationId xmlns:a16="http://schemas.microsoft.com/office/drawing/2014/main" id="{B5F642C2-2A7F-9848-3F17-57A40DAE1DC0}"/>
                  </a:ext>
                </a:extLst>
              </p:cNvPr>
              <p:cNvSpPr txBox="1"/>
              <p:nvPr/>
            </p:nvSpPr>
            <p:spPr>
              <a:xfrm>
                <a:off x="5725302" y="21843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2" name="pole tekstowe 2141">
                <a:extLst>
                  <a:ext uri="{FF2B5EF4-FFF2-40B4-BE49-F238E27FC236}">
                    <a16:creationId xmlns:a16="http://schemas.microsoft.com/office/drawing/2014/main" id="{B5F642C2-2A7F-9848-3F17-57A40DAE1DC0}"/>
                  </a:ext>
                </a:extLst>
              </p:cNvPr>
              <p:cNvSpPr txBox="1">
                <a:spLocks noRot="1" noChangeAspect="1" noMove="1" noResize="1" noEditPoints="1" noAdjustHandles="1" noChangeArrowheads="1" noChangeShapeType="1" noTextEdit="1"/>
              </p:cNvSpPr>
              <p:nvPr/>
            </p:nvSpPr>
            <p:spPr>
              <a:xfrm>
                <a:off x="5725302" y="2184395"/>
                <a:ext cx="326755" cy="86690"/>
              </a:xfrm>
              <a:prstGeom prst="rect">
                <a:avLst/>
              </a:prstGeom>
              <a:blipFill>
                <a:blip r:embed="rId93"/>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3" name="pole tekstowe 2142">
                <a:extLst>
                  <a:ext uri="{FF2B5EF4-FFF2-40B4-BE49-F238E27FC236}">
                    <a16:creationId xmlns:a16="http://schemas.microsoft.com/office/drawing/2014/main" id="{CEA3A861-6172-6FAA-9023-2266DBB854A0}"/>
                  </a:ext>
                </a:extLst>
              </p:cNvPr>
              <p:cNvSpPr txBox="1"/>
              <p:nvPr/>
            </p:nvSpPr>
            <p:spPr>
              <a:xfrm>
                <a:off x="5725302" y="23788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3" name="pole tekstowe 2142">
                <a:extLst>
                  <a:ext uri="{FF2B5EF4-FFF2-40B4-BE49-F238E27FC236}">
                    <a16:creationId xmlns:a16="http://schemas.microsoft.com/office/drawing/2014/main" id="{CEA3A861-6172-6FAA-9023-2266DBB854A0}"/>
                  </a:ext>
                </a:extLst>
              </p:cNvPr>
              <p:cNvSpPr txBox="1">
                <a:spLocks noRot="1" noChangeAspect="1" noMove="1" noResize="1" noEditPoints="1" noAdjustHandles="1" noChangeArrowheads="1" noChangeShapeType="1" noTextEdit="1"/>
              </p:cNvSpPr>
              <p:nvPr/>
            </p:nvSpPr>
            <p:spPr>
              <a:xfrm>
                <a:off x="5725302" y="2378830"/>
                <a:ext cx="326755" cy="86690"/>
              </a:xfrm>
              <a:prstGeom prst="rect">
                <a:avLst/>
              </a:prstGeom>
              <a:blipFill>
                <a:blip r:embed="rId9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4" name="pole tekstowe 2143">
                <a:extLst>
                  <a:ext uri="{FF2B5EF4-FFF2-40B4-BE49-F238E27FC236}">
                    <a16:creationId xmlns:a16="http://schemas.microsoft.com/office/drawing/2014/main" id="{0B41DB48-44B4-6B02-A638-C594F52879F5}"/>
                  </a:ext>
                </a:extLst>
              </p:cNvPr>
              <p:cNvSpPr txBox="1"/>
              <p:nvPr/>
            </p:nvSpPr>
            <p:spPr>
              <a:xfrm>
                <a:off x="5725302" y="25732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4" name="pole tekstowe 2143">
                <a:extLst>
                  <a:ext uri="{FF2B5EF4-FFF2-40B4-BE49-F238E27FC236}">
                    <a16:creationId xmlns:a16="http://schemas.microsoft.com/office/drawing/2014/main" id="{0B41DB48-44B4-6B02-A638-C594F52879F5}"/>
                  </a:ext>
                </a:extLst>
              </p:cNvPr>
              <p:cNvSpPr txBox="1">
                <a:spLocks noRot="1" noChangeAspect="1" noMove="1" noResize="1" noEditPoints="1" noAdjustHandles="1" noChangeArrowheads="1" noChangeShapeType="1" noTextEdit="1"/>
              </p:cNvSpPr>
              <p:nvPr/>
            </p:nvSpPr>
            <p:spPr>
              <a:xfrm>
                <a:off x="5725302" y="2573265"/>
                <a:ext cx="326755" cy="86690"/>
              </a:xfrm>
              <a:prstGeom prst="rect">
                <a:avLst/>
              </a:prstGeom>
              <a:blipFill>
                <a:blip r:embed="rId9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5" name="pole tekstowe 2144">
                <a:extLst>
                  <a:ext uri="{FF2B5EF4-FFF2-40B4-BE49-F238E27FC236}">
                    <a16:creationId xmlns:a16="http://schemas.microsoft.com/office/drawing/2014/main" id="{5DFCB7E4-C0A8-E36E-D927-329F52C55A43}"/>
                  </a:ext>
                </a:extLst>
              </p:cNvPr>
              <p:cNvSpPr txBox="1"/>
              <p:nvPr/>
            </p:nvSpPr>
            <p:spPr>
              <a:xfrm>
                <a:off x="5725302" y="27677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5" name="pole tekstowe 2144">
                <a:extLst>
                  <a:ext uri="{FF2B5EF4-FFF2-40B4-BE49-F238E27FC236}">
                    <a16:creationId xmlns:a16="http://schemas.microsoft.com/office/drawing/2014/main" id="{5DFCB7E4-C0A8-E36E-D927-329F52C55A43}"/>
                  </a:ext>
                </a:extLst>
              </p:cNvPr>
              <p:cNvSpPr txBox="1">
                <a:spLocks noRot="1" noChangeAspect="1" noMove="1" noResize="1" noEditPoints="1" noAdjustHandles="1" noChangeArrowheads="1" noChangeShapeType="1" noTextEdit="1"/>
              </p:cNvSpPr>
              <p:nvPr/>
            </p:nvSpPr>
            <p:spPr>
              <a:xfrm>
                <a:off x="5725302" y="2767700"/>
                <a:ext cx="326755" cy="86690"/>
              </a:xfrm>
              <a:prstGeom prst="rect">
                <a:avLst/>
              </a:prstGeom>
              <a:blipFill>
                <a:blip r:embed="rId9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6" name="pole tekstowe 2145">
                <a:extLst>
                  <a:ext uri="{FF2B5EF4-FFF2-40B4-BE49-F238E27FC236}">
                    <a16:creationId xmlns:a16="http://schemas.microsoft.com/office/drawing/2014/main" id="{A4188C85-1E06-3DC1-5537-AE3E20412643}"/>
                  </a:ext>
                </a:extLst>
              </p:cNvPr>
              <p:cNvSpPr txBox="1"/>
              <p:nvPr/>
            </p:nvSpPr>
            <p:spPr>
              <a:xfrm>
                <a:off x="5725302" y="29621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6" name="pole tekstowe 2145">
                <a:extLst>
                  <a:ext uri="{FF2B5EF4-FFF2-40B4-BE49-F238E27FC236}">
                    <a16:creationId xmlns:a16="http://schemas.microsoft.com/office/drawing/2014/main" id="{A4188C85-1E06-3DC1-5537-AE3E20412643}"/>
                  </a:ext>
                </a:extLst>
              </p:cNvPr>
              <p:cNvSpPr txBox="1">
                <a:spLocks noRot="1" noChangeAspect="1" noMove="1" noResize="1" noEditPoints="1" noAdjustHandles="1" noChangeArrowheads="1" noChangeShapeType="1" noTextEdit="1"/>
              </p:cNvSpPr>
              <p:nvPr/>
            </p:nvSpPr>
            <p:spPr>
              <a:xfrm>
                <a:off x="5725302" y="2962135"/>
                <a:ext cx="326755" cy="86690"/>
              </a:xfrm>
              <a:prstGeom prst="rect">
                <a:avLst/>
              </a:prstGeom>
              <a:blipFill>
                <a:blip r:embed="rId9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7" name="pole tekstowe 2146">
                <a:extLst>
                  <a:ext uri="{FF2B5EF4-FFF2-40B4-BE49-F238E27FC236}">
                    <a16:creationId xmlns:a16="http://schemas.microsoft.com/office/drawing/2014/main" id="{3F802C84-686F-2B39-6F9F-86924D77B66D}"/>
                  </a:ext>
                </a:extLst>
              </p:cNvPr>
              <p:cNvSpPr txBox="1"/>
              <p:nvPr/>
            </p:nvSpPr>
            <p:spPr>
              <a:xfrm>
                <a:off x="5725302" y="31565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7" name="pole tekstowe 2146">
                <a:extLst>
                  <a:ext uri="{FF2B5EF4-FFF2-40B4-BE49-F238E27FC236}">
                    <a16:creationId xmlns:a16="http://schemas.microsoft.com/office/drawing/2014/main" id="{3F802C84-686F-2B39-6F9F-86924D77B66D}"/>
                  </a:ext>
                </a:extLst>
              </p:cNvPr>
              <p:cNvSpPr txBox="1">
                <a:spLocks noRot="1" noChangeAspect="1" noMove="1" noResize="1" noEditPoints="1" noAdjustHandles="1" noChangeArrowheads="1" noChangeShapeType="1" noTextEdit="1"/>
              </p:cNvSpPr>
              <p:nvPr/>
            </p:nvSpPr>
            <p:spPr>
              <a:xfrm>
                <a:off x="5725302" y="3156570"/>
                <a:ext cx="326755" cy="86690"/>
              </a:xfrm>
              <a:prstGeom prst="rect">
                <a:avLst/>
              </a:prstGeom>
              <a:blipFill>
                <a:blip r:embed="rId9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8" name="pole tekstowe 2147">
                <a:extLst>
                  <a:ext uri="{FF2B5EF4-FFF2-40B4-BE49-F238E27FC236}">
                    <a16:creationId xmlns:a16="http://schemas.microsoft.com/office/drawing/2014/main" id="{075A23D1-6100-8CE2-CF7A-8C362932CD12}"/>
                  </a:ext>
                </a:extLst>
              </p:cNvPr>
              <p:cNvSpPr txBox="1"/>
              <p:nvPr/>
            </p:nvSpPr>
            <p:spPr>
              <a:xfrm>
                <a:off x="5725302" y="33510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8" name="pole tekstowe 2147">
                <a:extLst>
                  <a:ext uri="{FF2B5EF4-FFF2-40B4-BE49-F238E27FC236}">
                    <a16:creationId xmlns:a16="http://schemas.microsoft.com/office/drawing/2014/main" id="{075A23D1-6100-8CE2-CF7A-8C362932CD12}"/>
                  </a:ext>
                </a:extLst>
              </p:cNvPr>
              <p:cNvSpPr txBox="1">
                <a:spLocks noRot="1" noChangeAspect="1" noMove="1" noResize="1" noEditPoints="1" noAdjustHandles="1" noChangeArrowheads="1" noChangeShapeType="1" noTextEdit="1"/>
              </p:cNvSpPr>
              <p:nvPr/>
            </p:nvSpPr>
            <p:spPr>
              <a:xfrm>
                <a:off x="5725302" y="3351005"/>
                <a:ext cx="326755" cy="86690"/>
              </a:xfrm>
              <a:prstGeom prst="rect">
                <a:avLst/>
              </a:prstGeom>
              <a:blipFill>
                <a:blip r:embed="rId9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9" name="pole tekstowe 2148">
                <a:extLst>
                  <a:ext uri="{FF2B5EF4-FFF2-40B4-BE49-F238E27FC236}">
                    <a16:creationId xmlns:a16="http://schemas.microsoft.com/office/drawing/2014/main" id="{7942BE99-6900-71A2-2A50-4E89ABA610A8}"/>
                  </a:ext>
                </a:extLst>
              </p:cNvPr>
              <p:cNvSpPr txBox="1"/>
              <p:nvPr/>
            </p:nvSpPr>
            <p:spPr>
              <a:xfrm>
                <a:off x="5725302" y="35454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9" name="pole tekstowe 2148">
                <a:extLst>
                  <a:ext uri="{FF2B5EF4-FFF2-40B4-BE49-F238E27FC236}">
                    <a16:creationId xmlns:a16="http://schemas.microsoft.com/office/drawing/2014/main" id="{7942BE99-6900-71A2-2A50-4E89ABA610A8}"/>
                  </a:ext>
                </a:extLst>
              </p:cNvPr>
              <p:cNvSpPr txBox="1">
                <a:spLocks noRot="1" noChangeAspect="1" noMove="1" noResize="1" noEditPoints="1" noAdjustHandles="1" noChangeArrowheads="1" noChangeShapeType="1" noTextEdit="1"/>
              </p:cNvSpPr>
              <p:nvPr/>
            </p:nvSpPr>
            <p:spPr>
              <a:xfrm>
                <a:off x="5725302" y="3545440"/>
                <a:ext cx="326755" cy="86690"/>
              </a:xfrm>
              <a:prstGeom prst="rect">
                <a:avLst/>
              </a:prstGeom>
              <a:blipFill>
                <a:blip r:embed="rId10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0" name="pole tekstowe 2149">
                <a:extLst>
                  <a:ext uri="{FF2B5EF4-FFF2-40B4-BE49-F238E27FC236}">
                    <a16:creationId xmlns:a16="http://schemas.microsoft.com/office/drawing/2014/main" id="{E4DB8101-8887-9AA4-12E2-ACC99E84D67C}"/>
                  </a:ext>
                </a:extLst>
              </p:cNvPr>
              <p:cNvSpPr txBox="1"/>
              <p:nvPr/>
            </p:nvSpPr>
            <p:spPr>
              <a:xfrm>
                <a:off x="5725302" y="373987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0" name="pole tekstowe 2149">
                <a:extLst>
                  <a:ext uri="{FF2B5EF4-FFF2-40B4-BE49-F238E27FC236}">
                    <a16:creationId xmlns:a16="http://schemas.microsoft.com/office/drawing/2014/main" id="{E4DB8101-8887-9AA4-12E2-ACC99E84D67C}"/>
                  </a:ext>
                </a:extLst>
              </p:cNvPr>
              <p:cNvSpPr txBox="1">
                <a:spLocks noRot="1" noChangeAspect="1" noMove="1" noResize="1" noEditPoints="1" noAdjustHandles="1" noChangeArrowheads="1" noChangeShapeType="1" noTextEdit="1"/>
              </p:cNvSpPr>
              <p:nvPr/>
            </p:nvSpPr>
            <p:spPr>
              <a:xfrm>
                <a:off x="5725302" y="3739875"/>
                <a:ext cx="326755" cy="86690"/>
              </a:xfrm>
              <a:prstGeom prst="rect">
                <a:avLst/>
              </a:prstGeom>
              <a:blipFill>
                <a:blip r:embed="rId10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1" name="pole tekstowe 2150">
                <a:extLst>
                  <a:ext uri="{FF2B5EF4-FFF2-40B4-BE49-F238E27FC236}">
                    <a16:creationId xmlns:a16="http://schemas.microsoft.com/office/drawing/2014/main" id="{0DEBFABE-954B-DA4D-B375-0745374B934E}"/>
                  </a:ext>
                </a:extLst>
              </p:cNvPr>
              <p:cNvSpPr txBox="1"/>
              <p:nvPr/>
            </p:nvSpPr>
            <p:spPr>
              <a:xfrm>
                <a:off x="5725302" y="39343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1" name="pole tekstowe 2150">
                <a:extLst>
                  <a:ext uri="{FF2B5EF4-FFF2-40B4-BE49-F238E27FC236}">
                    <a16:creationId xmlns:a16="http://schemas.microsoft.com/office/drawing/2014/main" id="{0DEBFABE-954B-DA4D-B375-0745374B934E}"/>
                  </a:ext>
                </a:extLst>
              </p:cNvPr>
              <p:cNvSpPr txBox="1">
                <a:spLocks noRot="1" noChangeAspect="1" noMove="1" noResize="1" noEditPoints="1" noAdjustHandles="1" noChangeArrowheads="1" noChangeShapeType="1" noTextEdit="1"/>
              </p:cNvSpPr>
              <p:nvPr/>
            </p:nvSpPr>
            <p:spPr>
              <a:xfrm>
                <a:off x="5725302" y="3934310"/>
                <a:ext cx="326755" cy="86690"/>
              </a:xfrm>
              <a:prstGeom prst="rect">
                <a:avLst/>
              </a:prstGeom>
              <a:blipFill>
                <a:blip r:embed="rId10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2" name="pole tekstowe 2151">
                <a:extLst>
                  <a:ext uri="{FF2B5EF4-FFF2-40B4-BE49-F238E27FC236}">
                    <a16:creationId xmlns:a16="http://schemas.microsoft.com/office/drawing/2014/main" id="{DF5E6943-F022-29BD-80FE-887570AC1682}"/>
                  </a:ext>
                </a:extLst>
              </p:cNvPr>
              <p:cNvSpPr txBox="1"/>
              <p:nvPr/>
            </p:nvSpPr>
            <p:spPr>
              <a:xfrm>
                <a:off x="5725302" y="412874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2" name="pole tekstowe 2151">
                <a:extLst>
                  <a:ext uri="{FF2B5EF4-FFF2-40B4-BE49-F238E27FC236}">
                    <a16:creationId xmlns:a16="http://schemas.microsoft.com/office/drawing/2014/main" id="{DF5E6943-F022-29BD-80FE-887570AC1682}"/>
                  </a:ext>
                </a:extLst>
              </p:cNvPr>
              <p:cNvSpPr txBox="1">
                <a:spLocks noRot="1" noChangeAspect="1" noMove="1" noResize="1" noEditPoints="1" noAdjustHandles="1" noChangeArrowheads="1" noChangeShapeType="1" noTextEdit="1"/>
              </p:cNvSpPr>
              <p:nvPr/>
            </p:nvSpPr>
            <p:spPr>
              <a:xfrm>
                <a:off x="5725302" y="4128745"/>
                <a:ext cx="326755" cy="86690"/>
              </a:xfrm>
              <a:prstGeom prst="rect">
                <a:avLst/>
              </a:prstGeom>
              <a:blipFill>
                <a:blip r:embed="rId103"/>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3" name="pole tekstowe 2152">
                <a:extLst>
                  <a:ext uri="{FF2B5EF4-FFF2-40B4-BE49-F238E27FC236}">
                    <a16:creationId xmlns:a16="http://schemas.microsoft.com/office/drawing/2014/main" id="{1CD4C71C-66CB-209E-8B34-683984032A8B}"/>
                  </a:ext>
                </a:extLst>
              </p:cNvPr>
              <p:cNvSpPr txBox="1"/>
              <p:nvPr/>
            </p:nvSpPr>
            <p:spPr>
              <a:xfrm>
                <a:off x="5725302" y="43231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3" name="pole tekstowe 2152">
                <a:extLst>
                  <a:ext uri="{FF2B5EF4-FFF2-40B4-BE49-F238E27FC236}">
                    <a16:creationId xmlns:a16="http://schemas.microsoft.com/office/drawing/2014/main" id="{1CD4C71C-66CB-209E-8B34-683984032A8B}"/>
                  </a:ext>
                </a:extLst>
              </p:cNvPr>
              <p:cNvSpPr txBox="1">
                <a:spLocks noRot="1" noChangeAspect="1" noMove="1" noResize="1" noEditPoints="1" noAdjustHandles="1" noChangeArrowheads="1" noChangeShapeType="1" noTextEdit="1"/>
              </p:cNvSpPr>
              <p:nvPr/>
            </p:nvSpPr>
            <p:spPr>
              <a:xfrm>
                <a:off x="5725302" y="4323180"/>
                <a:ext cx="326755" cy="86690"/>
              </a:xfrm>
              <a:prstGeom prst="rect">
                <a:avLst/>
              </a:prstGeom>
              <a:blipFill>
                <a:blip r:embed="rId10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4" name="pole tekstowe 2153">
                <a:extLst>
                  <a:ext uri="{FF2B5EF4-FFF2-40B4-BE49-F238E27FC236}">
                    <a16:creationId xmlns:a16="http://schemas.microsoft.com/office/drawing/2014/main" id="{0CF42FF9-AF71-A75E-748D-3ACD79F7F1EF}"/>
                  </a:ext>
                </a:extLst>
              </p:cNvPr>
              <p:cNvSpPr txBox="1"/>
              <p:nvPr/>
            </p:nvSpPr>
            <p:spPr>
              <a:xfrm>
                <a:off x="5725302" y="451761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4" name="pole tekstowe 2153">
                <a:extLst>
                  <a:ext uri="{FF2B5EF4-FFF2-40B4-BE49-F238E27FC236}">
                    <a16:creationId xmlns:a16="http://schemas.microsoft.com/office/drawing/2014/main" id="{0CF42FF9-AF71-A75E-748D-3ACD79F7F1EF}"/>
                  </a:ext>
                </a:extLst>
              </p:cNvPr>
              <p:cNvSpPr txBox="1">
                <a:spLocks noRot="1" noChangeAspect="1" noMove="1" noResize="1" noEditPoints="1" noAdjustHandles="1" noChangeArrowheads="1" noChangeShapeType="1" noTextEdit="1"/>
              </p:cNvSpPr>
              <p:nvPr/>
            </p:nvSpPr>
            <p:spPr>
              <a:xfrm>
                <a:off x="5725302" y="4517612"/>
                <a:ext cx="326755" cy="86690"/>
              </a:xfrm>
              <a:prstGeom prst="rect">
                <a:avLst/>
              </a:prstGeom>
              <a:blipFill>
                <a:blip r:embed="rId10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5" name="pole tekstowe 2154">
                <a:extLst>
                  <a:ext uri="{FF2B5EF4-FFF2-40B4-BE49-F238E27FC236}">
                    <a16:creationId xmlns:a16="http://schemas.microsoft.com/office/drawing/2014/main" id="{85AC9195-BF34-F82B-55BE-7D3EBAAC0337}"/>
                  </a:ext>
                </a:extLst>
              </p:cNvPr>
              <p:cNvSpPr txBox="1"/>
              <p:nvPr/>
            </p:nvSpPr>
            <p:spPr>
              <a:xfrm>
                <a:off x="5961676" y="16036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5" name="pole tekstowe 2154">
                <a:extLst>
                  <a:ext uri="{FF2B5EF4-FFF2-40B4-BE49-F238E27FC236}">
                    <a16:creationId xmlns:a16="http://schemas.microsoft.com/office/drawing/2014/main" id="{85AC9195-BF34-F82B-55BE-7D3EBAAC0337}"/>
                  </a:ext>
                </a:extLst>
              </p:cNvPr>
              <p:cNvSpPr txBox="1">
                <a:spLocks noRot="1" noChangeAspect="1" noMove="1" noResize="1" noEditPoints="1" noAdjustHandles="1" noChangeArrowheads="1" noChangeShapeType="1" noTextEdit="1"/>
              </p:cNvSpPr>
              <p:nvPr/>
            </p:nvSpPr>
            <p:spPr>
              <a:xfrm>
                <a:off x="5961676" y="1603618"/>
                <a:ext cx="326755" cy="86690"/>
              </a:xfrm>
              <a:prstGeom prst="rect">
                <a:avLst/>
              </a:prstGeom>
              <a:blipFill>
                <a:blip r:embed="rId10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6" name="pole tekstowe 2155">
                <a:extLst>
                  <a:ext uri="{FF2B5EF4-FFF2-40B4-BE49-F238E27FC236}">
                    <a16:creationId xmlns:a16="http://schemas.microsoft.com/office/drawing/2014/main" id="{26C66A51-A02C-71BE-457A-4DD8BE269A27}"/>
                  </a:ext>
                </a:extLst>
              </p:cNvPr>
              <p:cNvSpPr txBox="1"/>
              <p:nvPr/>
            </p:nvSpPr>
            <p:spPr>
              <a:xfrm>
                <a:off x="5961676" y="179397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6" name="pole tekstowe 2155">
                <a:extLst>
                  <a:ext uri="{FF2B5EF4-FFF2-40B4-BE49-F238E27FC236}">
                    <a16:creationId xmlns:a16="http://schemas.microsoft.com/office/drawing/2014/main" id="{26C66A51-A02C-71BE-457A-4DD8BE269A27}"/>
                  </a:ext>
                </a:extLst>
              </p:cNvPr>
              <p:cNvSpPr txBox="1">
                <a:spLocks noRot="1" noChangeAspect="1" noMove="1" noResize="1" noEditPoints="1" noAdjustHandles="1" noChangeArrowheads="1" noChangeShapeType="1" noTextEdit="1"/>
              </p:cNvSpPr>
              <p:nvPr/>
            </p:nvSpPr>
            <p:spPr>
              <a:xfrm>
                <a:off x="5961676" y="1793971"/>
                <a:ext cx="326755" cy="86690"/>
              </a:xfrm>
              <a:prstGeom prst="rect">
                <a:avLst/>
              </a:prstGeom>
              <a:blipFill>
                <a:blip r:embed="rId10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7" name="pole tekstowe 2156">
                <a:extLst>
                  <a:ext uri="{FF2B5EF4-FFF2-40B4-BE49-F238E27FC236}">
                    <a16:creationId xmlns:a16="http://schemas.microsoft.com/office/drawing/2014/main" id="{C80E4DCF-67AE-34CE-2685-F2FCCE43B505}"/>
                  </a:ext>
                </a:extLst>
              </p:cNvPr>
              <p:cNvSpPr txBox="1"/>
              <p:nvPr/>
            </p:nvSpPr>
            <p:spPr>
              <a:xfrm>
                <a:off x="5961676" y="198840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7" name="pole tekstowe 2156">
                <a:extLst>
                  <a:ext uri="{FF2B5EF4-FFF2-40B4-BE49-F238E27FC236}">
                    <a16:creationId xmlns:a16="http://schemas.microsoft.com/office/drawing/2014/main" id="{C80E4DCF-67AE-34CE-2685-F2FCCE43B505}"/>
                  </a:ext>
                </a:extLst>
              </p:cNvPr>
              <p:cNvSpPr txBox="1">
                <a:spLocks noRot="1" noChangeAspect="1" noMove="1" noResize="1" noEditPoints="1" noAdjustHandles="1" noChangeArrowheads="1" noChangeShapeType="1" noTextEdit="1"/>
              </p:cNvSpPr>
              <p:nvPr/>
            </p:nvSpPr>
            <p:spPr>
              <a:xfrm>
                <a:off x="5961676" y="1988406"/>
                <a:ext cx="326755" cy="86690"/>
              </a:xfrm>
              <a:prstGeom prst="rect">
                <a:avLst/>
              </a:prstGeom>
              <a:blipFill>
                <a:blip r:embed="rId10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8" name="pole tekstowe 2157">
                <a:extLst>
                  <a:ext uri="{FF2B5EF4-FFF2-40B4-BE49-F238E27FC236}">
                    <a16:creationId xmlns:a16="http://schemas.microsoft.com/office/drawing/2014/main" id="{D9A90796-DF36-C9E2-4213-3599FFAB12C2}"/>
                  </a:ext>
                </a:extLst>
              </p:cNvPr>
              <p:cNvSpPr txBox="1"/>
              <p:nvPr/>
            </p:nvSpPr>
            <p:spPr>
              <a:xfrm>
                <a:off x="5961676" y="218284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8" name="pole tekstowe 2157">
                <a:extLst>
                  <a:ext uri="{FF2B5EF4-FFF2-40B4-BE49-F238E27FC236}">
                    <a16:creationId xmlns:a16="http://schemas.microsoft.com/office/drawing/2014/main" id="{D9A90796-DF36-C9E2-4213-3599FFAB12C2}"/>
                  </a:ext>
                </a:extLst>
              </p:cNvPr>
              <p:cNvSpPr txBox="1">
                <a:spLocks noRot="1" noChangeAspect="1" noMove="1" noResize="1" noEditPoints="1" noAdjustHandles="1" noChangeArrowheads="1" noChangeShapeType="1" noTextEdit="1"/>
              </p:cNvSpPr>
              <p:nvPr/>
            </p:nvSpPr>
            <p:spPr>
              <a:xfrm>
                <a:off x="5961676" y="2182841"/>
                <a:ext cx="326755" cy="86690"/>
              </a:xfrm>
              <a:prstGeom prst="rect">
                <a:avLst/>
              </a:prstGeom>
              <a:blipFill>
                <a:blip r:embed="rId10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9" name="pole tekstowe 2158">
                <a:extLst>
                  <a:ext uri="{FF2B5EF4-FFF2-40B4-BE49-F238E27FC236}">
                    <a16:creationId xmlns:a16="http://schemas.microsoft.com/office/drawing/2014/main" id="{D58E1272-CBE8-E28F-C71B-BD1AE53791F6}"/>
                  </a:ext>
                </a:extLst>
              </p:cNvPr>
              <p:cNvSpPr txBox="1"/>
              <p:nvPr/>
            </p:nvSpPr>
            <p:spPr>
              <a:xfrm>
                <a:off x="5961676" y="23772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9" name="pole tekstowe 2158">
                <a:extLst>
                  <a:ext uri="{FF2B5EF4-FFF2-40B4-BE49-F238E27FC236}">
                    <a16:creationId xmlns:a16="http://schemas.microsoft.com/office/drawing/2014/main" id="{D58E1272-CBE8-E28F-C71B-BD1AE53791F6}"/>
                  </a:ext>
                </a:extLst>
              </p:cNvPr>
              <p:cNvSpPr txBox="1">
                <a:spLocks noRot="1" noChangeAspect="1" noMove="1" noResize="1" noEditPoints="1" noAdjustHandles="1" noChangeArrowheads="1" noChangeShapeType="1" noTextEdit="1"/>
              </p:cNvSpPr>
              <p:nvPr/>
            </p:nvSpPr>
            <p:spPr>
              <a:xfrm>
                <a:off x="5961676" y="2377276"/>
                <a:ext cx="326755" cy="86690"/>
              </a:xfrm>
              <a:prstGeom prst="rect">
                <a:avLst/>
              </a:prstGeom>
              <a:blipFill>
                <a:blip r:embed="rId11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0" name="pole tekstowe 2159">
                <a:extLst>
                  <a:ext uri="{FF2B5EF4-FFF2-40B4-BE49-F238E27FC236}">
                    <a16:creationId xmlns:a16="http://schemas.microsoft.com/office/drawing/2014/main" id="{3F92E86F-8B11-D50E-2ADA-D9C2797A4909}"/>
                  </a:ext>
                </a:extLst>
              </p:cNvPr>
              <p:cNvSpPr txBox="1"/>
              <p:nvPr/>
            </p:nvSpPr>
            <p:spPr>
              <a:xfrm>
                <a:off x="5961676" y="257171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0" name="pole tekstowe 2159">
                <a:extLst>
                  <a:ext uri="{FF2B5EF4-FFF2-40B4-BE49-F238E27FC236}">
                    <a16:creationId xmlns:a16="http://schemas.microsoft.com/office/drawing/2014/main" id="{3F92E86F-8B11-D50E-2ADA-D9C2797A4909}"/>
                  </a:ext>
                </a:extLst>
              </p:cNvPr>
              <p:cNvSpPr txBox="1">
                <a:spLocks noRot="1" noChangeAspect="1" noMove="1" noResize="1" noEditPoints="1" noAdjustHandles="1" noChangeArrowheads="1" noChangeShapeType="1" noTextEdit="1"/>
              </p:cNvSpPr>
              <p:nvPr/>
            </p:nvSpPr>
            <p:spPr>
              <a:xfrm>
                <a:off x="5961676" y="2571711"/>
                <a:ext cx="326755" cy="86690"/>
              </a:xfrm>
              <a:prstGeom prst="rect">
                <a:avLst/>
              </a:prstGeom>
              <a:blipFill>
                <a:blip r:embed="rId11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1" name="pole tekstowe 2160">
                <a:extLst>
                  <a:ext uri="{FF2B5EF4-FFF2-40B4-BE49-F238E27FC236}">
                    <a16:creationId xmlns:a16="http://schemas.microsoft.com/office/drawing/2014/main" id="{9D8A4B2E-A43D-7979-5EE6-56BC43D6B265}"/>
                  </a:ext>
                </a:extLst>
              </p:cNvPr>
              <p:cNvSpPr txBox="1"/>
              <p:nvPr/>
            </p:nvSpPr>
            <p:spPr>
              <a:xfrm>
                <a:off x="5961676" y="276614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1" name="pole tekstowe 2160">
                <a:extLst>
                  <a:ext uri="{FF2B5EF4-FFF2-40B4-BE49-F238E27FC236}">
                    <a16:creationId xmlns:a16="http://schemas.microsoft.com/office/drawing/2014/main" id="{9D8A4B2E-A43D-7979-5EE6-56BC43D6B265}"/>
                  </a:ext>
                </a:extLst>
              </p:cNvPr>
              <p:cNvSpPr txBox="1">
                <a:spLocks noRot="1" noChangeAspect="1" noMove="1" noResize="1" noEditPoints="1" noAdjustHandles="1" noChangeArrowheads="1" noChangeShapeType="1" noTextEdit="1"/>
              </p:cNvSpPr>
              <p:nvPr/>
            </p:nvSpPr>
            <p:spPr>
              <a:xfrm>
                <a:off x="5961676" y="2766146"/>
                <a:ext cx="326755" cy="86690"/>
              </a:xfrm>
              <a:prstGeom prst="rect">
                <a:avLst/>
              </a:prstGeom>
              <a:blipFill>
                <a:blip r:embed="rId11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2" name="pole tekstowe 2161">
                <a:extLst>
                  <a:ext uri="{FF2B5EF4-FFF2-40B4-BE49-F238E27FC236}">
                    <a16:creationId xmlns:a16="http://schemas.microsoft.com/office/drawing/2014/main" id="{56D86256-2B68-CFF7-0336-C175552A9489}"/>
                  </a:ext>
                </a:extLst>
              </p:cNvPr>
              <p:cNvSpPr txBox="1"/>
              <p:nvPr/>
            </p:nvSpPr>
            <p:spPr>
              <a:xfrm>
                <a:off x="5961676" y="296058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2" name="pole tekstowe 2161">
                <a:extLst>
                  <a:ext uri="{FF2B5EF4-FFF2-40B4-BE49-F238E27FC236}">
                    <a16:creationId xmlns:a16="http://schemas.microsoft.com/office/drawing/2014/main" id="{56D86256-2B68-CFF7-0336-C175552A9489}"/>
                  </a:ext>
                </a:extLst>
              </p:cNvPr>
              <p:cNvSpPr txBox="1">
                <a:spLocks noRot="1" noChangeAspect="1" noMove="1" noResize="1" noEditPoints="1" noAdjustHandles="1" noChangeArrowheads="1" noChangeShapeType="1" noTextEdit="1"/>
              </p:cNvSpPr>
              <p:nvPr/>
            </p:nvSpPr>
            <p:spPr>
              <a:xfrm>
                <a:off x="5961676" y="2960581"/>
                <a:ext cx="326755" cy="86690"/>
              </a:xfrm>
              <a:prstGeom prst="rect">
                <a:avLst/>
              </a:prstGeom>
              <a:blipFill>
                <a:blip r:embed="rId11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3" name="pole tekstowe 2162">
                <a:extLst>
                  <a:ext uri="{FF2B5EF4-FFF2-40B4-BE49-F238E27FC236}">
                    <a16:creationId xmlns:a16="http://schemas.microsoft.com/office/drawing/2014/main" id="{8666D5E8-CFD0-A35E-42FF-7F37249386A5}"/>
                  </a:ext>
                </a:extLst>
              </p:cNvPr>
              <p:cNvSpPr txBox="1"/>
              <p:nvPr/>
            </p:nvSpPr>
            <p:spPr>
              <a:xfrm>
                <a:off x="5961676" y="315501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3" name="pole tekstowe 2162">
                <a:extLst>
                  <a:ext uri="{FF2B5EF4-FFF2-40B4-BE49-F238E27FC236}">
                    <a16:creationId xmlns:a16="http://schemas.microsoft.com/office/drawing/2014/main" id="{8666D5E8-CFD0-A35E-42FF-7F37249386A5}"/>
                  </a:ext>
                </a:extLst>
              </p:cNvPr>
              <p:cNvSpPr txBox="1">
                <a:spLocks noRot="1" noChangeAspect="1" noMove="1" noResize="1" noEditPoints="1" noAdjustHandles="1" noChangeArrowheads="1" noChangeShapeType="1" noTextEdit="1"/>
              </p:cNvSpPr>
              <p:nvPr/>
            </p:nvSpPr>
            <p:spPr>
              <a:xfrm>
                <a:off x="5961676" y="3155016"/>
                <a:ext cx="326755" cy="86690"/>
              </a:xfrm>
              <a:prstGeom prst="rect">
                <a:avLst/>
              </a:prstGeom>
              <a:blipFill>
                <a:blip r:embed="rId11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4" name="pole tekstowe 2163">
                <a:extLst>
                  <a:ext uri="{FF2B5EF4-FFF2-40B4-BE49-F238E27FC236}">
                    <a16:creationId xmlns:a16="http://schemas.microsoft.com/office/drawing/2014/main" id="{434249DD-7D39-E69D-2D28-2ADB4381E970}"/>
                  </a:ext>
                </a:extLst>
              </p:cNvPr>
              <p:cNvSpPr txBox="1"/>
              <p:nvPr/>
            </p:nvSpPr>
            <p:spPr>
              <a:xfrm>
                <a:off x="5961676" y="334945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4" name="pole tekstowe 2163">
                <a:extLst>
                  <a:ext uri="{FF2B5EF4-FFF2-40B4-BE49-F238E27FC236}">
                    <a16:creationId xmlns:a16="http://schemas.microsoft.com/office/drawing/2014/main" id="{434249DD-7D39-E69D-2D28-2ADB4381E970}"/>
                  </a:ext>
                </a:extLst>
              </p:cNvPr>
              <p:cNvSpPr txBox="1">
                <a:spLocks noRot="1" noChangeAspect="1" noMove="1" noResize="1" noEditPoints="1" noAdjustHandles="1" noChangeArrowheads="1" noChangeShapeType="1" noTextEdit="1"/>
              </p:cNvSpPr>
              <p:nvPr/>
            </p:nvSpPr>
            <p:spPr>
              <a:xfrm>
                <a:off x="5961676" y="3349451"/>
                <a:ext cx="326755" cy="86690"/>
              </a:xfrm>
              <a:prstGeom prst="rect">
                <a:avLst/>
              </a:prstGeom>
              <a:blipFill>
                <a:blip r:embed="rId11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5" name="pole tekstowe 2164">
                <a:extLst>
                  <a:ext uri="{FF2B5EF4-FFF2-40B4-BE49-F238E27FC236}">
                    <a16:creationId xmlns:a16="http://schemas.microsoft.com/office/drawing/2014/main" id="{008D925E-A6C6-CA82-395A-0C6E899D099D}"/>
                  </a:ext>
                </a:extLst>
              </p:cNvPr>
              <p:cNvSpPr txBox="1"/>
              <p:nvPr/>
            </p:nvSpPr>
            <p:spPr>
              <a:xfrm>
                <a:off x="5961676" y="35438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5" name="pole tekstowe 2164">
                <a:extLst>
                  <a:ext uri="{FF2B5EF4-FFF2-40B4-BE49-F238E27FC236}">
                    <a16:creationId xmlns:a16="http://schemas.microsoft.com/office/drawing/2014/main" id="{008D925E-A6C6-CA82-395A-0C6E899D099D}"/>
                  </a:ext>
                </a:extLst>
              </p:cNvPr>
              <p:cNvSpPr txBox="1">
                <a:spLocks noRot="1" noChangeAspect="1" noMove="1" noResize="1" noEditPoints="1" noAdjustHandles="1" noChangeArrowheads="1" noChangeShapeType="1" noTextEdit="1"/>
              </p:cNvSpPr>
              <p:nvPr/>
            </p:nvSpPr>
            <p:spPr>
              <a:xfrm>
                <a:off x="5961676" y="3543886"/>
                <a:ext cx="326755" cy="86690"/>
              </a:xfrm>
              <a:prstGeom prst="rect">
                <a:avLst/>
              </a:prstGeom>
              <a:blipFill>
                <a:blip r:embed="rId116"/>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6" name="pole tekstowe 2165">
                <a:extLst>
                  <a:ext uri="{FF2B5EF4-FFF2-40B4-BE49-F238E27FC236}">
                    <a16:creationId xmlns:a16="http://schemas.microsoft.com/office/drawing/2014/main" id="{D9B7E2EC-26F2-E807-5FB0-90D6E64CD175}"/>
                  </a:ext>
                </a:extLst>
              </p:cNvPr>
              <p:cNvSpPr txBox="1"/>
              <p:nvPr/>
            </p:nvSpPr>
            <p:spPr>
              <a:xfrm>
                <a:off x="5961676" y="373832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6" name="pole tekstowe 2165">
                <a:extLst>
                  <a:ext uri="{FF2B5EF4-FFF2-40B4-BE49-F238E27FC236}">
                    <a16:creationId xmlns:a16="http://schemas.microsoft.com/office/drawing/2014/main" id="{D9B7E2EC-26F2-E807-5FB0-90D6E64CD175}"/>
                  </a:ext>
                </a:extLst>
              </p:cNvPr>
              <p:cNvSpPr txBox="1">
                <a:spLocks noRot="1" noChangeAspect="1" noMove="1" noResize="1" noEditPoints="1" noAdjustHandles="1" noChangeArrowheads="1" noChangeShapeType="1" noTextEdit="1"/>
              </p:cNvSpPr>
              <p:nvPr/>
            </p:nvSpPr>
            <p:spPr>
              <a:xfrm>
                <a:off x="5961676" y="3738321"/>
                <a:ext cx="326755" cy="86690"/>
              </a:xfrm>
              <a:prstGeom prst="rect">
                <a:avLst/>
              </a:prstGeom>
              <a:blipFill>
                <a:blip r:embed="rId11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7" name="pole tekstowe 2166">
                <a:extLst>
                  <a:ext uri="{FF2B5EF4-FFF2-40B4-BE49-F238E27FC236}">
                    <a16:creationId xmlns:a16="http://schemas.microsoft.com/office/drawing/2014/main" id="{20EDC217-5E6B-8C50-513A-FC44DAD02756}"/>
                  </a:ext>
                </a:extLst>
              </p:cNvPr>
              <p:cNvSpPr txBox="1"/>
              <p:nvPr/>
            </p:nvSpPr>
            <p:spPr>
              <a:xfrm>
                <a:off x="5961676" y="39327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7" name="pole tekstowe 2166">
                <a:extLst>
                  <a:ext uri="{FF2B5EF4-FFF2-40B4-BE49-F238E27FC236}">
                    <a16:creationId xmlns:a16="http://schemas.microsoft.com/office/drawing/2014/main" id="{20EDC217-5E6B-8C50-513A-FC44DAD02756}"/>
                  </a:ext>
                </a:extLst>
              </p:cNvPr>
              <p:cNvSpPr txBox="1">
                <a:spLocks noRot="1" noChangeAspect="1" noMove="1" noResize="1" noEditPoints="1" noAdjustHandles="1" noChangeArrowheads="1" noChangeShapeType="1" noTextEdit="1"/>
              </p:cNvSpPr>
              <p:nvPr/>
            </p:nvSpPr>
            <p:spPr>
              <a:xfrm>
                <a:off x="5961676" y="3932756"/>
                <a:ext cx="326755" cy="86690"/>
              </a:xfrm>
              <a:prstGeom prst="rect">
                <a:avLst/>
              </a:prstGeom>
              <a:blipFill>
                <a:blip r:embed="rId11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8" name="pole tekstowe 2167">
                <a:extLst>
                  <a:ext uri="{FF2B5EF4-FFF2-40B4-BE49-F238E27FC236}">
                    <a16:creationId xmlns:a16="http://schemas.microsoft.com/office/drawing/2014/main" id="{4484012E-8E74-C60D-AD6C-8133BA6A7C1C}"/>
                  </a:ext>
                </a:extLst>
              </p:cNvPr>
              <p:cNvSpPr txBox="1"/>
              <p:nvPr/>
            </p:nvSpPr>
            <p:spPr>
              <a:xfrm>
                <a:off x="5961676" y="412719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8" name="pole tekstowe 2167">
                <a:extLst>
                  <a:ext uri="{FF2B5EF4-FFF2-40B4-BE49-F238E27FC236}">
                    <a16:creationId xmlns:a16="http://schemas.microsoft.com/office/drawing/2014/main" id="{4484012E-8E74-C60D-AD6C-8133BA6A7C1C}"/>
                  </a:ext>
                </a:extLst>
              </p:cNvPr>
              <p:cNvSpPr txBox="1">
                <a:spLocks noRot="1" noChangeAspect="1" noMove="1" noResize="1" noEditPoints="1" noAdjustHandles="1" noChangeArrowheads="1" noChangeShapeType="1" noTextEdit="1"/>
              </p:cNvSpPr>
              <p:nvPr/>
            </p:nvSpPr>
            <p:spPr>
              <a:xfrm>
                <a:off x="5961676" y="4127191"/>
                <a:ext cx="326755" cy="86690"/>
              </a:xfrm>
              <a:prstGeom prst="rect">
                <a:avLst/>
              </a:prstGeom>
              <a:blipFill>
                <a:blip r:embed="rId11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9" name="pole tekstowe 2168">
                <a:extLst>
                  <a:ext uri="{FF2B5EF4-FFF2-40B4-BE49-F238E27FC236}">
                    <a16:creationId xmlns:a16="http://schemas.microsoft.com/office/drawing/2014/main" id="{928AFE0E-7AFC-236F-5FA7-967ED1BF3D9B}"/>
                  </a:ext>
                </a:extLst>
              </p:cNvPr>
              <p:cNvSpPr txBox="1"/>
              <p:nvPr/>
            </p:nvSpPr>
            <p:spPr>
              <a:xfrm>
                <a:off x="5961676" y="43216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9" name="pole tekstowe 2168">
                <a:extLst>
                  <a:ext uri="{FF2B5EF4-FFF2-40B4-BE49-F238E27FC236}">
                    <a16:creationId xmlns:a16="http://schemas.microsoft.com/office/drawing/2014/main" id="{928AFE0E-7AFC-236F-5FA7-967ED1BF3D9B}"/>
                  </a:ext>
                </a:extLst>
              </p:cNvPr>
              <p:cNvSpPr txBox="1">
                <a:spLocks noRot="1" noChangeAspect="1" noMove="1" noResize="1" noEditPoints="1" noAdjustHandles="1" noChangeArrowheads="1" noChangeShapeType="1" noTextEdit="1"/>
              </p:cNvSpPr>
              <p:nvPr/>
            </p:nvSpPr>
            <p:spPr>
              <a:xfrm>
                <a:off x="5961676" y="4321626"/>
                <a:ext cx="326755" cy="86690"/>
              </a:xfrm>
              <a:prstGeom prst="rect">
                <a:avLst/>
              </a:prstGeom>
              <a:blipFill>
                <a:blip r:embed="rId12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0" name="pole tekstowe 2169">
                <a:extLst>
                  <a:ext uri="{FF2B5EF4-FFF2-40B4-BE49-F238E27FC236}">
                    <a16:creationId xmlns:a16="http://schemas.microsoft.com/office/drawing/2014/main" id="{9920C8C9-CDD6-7DF5-FADA-719CA6D35E6E}"/>
                  </a:ext>
                </a:extLst>
              </p:cNvPr>
              <p:cNvSpPr txBox="1"/>
              <p:nvPr/>
            </p:nvSpPr>
            <p:spPr>
              <a:xfrm>
                <a:off x="5961676" y="451605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0" name="pole tekstowe 2169">
                <a:extLst>
                  <a:ext uri="{FF2B5EF4-FFF2-40B4-BE49-F238E27FC236}">
                    <a16:creationId xmlns:a16="http://schemas.microsoft.com/office/drawing/2014/main" id="{9920C8C9-CDD6-7DF5-FADA-719CA6D35E6E}"/>
                  </a:ext>
                </a:extLst>
              </p:cNvPr>
              <p:cNvSpPr txBox="1">
                <a:spLocks noRot="1" noChangeAspect="1" noMove="1" noResize="1" noEditPoints="1" noAdjustHandles="1" noChangeArrowheads="1" noChangeShapeType="1" noTextEdit="1"/>
              </p:cNvSpPr>
              <p:nvPr/>
            </p:nvSpPr>
            <p:spPr>
              <a:xfrm>
                <a:off x="5961676" y="4516058"/>
                <a:ext cx="326755" cy="86690"/>
              </a:xfrm>
              <a:prstGeom prst="rect">
                <a:avLst/>
              </a:prstGeom>
              <a:blipFill>
                <a:blip r:embed="rId12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1" name="pole tekstowe 2170">
                <a:extLst>
                  <a:ext uri="{FF2B5EF4-FFF2-40B4-BE49-F238E27FC236}">
                    <a16:creationId xmlns:a16="http://schemas.microsoft.com/office/drawing/2014/main" id="{30DFB89E-080D-EC11-D7B7-C6E24410099E}"/>
                  </a:ext>
                </a:extLst>
              </p:cNvPr>
              <p:cNvSpPr txBox="1"/>
              <p:nvPr/>
            </p:nvSpPr>
            <p:spPr>
              <a:xfrm>
                <a:off x="6198050" y="16020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1" name="pole tekstowe 2170">
                <a:extLst>
                  <a:ext uri="{FF2B5EF4-FFF2-40B4-BE49-F238E27FC236}">
                    <a16:creationId xmlns:a16="http://schemas.microsoft.com/office/drawing/2014/main" id="{30DFB89E-080D-EC11-D7B7-C6E24410099E}"/>
                  </a:ext>
                </a:extLst>
              </p:cNvPr>
              <p:cNvSpPr txBox="1">
                <a:spLocks noRot="1" noChangeAspect="1" noMove="1" noResize="1" noEditPoints="1" noAdjustHandles="1" noChangeArrowheads="1" noChangeShapeType="1" noTextEdit="1"/>
              </p:cNvSpPr>
              <p:nvPr/>
            </p:nvSpPr>
            <p:spPr>
              <a:xfrm>
                <a:off x="6198050" y="1602064"/>
                <a:ext cx="326755" cy="86690"/>
              </a:xfrm>
              <a:prstGeom prst="rect">
                <a:avLst/>
              </a:prstGeom>
              <a:blipFill>
                <a:blip r:embed="rId12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2" name="pole tekstowe 2171">
                <a:extLst>
                  <a:ext uri="{FF2B5EF4-FFF2-40B4-BE49-F238E27FC236}">
                    <a16:creationId xmlns:a16="http://schemas.microsoft.com/office/drawing/2014/main" id="{BF49ABC6-6D64-CA63-EB24-0CA6061EE8F6}"/>
                  </a:ext>
                </a:extLst>
              </p:cNvPr>
              <p:cNvSpPr txBox="1"/>
              <p:nvPr/>
            </p:nvSpPr>
            <p:spPr>
              <a:xfrm>
                <a:off x="6198050" y="17924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2" name="pole tekstowe 2171">
                <a:extLst>
                  <a:ext uri="{FF2B5EF4-FFF2-40B4-BE49-F238E27FC236}">
                    <a16:creationId xmlns:a16="http://schemas.microsoft.com/office/drawing/2014/main" id="{BF49ABC6-6D64-CA63-EB24-0CA6061EE8F6}"/>
                  </a:ext>
                </a:extLst>
              </p:cNvPr>
              <p:cNvSpPr txBox="1">
                <a:spLocks noRot="1" noChangeAspect="1" noMove="1" noResize="1" noEditPoints="1" noAdjustHandles="1" noChangeArrowheads="1" noChangeShapeType="1" noTextEdit="1"/>
              </p:cNvSpPr>
              <p:nvPr/>
            </p:nvSpPr>
            <p:spPr>
              <a:xfrm>
                <a:off x="6198050" y="1792417"/>
                <a:ext cx="326755" cy="86690"/>
              </a:xfrm>
              <a:prstGeom prst="rect">
                <a:avLst/>
              </a:prstGeom>
              <a:blipFill>
                <a:blip r:embed="rId12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3" name="pole tekstowe 2172">
                <a:extLst>
                  <a:ext uri="{FF2B5EF4-FFF2-40B4-BE49-F238E27FC236}">
                    <a16:creationId xmlns:a16="http://schemas.microsoft.com/office/drawing/2014/main" id="{3374522E-91E3-4D64-291D-37E059489568}"/>
                  </a:ext>
                </a:extLst>
              </p:cNvPr>
              <p:cNvSpPr txBox="1"/>
              <p:nvPr/>
            </p:nvSpPr>
            <p:spPr>
              <a:xfrm>
                <a:off x="6198050" y="19868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3" name="pole tekstowe 2172">
                <a:extLst>
                  <a:ext uri="{FF2B5EF4-FFF2-40B4-BE49-F238E27FC236}">
                    <a16:creationId xmlns:a16="http://schemas.microsoft.com/office/drawing/2014/main" id="{3374522E-91E3-4D64-291D-37E059489568}"/>
                  </a:ext>
                </a:extLst>
              </p:cNvPr>
              <p:cNvSpPr txBox="1">
                <a:spLocks noRot="1" noChangeAspect="1" noMove="1" noResize="1" noEditPoints="1" noAdjustHandles="1" noChangeArrowheads="1" noChangeShapeType="1" noTextEdit="1"/>
              </p:cNvSpPr>
              <p:nvPr/>
            </p:nvSpPr>
            <p:spPr>
              <a:xfrm>
                <a:off x="6198050" y="1986852"/>
                <a:ext cx="326755" cy="86690"/>
              </a:xfrm>
              <a:prstGeom prst="rect">
                <a:avLst/>
              </a:prstGeom>
              <a:blipFill>
                <a:blip r:embed="rId12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4" name="pole tekstowe 2173">
                <a:extLst>
                  <a:ext uri="{FF2B5EF4-FFF2-40B4-BE49-F238E27FC236}">
                    <a16:creationId xmlns:a16="http://schemas.microsoft.com/office/drawing/2014/main" id="{4E9C87F5-0C84-4F18-EC00-DC413E1ABDA9}"/>
                  </a:ext>
                </a:extLst>
              </p:cNvPr>
              <p:cNvSpPr txBox="1"/>
              <p:nvPr/>
            </p:nvSpPr>
            <p:spPr>
              <a:xfrm>
                <a:off x="6198050" y="21812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4" name="pole tekstowe 2173">
                <a:extLst>
                  <a:ext uri="{FF2B5EF4-FFF2-40B4-BE49-F238E27FC236}">
                    <a16:creationId xmlns:a16="http://schemas.microsoft.com/office/drawing/2014/main" id="{4E9C87F5-0C84-4F18-EC00-DC413E1ABDA9}"/>
                  </a:ext>
                </a:extLst>
              </p:cNvPr>
              <p:cNvSpPr txBox="1">
                <a:spLocks noRot="1" noChangeAspect="1" noMove="1" noResize="1" noEditPoints="1" noAdjustHandles="1" noChangeArrowheads="1" noChangeShapeType="1" noTextEdit="1"/>
              </p:cNvSpPr>
              <p:nvPr/>
            </p:nvSpPr>
            <p:spPr>
              <a:xfrm>
                <a:off x="6198050" y="2181287"/>
                <a:ext cx="326755" cy="86690"/>
              </a:xfrm>
              <a:prstGeom prst="rect">
                <a:avLst/>
              </a:prstGeom>
              <a:blipFill>
                <a:blip r:embed="rId12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5" name="pole tekstowe 2174">
                <a:extLst>
                  <a:ext uri="{FF2B5EF4-FFF2-40B4-BE49-F238E27FC236}">
                    <a16:creationId xmlns:a16="http://schemas.microsoft.com/office/drawing/2014/main" id="{DCB665DA-77F9-48B6-DBFA-D93FC7865BE5}"/>
                  </a:ext>
                </a:extLst>
              </p:cNvPr>
              <p:cNvSpPr txBox="1"/>
              <p:nvPr/>
            </p:nvSpPr>
            <p:spPr>
              <a:xfrm>
                <a:off x="6198050" y="23757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5" name="pole tekstowe 2174">
                <a:extLst>
                  <a:ext uri="{FF2B5EF4-FFF2-40B4-BE49-F238E27FC236}">
                    <a16:creationId xmlns:a16="http://schemas.microsoft.com/office/drawing/2014/main" id="{DCB665DA-77F9-48B6-DBFA-D93FC7865BE5}"/>
                  </a:ext>
                </a:extLst>
              </p:cNvPr>
              <p:cNvSpPr txBox="1">
                <a:spLocks noRot="1" noChangeAspect="1" noMove="1" noResize="1" noEditPoints="1" noAdjustHandles="1" noChangeArrowheads="1" noChangeShapeType="1" noTextEdit="1"/>
              </p:cNvSpPr>
              <p:nvPr/>
            </p:nvSpPr>
            <p:spPr>
              <a:xfrm>
                <a:off x="6198050" y="2375722"/>
                <a:ext cx="326755" cy="86690"/>
              </a:xfrm>
              <a:prstGeom prst="rect">
                <a:avLst/>
              </a:prstGeom>
              <a:blipFill>
                <a:blip r:embed="rId12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6" name="pole tekstowe 2175">
                <a:extLst>
                  <a:ext uri="{FF2B5EF4-FFF2-40B4-BE49-F238E27FC236}">
                    <a16:creationId xmlns:a16="http://schemas.microsoft.com/office/drawing/2014/main" id="{C77D9059-BD0E-291E-FCD3-AD33AA663C3C}"/>
                  </a:ext>
                </a:extLst>
              </p:cNvPr>
              <p:cNvSpPr txBox="1"/>
              <p:nvPr/>
            </p:nvSpPr>
            <p:spPr>
              <a:xfrm>
                <a:off x="6198050" y="25701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6" name="pole tekstowe 2175">
                <a:extLst>
                  <a:ext uri="{FF2B5EF4-FFF2-40B4-BE49-F238E27FC236}">
                    <a16:creationId xmlns:a16="http://schemas.microsoft.com/office/drawing/2014/main" id="{C77D9059-BD0E-291E-FCD3-AD33AA663C3C}"/>
                  </a:ext>
                </a:extLst>
              </p:cNvPr>
              <p:cNvSpPr txBox="1">
                <a:spLocks noRot="1" noChangeAspect="1" noMove="1" noResize="1" noEditPoints="1" noAdjustHandles="1" noChangeArrowheads="1" noChangeShapeType="1" noTextEdit="1"/>
              </p:cNvSpPr>
              <p:nvPr/>
            </p:nvSpPr>
            <p:spPr>
              <a:xfrm>
                <a:off x="6198050" y="2570157"/>
                <a:ext cx="326755" cy="86690"/>
              </a:xfrm>
              <a:prstGeom prst="rect">
                <a:avLst/>
              </a:prstGeom>
              <a:blipFill>
                <a:blip r:embed="rId12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7" name="pole tekstowe 2176">
                <a:extLst>
                  <a:ext uri="{FF2B5EF4-FFF2-40B4-BE49-F238E27FC236}">
                    <a16:creationId xmlns:a16="http://schemas.microsoft.com/office/drawing/2014/main" id="{097268DB-5BF3-D064-DA0D-B1F16B3D37B3}"/>
                  </a:ext>
                </a:extLst>
              </p:cNvPr>
              <p:cNvSpPr txBox="1"/>
              <p:nvPr/>
            </p:nvSpPr>
            <p:spPr>
              <a:xfrm>
                <a:off x="6198050" y="27645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7" name="pole tekstowe 2176">
                <a:extLst>
                  <a:ext uri="{FF2B5EF4-FFF2-40B4-BE49-F238E27FC236}">
                    <a16:creationId xmlns:a16="http://schemas.microsoft.com/office/drawing/2014/main" id="{097268DB-5BF3-D064-DA0D-B1F16B3D37B3}"/>
                  </a:ext>
                </a:extLst>
              </p:cNvPr>
              <p:cNvSpPr txBox="1">
                <a:spLocks noRot="1" noChangeAspect="1" noMove="1" noResize="1" noEditPoints="1" noAdjustHandles="1" noChangeArrowheads="1" noChangeShapeType="1" noTextEdit="1"/>
              </p:cNvSpPr>
              <p:nvPr/>
            </p:nvSpPr>
            <p:spPr>
              <a:xfrm>
                <a:off x="6198050" y="2764592"/>
                <a:ext cx="326755" cy="86690"/>
              </a:xfrm>
              <a:prstGeom prst="rect">
                <a:avLst/>
              </a:prstGeom>
              <a:blipFill>
                <a:blip r:embed="rId12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8" name="pole tekstowe 2177">
                <a:extLst>
                  <a:ext uri="{FF2B5EF4-FFF2-40B4-BE49-F238E27FC236}">
                    <a16:creationId xmlns:a16="http://schemas.microsoft.com/office/drawing/2014/main" id="{3A6D890A-90C2-3DC1-DC0B-EA517F0DD915}"/>
                  </a:ext>
                </a:extLst>
              </p:cNvPr>
              <p:cNvSpPr txBox="1"/>
              <p:nvPr/>
            </p:nvSpPr>
            <p:spPr>
              <a:xfrm>
                <a:off x="6198050" y="29590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8" name="pole tekstowe 2177">
                <a:extLst>
                  <a:ext uri="{FF2B5EF4-FFF2-40B4-BE49-F238E27FC236}">
                    <a16:creationId xmlns:a16="http://schemas.microsoft.com/office/drawing/2014/main" id="{3A6D890A-90C2-3DC1-DC0B-EA517F0DD915}"/>
                  </a:ext>
                </a:extLst>
              </p:cNvPr>
              <p:cNvSpPr txBox="1">
                <a:spLocks noRot="1" noChangeAspect="1" noMove="1" noResize="1" noEditPoints="1" noAdjustHandles="1" noChangeArrowheads="1" noChangeShapeType="1" noTextEdit="1"/>
              </p:cNvSpPr>
              <p:nvPr/>
            </p:nvSpPr>
            <p:spPr>
              <a:xfrm>
                <a:off x="6198050" y="2959027"/>
                <a:ext cx="326755" cy="86690"/>
              </a:xfrm>
              <a:prstGeom prst="rect">
                <a:avLst/>
              </a:prstGeom>
              <a:blipFill>
                <a:blip r:embed="rId129"/>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9" name="pole tekstowe 2178">
                <a:extLst>
                  <a:ext uri="{FF2B5EF4-FFF2-40B4-BE49-F238E27FC236}">
                    <a16:creationId xmlns:a16="http://schemas.microsoft.com/office/drawing/2014/main" id="{349D73C4-4798-8CB4-4B40-05C04B421B11}"/>
                  </a:ext>
                </a:extLst>
              </p:cNvPr>
              <p:cNvSpPr txBox="1"/>
              <p:nvPr/>
            </p:nvSpPr>
            <p:spPr>
              <a:xfrm>
                <a:off x="6198050" y="31534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9" name="pole tekstowe 2178">
                <a:extLst>
                  <a:ext uri="{FF2B5EF4-FFF2-40B4-BE49-F238E27FC236}">
                    <a16:creationId xmlns:a16="http://schemas.microsoft.com/office/drawing/2014/main" id="{349D73C4-4798-8CB4-4B40-05C04B421B11}"/>
                  </a:ext>
                </a:extLst>
              </p:cNvPr>
              <p:cNvSpPr txBox="1">
                <a:spLocks noRot="1" noChangeAspect="1" noMove="1" noResize="1" noEditPoints="1" noAdjustHandles="1" noChangeArrowheads="1" noChangeShapeType="1" noTextEdit="1"/>
              </p:cNvSpPr>
              <p:nvPr/>
            </p:nvSpPr>
            <p:spPr>
              <a:xfrm>
                <a:off x="6198050" y="3153462"/>
                <a:ext cx="326755" cy="86690"/>
              </a:xfrm>
              <a:prstGeom prst="rect">
                <a:avLst/>
              </a:prstGeom>
              <a:blipFill>
                <a:blip r:embed="rId13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0" name="pole tekstowe 2179">
                <a:extLst>
                  <a:ext uri="{FF2B5EF4-FFF2-40B4-BE49-F238E27FC236}">
                    <a16:creationId xmlns:a16="http://schemas.microsoft.com/office/drawing/2014/main" id="{7DC79A32-3B59-F85B-37C3-074806DD0DEA}"/>
                  </a:ext>
                </a:extLst>
              </p:cNvPr>
              <p:cNvSpPr txBox="1"/>
              <p:nvPr/>
            </p:nvSpPr>
            <p:spPr>
              <a:xfrm>
                <a:off x="6198050" y="33478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0" name="pole tekstowe 2179">
                <a:extLst>
                  <a:ext uri="{FF2B5EF4-FFF2-40B4-BE49-F238E27FC236}">
                    <a16:creationId xmlns:a16="http://schemas.microsoft.com/office/drawing/2014/main" id="{7DC79A32-3B59-F85B-37C3-074806DD0DEA}"/>
                  </a:ext>
                </a:extLst>
              </p:cNvPr>
              <p:cNvSpPr txBox="1">
                <a:spLocks noRot="1" noChangeAspect="1" noMove="1" noResize="1" noEditPoints="1" noAdjustHandles="1" noChangeArrowheads="1" noChangeShapeType="1" noTextEdit="1"/>
              </p:cNvSpPr>
              <p:nvPr/>
            </p:nvSpPr>
            <p:spPr>
              <a:xfrm>
                <a:off x="6198050" y="3347897"/>
                <a:ext cx="326755" cy="86690"/>
              </a:xfrm>
              <a:prstGeom prst="rect">
                <a:avLst/>
              </a:prstGeom>
              <a:blipFill>
                <a:blip r:embed="rId13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1" name="pole tekstowe 2180">
                <a:extLst>
                  <a:ext uri="{FF2B5EF4-FFF2-40B4-BE49-F238E27FC236}">
                    <a16:creationId xmlns:a16="http://schemas.microsoft.com/office/drawing/2014/main" id="{7B98B03B-6A71-AA13-3BF2-6E9845C2F536}"/>
                  </a:ext>
                </a:extLst>
              </p:cNvPr>
              <p:cNvSpPr txBox="1"/>
              <p:nvPr/>
            </p:nvSpPr>
            <p:spPr>
              <a:xfrm>
                <a:off x="6198050" y="35423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1" name="pole tekstowe 2180">
                <a:extLst>
                  <a:ext uri="{FF2B5EF4-FFF2-40B4-BE49-F238E27FC236}">
                    <a16:creationId xmlns:a16="http://schemas.microsoft.com/office/drawing/2014/main" id="{7B98B03B-6A71-AA13-3BF2-6E9845C2F536}"/>
                  </a:ext>
                </a:extLst>
              </p:cNvPr>
              <p:cNvSpPr txBox="1">
                <a:spLocks noRot="1" noChangeAspect="1" noMove="1" noResize="1" noEditPoints="1" noAdjustHandles="1" noChangeArrowheads="1" noChangeShapeType="1" noTextEdit="1"/>
              </p:cNvSpPr>
              <p:nvPr/>
            </p:nvSpPr>
            <p:spPr>
              <a:xfrm>
                <a:off x="6198050" y="3542332"/>
                <a:ext cx="326755" cy="86690"/>
              </a:xfrm>
              <a:prstGeom prst="rect">
                <a:avLst/>
              </a:prstGeom>
              <a:blipFill>
                <a:blip r:embed="rId13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2" name="pole tekstowe 2181">
                <a:extLst>
                  <a:ext uri="{FF2B5EF4-FFF2-40B4-BE49-F238E27FC236}">
                    <a16:creationId xmlns:a16="http://schemas.microsoft.com/office/drawing/2014/main" id="{A2ECE929-9029-CAF7-191F-2DC93EDF941F}"/>
                  </a:ext>
                </a:extLst>
              </p:cNvPr>
              <p:cNvSpPr txBox="1"/>
              <p:nvPr/>
            </p:nvSpPr>
            <p:spPr>
              <a:xfrm>
                <a:off x="6198050" y="37367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2" name="pole tekstowe 2181">
                <a:extLst>
                  <a:ext uri="{FF2B5EF4-FFF2-40B4-BE49-F238E27FC236}">
                    <a16:creationId xmlns:a16="http://schemas.microsoft.com/office/drawing/2014/main" id="{A2ECE929-9029-CAF7-191F-2DC93EDF941F}"/>
                  </a:ext>
                </a:extLst>
              </p:cNvPr>
              <p:cNvSpPr txBox="1">
                <a:spLocks noRot="1" noChangeAspect="1" noMove="1" noResize="1" noEditPoints="1" noAdjustHandles="1" noChangeArrowheads="1" noChangeShapeType="1" noTextEdit="1"/>
              </p:cNvSpPr>
              <p:nvPr/>
            </p:nvSpPr>
            <p:spPr>
              <a:xfrm>
                <a:off x="6198050" y="3736767"/>
                <a:ext cx="326755" cy="86690"/>
              </a:xfrm>
              <a:prstGeom prst="rect">
                <a:avLst/>
              </a:prstGeom>
              <a:blipFill>
                <a:blip r:embed="rId13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3" name="pole tekstowe 2182">
                <a:extLst>
                  <a:ext uri="{FF2B5EF4-FFF2-40B4-BE49-F238E27FC236}">
                    <a16:creationId xmlns:a16="http://schemas.microsoft.com/office/drawing/2014/main" id="{E13C89E5-E506-BB89-4C66-0CAF3044F863}"/>
                  </a:ext>
                </a:extLst>
              </p:cNvPr>
              <p:cNvSpPr txBox="1"/>
              <p:nvPr/>
            </p:nvSpPr>
            <p:spPr>
              <a:xfrm>
                <a:off x="6198050" y="39312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3" name="pole tekstowe 2182">
                <a:extLst>
                  <a:ext uri="{FF2B5EF4-FFF2-40B4-BE49-F238E27FC236}">
                    <a16:creationId xmlns:a16="http://schemas.microsoft.com/office/drawing/2014/main" id="{E13C89E5-E506-BB89-4C66-0CAF3044F863}"/>
                  </a:ext>
                </a:extLst>
              </p:cNvPr>
              <p:cNvSpPr txBox="1">
                <a:spLocks noRot="1" noChangeAspect="1" noMove="1" noResize="1" noEditPoints="1" noAdjustHandles="1" noChangeArrowheads="1" noChangeShapeType="1" noTextEdit="1"/>
              </p:cNvSpPr>
              <p:nvPr/>
            </p:nvSpPr>
            <p:spPr>
              <a:xfrm>
                <a:off x="6198050" y="3931202"/>
                <a:ext cx="326755" cy="86690"/>
              </a:xfrm>
              <a:prstGeom prst="rect">
                <a:avLst/>
              </a:prstGeom>
              <a:blipFill>
                <a:blip r:embed="rId13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4" name="pole tekstowe 2183">
                <a:extLst>
                  <a:ext uri="{FF2B5EF4-FFF2-40B4-BE49-F238E27FC236}">
                    <a16:creationId xmlns:a16="http://schemas.microsoft.com/office/drawing/2014/main" id="{3B266C1F-FEA9-F2DC-3E03-92E2849E1638}"/>
                  </a:ext>
                </a:extLst>
              </p:cNvPr>
              <p:cNvSpPr txBox="1"/>
              <p:nvPr/>
            </p:nvSpPr>
            <p:spPr>
              <a:xfrm>
                <a:off x="6198050" y="412563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4" name="pole tekstowe 2183">
                <a:extLst>
                  <a:ext uri="{FF2B5EF4-FFF2-40B4-BE49-F238E27FC236}">
                    <a16:creationId xmlns:a16="http://schemas.microsoft.com/office/drawing/2014/main" id="{3B266C1F-FEA9-F2DC-3E03-92E2849E1638}"/>
                  </a:ext>
                </a:extLst>
              </p:cNvPr>
              <p:cNvSpPr txBox="1">
                <a:spLocks noRot="1" noChangeAspect="1" noMove="1" noResize="1" noEditPoints="1" noAdjustHandles="1" noChangeArrowheads="1" noChangeShapeType="1" noTextEdit="1"/>
              </p:cNvSpPr>
              <p:nvPr/>
            </p:nvSpPr>
            <p:spPr>
              <a:xfrm>
                <a:off x="6198050" y="4125637"/>
                <a:ext cx="326755" cy="86690"/>
              </a:xfrm>
              <a:prstGeom prst="rect">
                <a:avLst/>
              </a:prstGeom>
              <a:blipFill>
                <a:blip r:embed="rId13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5" name="pole tekstowe 2184">
                <a:extLst>
                  <a:ext uri="{FF2B5EF4-FFF2-40B4-BE49-F238E27FC236}">
                    <a16:creationId xmlns:a16="http://schemas.microsoft.com/office/drawing/2014/main" id="{2AC772E1-6F3D-30A4-E41C-A36E69A48DC0}"/>
                  </a:ext>
                </a:extLst>
              </p:cNvPr>
              <p:cNvSpPr txBox="1"/>
              <p:nvPr/>
            </p:nvSpPr>
            <p:spPr>
              <a:xfrm>
                <a:off x="6198050" y="43200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5" name="pole tekstowe 2184">
                <a:extLst>
                  <a:ext uri="{FF2B5EF4-FFF2-40B4-BE49-F238E27FC236}">
                    <a16:creationId xmlns:a16="http://schemas.microsoft.com/office/drawing/2014/main" id="{2AC772E1-6F3D-30A4-E41C-A36E69A48DC0}"/>
                  </a:ext>
                </a:extLst>
              </p:cNvPr>
              <p:cNvSpPr txBox="1">
                <a:spLocks noRot="1" noChangeAspect="1" noMove="1" noResize="1" noEditPoints="1" noAdjustHandles="1" noChangeArrowheads="1" noChangeShapeType="1" noTextEdit="1"/>
              </p:cNvSpPr>
              <p:nvPr/>
            </p:nvSpPr>
            <p:spPr>
              <a:xfrm>
                <a:off x="6198050" y="4320072"/>
                <a:ext cx="326755" cy="86690"/>
              </a:xfrm>
              <a:prstGeom prst="rect">
                <a:avLst/>
              </a:prstGeom>
              <a:blipFill>
                <a:blip r:embed="rId1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6" name="pole tekstowe 2185">
                <a:extLst>
                  <a:ext uri="{FF2B5EF4-FFF2-40B4-BE49-F238E27FC236}">
                    <a16:creationId xmlns:a16="http://schemas.microsoft.com/office/drawing/2014/main" id="{1396C7E8-971D-9E08-0374-E0504D90B379}"/>
                  </a:ext>
                </a:extLst>
              </p:cNvPr>
              <p:cNvSpPr txBox="1"/>
              <p:nvPr/>
            </p:nvSpPr>
            <p:spPr>
              <a:xfrm>
                <a:off x="6198050" y="45145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6" name="pole tekstowe 2185">
                <a:extLst>
                  <a:ext uri="{FF2B5EF4-FFF2-40B4-BE49-F238E27FC236}">
                    <a16:creationId xmlns:a16="http://schemas.microsoft.com/office/drawing/2014/main" id="{1396C7E8-971D-9E08-0374-E0504D90B379}"/>
                  </a:ext>
                </a:extLst>
              </p:cNvPr>
              <p:cNvSpPr txBox="1">
                <a:spLocks noRot="1" noChangeAspect="1" noMove="1" noResize="1" noEditPoints="1" noAdjustHandles="1" noChangeArrowheads="1" noChangeShapeType="1" noTextEdit="1"/>
              </p:cNvSpPr>
              <p:nvPr/>
            </p:nvSpPr>
            <p:spPr>
              <a:xfrm>
                <a:off x="6198050" y="4514504"/>
                <a:ext cx="326755" cy="86690"/>
              </a:xfrm>
              <a:prstGeom prst="rect">
                <a:avLst/>
              </a:prstGeom>
              <a:blipFill>
                <a:blip r:embed="rId1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7" name="pole tekstowe 2186">
                <a:extLst>
                  <a:ext uri="{FF2B5EF4-FFF2-40B4-BE49-F238E27FC236}">
                    <a16:creationId xmlns:a16="http://schemas.microsoft.com/office/drawing/2014/main" id="{65C4EFFE-4714-0177-CA2B-B613EE4935C3}"/>
                  </a:ext>
                </a:extLst>
              </p:cNvPr>
              <p:cNvSpPr txBox="1"/>
              <p:nvPr/>
            </p:nvSpPr>
            <p:spPr>
              <a:xfrm>
                <a:off x="6425094" y="16005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7" name="pole tekstowe 2186">
                <a:extLst>
                  <a:ext uri="{FF2B5EF4-FFF2-40B4-BE49-F238E27FC236}">
                    <a16:creationId xmlns:a16="http://schemas.microsoft.com/office/drawing/2014/main" id="{65C4EFFE-4714-0177-CA2B-B613EE4935C3}"/>
                  </a:ext>
                </a:extLst>
              </p:cNvPr>
              <p:cNvSpPr txBox="1">
                <a:spLocks noRot="1" noChangeAspect="1" noMove="1" noResize="1" noEditPoints="1" noAdjustHandles="1" noChangeArrowheads="1" noChangeShapeType="1" noTextEdit="1"/>
              </p:cNvSpPr>
              <p:nvPr/>
            </p:nvSpPr>
            <p:spPr>
              <a:xfrm>
                <a:off x="6425094" y="1600510"/>
                <a:ext cx="326755" cy="86690"/>
              </a:xfrm>
              <a:prstGeom prst="rect">
                <a:avLst/>
              </a:prstGeom>
              <a:blipFill>
                <a:blip r:embed="rId1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8" name="pole tekstowe 2187">
                <a:extLst>
                  <a:ext uri="{FF2B5EF4-FFF2-40B4-BE49-F238E27FC236}">
                    <a16:creationId xmlns:a16="http://schemas.microsoft.com/office/drawing/2014/main" id="{49818249-E5EC-AADC-0266-78B0EAC503C3}"/>
                  </a:ext>
                </a:extLst>
              </p:cNvPr>
              <p:cNvSpPr txBox="1"/>
              <p:nvPr/>
            </p:nvSpPr>
            <p:spPr>
              <a:xfrm>
                <a:off x="6425094" y="179086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8" name="pole tekstowe 2187">
                <a:extLst>
                  <a:ext uri="{FF2B5EF4-FFF2-40B4-BE49-F238E27FC236}">
                    <a16:creationId xmlns:a16="http://schemas.microsoft.com/office/drawing/2014/main" id="{49818249-E5EC-AADC-0266-78B0EAC503C3}"/>
                  </a:ext>
                </a:extLst>
              </p:cNvPr>
              <p:cNvSpPr txBox="1">
                <a:spLocks noRot="1" noChangeAspect="1" noMove="1" noResize="1" noEditPoints="1" noAdjustHandles="1" noChangeArrowheads="1" noChangeShapeType="1" noTextEdit="1"/>
              </p:cNvSpPr>
              <p:nvPr/>
            </p:nvSpPr>
            <p:spPr>
              <a:xfrm>
                <a:off x="6425094" y="1790863"/>
                <a:ext cx="326755" cy="86690"/>
              </a:xfrm>
              <a:prstGeom prst="rect">
                <a:avLst/>
              </a:prstGeom>
              <a:blipFill>
                <a:blip r:embed="rId13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9" name="pole tekstowe 2188">
                <a:extLst>
                  <a:ext uri="{FF2B5EF4-FFF2-40B4-BE49-F238E27FC236}">
                    <a16:creationId xmlns:a16="http://schemas.microsoft.com/office/drawing/2014/main" id="{07D7CFE4-312E-1391-AB82-A8E1730FCC4B}"/>
                  </a:ext>
                </a:extLst>
              </p:cNvPr>
              <p:cNvSpPr txBox="1"/>
              <p:nvPr/>
            </p:nvSpPr>
            <p:spPr>
              <a:xfrm>
                <a:off x="6425094" y="198529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9" name="pole tekstowe 2188">
                <a:extLst>
                  <a:ext uri="{FF2B5EF4-FFF2-40B4-BE49-F238E27FC236}">
                    <a16:creationId xmlns:a16="http://schemas.microsoft.com/office/drawing/2014/main" id="{07D7CFE4-312E-1391-AB82-A8E1730FCC4B}"/>
                  </a:ext>
                </a:extLst>
              </p:cNvPr>
              <p:cNvSpPr txBox="1">
                <a:spLocks noRot="1" noChangeAspect="1" noMove="1" noResize="1" noEditPoints="1" noAdjustHandles="1" noChangeArrowheads="1" noChangeShapeType="1" noTextEdit="1"/>
              </p:cNvSpPr>
              <p:nvPr/>
            </p:nvSpPr>
            <p:spPr>
              <a:xfrm>
                <a:off x="6425094" y="1985298"/>
                <a:ext cx="326755" cy="86690"/>
              </a:xfrm>
              <a:prstGeom prst="rect">
                <a:avLst/>
              </a:prstGeom>
              <a:blipFill>
                <a:blip r:embed="rId14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0" name="pole tekstowe 2189">
                <a:extLst>
                  <a:ext uri="{FF2B5EF4-FFF2-40B4-BE49-F238E27FC236}">
                    <a16:creationId xmlns:a16="http://schemas.microsoft.com/office/drawing/2014/main" id="{F496BAD9-C229-0CF6-6611-DA6B5CE89A30}"/>
                  </a:ext>
                </a:extLst>
              </p:cNvPr>
              <p:cNvSpPr txBox="1"/>
              <p:nvPr/>
            </p:nvSpPr>
            <p:spPr>
              <a:xfrm>
                <a:off x="6425094" y="21797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0" name="pole tekstowe 2189">
                <a:extLst>
                  <a:ext uri="{FF2B5EF4-FFF2-40B4-BE49-F238E27FC236}">
                    <a16:creationId xmlns:a16="http://schemas.microsoft.com/office/drawing/2014/main" id="{F496BAD9-C229-0CF6-6611-DA6B5CE89A30}"/>
                  </a:ext>
                </a:extLst>
              </p:cNvPr>
              <p:cNvSpPr txBox="1">
                <a:spLocks noRot="1" noChangeAspect="1" noMove="1" noResize="1" noEditPoints="1" noAdjustHandles="1" noChangeArrowheads="1" noChangeShapeType="1" noTextEdit="1"/>
              </p:cNvSpPr>
              <p:nvPr/>
            </p:nvSpPr>
            <p:spPr>
              <a:xfrm>
                <a:off x="6425094" y="2179733"/>
                <a:ext cx="326755" cy="86690"/>
              </a:xfrm>
              <a:prstGeom prst="rect">
                <a:avLst/>
              </a:prstGeom>
              <a:blipFill>
                <a:blip r:embed="rId14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1" name="pole tekstowe 2190">
                <a:extLst>
                  <a:ext uri="{FF2B5EF4-FFF2-40B4-BE49-F238E27FC236}">
                    <a16:creationId xmlns:a16="http://schemas.microsoft.com/office/drawing/2014/main" id="{6AE45637-9A60-FDD9-01EE-511ABE2E31AC}"/>
                  </a:ext>
                </a:extLst>
              </p:cNvPr>
              <p:cNvSpPr txBox="1"/>
              <p:nvPr/>
            </p:nvSpPr>
            <p:spPr>
              <a:xfrm>
                <a:off x="6425094" y="23741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1" name="pole tekstowe 2190">
                <a:extLst>
                  <a:ext uri="{FF2B5EF4-FFF2-40B4-BE49-F238E27FC236}">
                    <a16:creationId xmlns:a16="http://schemas.microsoft.com/office/drawing/2014/main" id="{6AE45637-9A60-FDD9-01EE-511ABE2E31AC}"/>
                  </a:ext>
                </a:extLst>
              </p:cNvPr>
              <p:cNvSpPr txBox="1">
                <a:spLocks noRot="1" noChangeAspect="1" noMove="1" noResize="1" noEditPoints="1" noAdjustHandles="1" noChangeArrowheads="1" noChangeShapeType="1" noTextEdit="1"/>
              </p:cNvSpPr>
              <p:nvPr/>
            </p:nvSpPr>
            <p:spPr>
              <a:xfrm>
                <a:off x="6425094" y="2374168"/>
                <a:ext cx="326755" cy="86690"/>
              </a:xfrm>
              <a:prstGeom prst="rect">
                <a:avLst/>
              </a:prstGeom>
              <a:blipFill>
                <a:blip r:embed="rId14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2" name="pole tekstowe 2191">
                <a:extLst>
                  <a:ext uri="{FF2B5EF4-FFF2-40B4-BE49-F238E27FC236}">
                    <a16:creationId xmlns:a16="http://schemas.microsoft.com/office/drawing/2014/main" id="{B4ECEA42-84D6-8C54-DE27-90C615019FF1}"/>
                  </a:ext>
                </a:extLst>
              </p:cNvPr>
              <p:cNvSpPr txBox="1"/>
              <p:nvPr/>
            </p:nvSpPr>
            <p:spPr>
              <a:xfrm>
                <a:off x="6425094" y="25686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2" name="pole tekstowe 2191">
                <a:extLst>
                  <a:ext uri="{FF2B5EF4-FFF2-40B4-BE49-F238E27FC236}">
                    <a16:creationId xmlns:a16="http://schemas.microsoft.com/office/drawing/2014/main" id="{B4ECEA42-84D6-8C54-DE27-90C615019FF1}"/>
                  </a:ext>
                </a:extLst>
              </p:cNvPr>
              <p:cNvSpPr txBox="1">
                <a:spLocks noRot="1" noChangeAspect="1" noMove="1" noResize="1" noEditPoints="1" noAdjustHandles="1" noChangeArrowheads="1" noChangeShapeType="1" noTextEdit="1"/>
              </p:cNvSpPr>
              <p:nvPr/>
            </p:nvSpPr>
            <p:spPr>
              <a:xfrm>
                <a:off x="6425094" y="2568603"/>
                <a:ext cx="326755" cy="86690"/>
              </a:xfrm>
              <a:prstGeom prst="rect">
                <a:avLst/>
              </a:prstGeom>
              <a:blipFill>
                <a:blip r:embed="rId14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3" name="pole tekstowe 2192">
                <a:extLst>
                  <a:ext uri="{FF2B5EF4-FFF2-40B4-BE49-F238E27FC236}">
                    <a16:creationId xmlns:a16="http://schemas.microsoft.com/office/drawing/2014/main" id="{A568581C-622F-7BD9-9B49-87A2892167E5}"/>
                  </a:ext>
                </a:extLst>
              </p:cNvPr>
              <p:cNvSpPr txBox="1"/>
              <p:nvPr/>
            </p:nvSpPr>
            <p:spPr>
              <a:xfrm>
                <a:off x="6425094" y="27630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3" name="pole tekstowe 2192">
                <a:extLst>
                  <a:ext uri="{FF2B5EF4-FFF2-40B4-BE49-F238E27FC236}">
                    <a16:creationId xmlns:a16="http://schemas.microsoft.com/office/drawing/2014/main" id="{A568581C-622F-7BD9-9B49-87A2892167E5}"/>
                  </a:ext>
                </a:extLst>
              </p:cNvPr>
              <p:cNvSpPr txBox="1">
                <a:spLocks noRot="1" noChangeAspect="1" noMove="1" noResize="1" noEditPoints="1" noAdjustHandles="1" noChangeArrowheads="1" noChangeShapeType="1" noTextEdit="1"/>
              </p:cNvSpPr>
              <p:nvPr/>
            </p:nvSpPr>
            <p:spPr>
              <a:xfrm>
                <a:off x="6425094" y="2763038"/>
                <a:ext cx="326755" cy="86690"/>
              </a:xfrm>
              <a:prstGeom prst="rect">
                <a:avLst/>
              </a:prstGeom>
              <a:blipFill>
                <a:blip r:embed="rId14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4" name="pole tekstowe 2193">
                <a:extLst>
                  <a:ext uri="{FF2B5EF4-FFF2-40B4-BE49-F238E27FC236}">
                    <a16:creationId xmlns:a16="http://schemas.microsoft.com/office/drawing/2014/main" id="{B7B63937-A426-F3B1-CBA6-872F349E153B}"/>
                  </a:ext>
                </a:extLst>
              </p:cNvPr>
              <p:cNvSpPr txBox="1"/>
              <p:nvPr/>
            </p:nvSpPr>
            <p:spPr>
              <a:xfrm>
                <a:off x="6425094" y="29574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4" name="pole tekstowe 2193">
                <a:extLst>
                  <a:ext uri="{FF2B5EF4-FFF2-40B4-BE49-F238E27FC236}">
                    <a16:creationId xmlns:a16="http://schemas.microsoft.com/office/drawing/2014/main" id="{B7B63937-A426-F3B1-CBA6-872F349E153B}"/>
                  </a:ext>
                </a:extLst>
              </p:cNvPr>
              <p:cNvSpPr txBox="1">
                <a:spLocks noRot="1" noChangeAspect="1" noMove="1" noResize="1" noEditPoints="1" noAdjustHandles="1" noChangeArrowheads="1" noChangeShapeType="1" noTextEdit="1"/>
              </p:cNvSpPr>
              <p:nvPr/>
            </p:nvSpPr>
            <p:spPr>
              <a:xfrm>
                <a:off x="6425094" y="2957473"/>
                <a:ext cx="326755" cy="86690"/>
              </a:xfrm>
              <a:prstGeom prst="rect">
                <a:avLst/>
              </a:prstGeom>
              <a:blipFill>
                <a:blip r:embed="rId14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5" name="pole tekstowe 2194">
                <a:extLst>
                  <a:ext uri="{FF2B5EF4-FFF2-40B4-BE49-F238E27FC236}">
                    <a16:creationId xmlns:a16="http://schemas.microsoft.com/office/drawing/2014/main" id="{ECBFA5B1-A2B8-73D5-64AD-9923995CAE8F}"/>
                  </a:ext>
                </a:extLst>
              </p:cNvPr>
              <p:cNvSpPr txBox="1"/>
              <p:nvPr/>
            </p:nvSpPr>
            <p:spPr>
              <a:xfrm>
                <a:off x="6425094" y="31519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5" name="pole tekstowe 2194">
                <a:extLst>
                  <a:ext uri="{FF2B5EF4-FFF2-40B4-BE49-F238E27FC236}">
                    <a16:creationId xmlns:a16="http://schemas.microsoft.com/office/drawing/2014/main" id="{ECBFA5B1-A2B8-73D5-64AD-9923995CAE8F}"/>
                  </a:ext>
                </a:extLst>
              </p:cNvPr>
              <p:cNvSpPr txBox="1">
                <a:spLocks noRot="1" noChangeAspect="1" noMove="1" noResize="1" noEditPoints="1" noAdjustHandles="1" noChangeArrowheads="1" noChangeShapeType="1" noTextEdit="1"/>
              </p:cNvSpPr>
              <p:nvPr/>
            </p:nvSpPr>
            <p:spPr>
              <a:xfrm>
                <a:off x="6425094" y="3151908"/>
                <a:ext cx="326755" cy="86690"/>
              </a:xfrm>
              <a:prstGeom prst="rect">
                <a:avLst/>
              </a:prstGeom>
              <a:blipFill>
                <a:blip r:embed="rId14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6" name="pole tekstowe 2195">
                <a:extLst>
                  <a:ext uri="{FF2B5EF4-FFF2-40B4-BE49-F238E27FC236}">
                    <a16:creationId xmlns:a16="http://schemas.microsoft.com/office/drawing/2014/main" id="{21FA3348-65B3-EC2B-EEE3-BB2383D83C0B}"/>
                  </a:ext>
                </a:extLst>
              </p:cNvPr>
              <p:cNvSpPr txBox="1"/>
              <p:nvPr/>
            </p:nvSpPr>
            <p:spPr>
              <a:xfrm>
                <a:off x="6425094" y="33463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6" name="pole tekstowe 2195">
                <a:extLst>
                  <a:ext uri="{FF2B5EF4-FFF2-40B4-BE49-F238E27FC236}">
                    <a16:creationId xmlns:a16="http://schemas.microsoft.com/office/drawing/2014/main" id="{21FA3348-65B3-EC2B-EEE3-BB2383D83C0B}"/>
                  </a:ext>
                </a:extLst>
              </p:cNvPr>
              <p:cNvSpPr txBox="1">
                <a:spLocks noRot="1" noChangeAspect="1" noMove="1" noResize="1" noEditPoints="1" noAdjustHandles="1" noChangeArrowheads="1" noChangeShapeType="1" noTextEdit="1"/>
              </p:cNvSpPr>
              <p:nvPr/>
            </p:nvSpPr>
            <p:spPr>
              <a:xfrm>
                <a:off x="6425094" y="3346343"/>
                <a:ext cx="326755" cy="86690"/>
              </a:xfrm>
              <a:prstGeom prst="rect">
                <a:avLst/>
              </a:prstGeom>
              <a:blipFill>
                <a:blip r:embed="rId14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7" name="pole tekstowe 2196">
                <a:extLst>
                  <a:ext uri="{FF2B5EF4-FFF2-40B4-BE49-F238E27FC236}">
                    <a16:creationId xmlns:a16="http://schemas.microsoft.com/office/drawing/2014/main" id="{8336B5FB-EAED-A5F5-2D80-C12BC2045AF7}"/>
                  </a:ext>
                </a:extLst>
              </p:cNvPr>
              <p:cNvSpPr txBox="1"/>
              <p:nvPr/>
            </p:nvSpPr>
            <p:spPr>
              <a:xfrm>
                <a:off x="6425094" y="35407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7" name="pole tekstowe 2196">
                <a:extLst>
                  <a:ext uri="{FF2B5EF4-FFF2-40B4-BE49-F238E27FC236}">
                    <a16:creationId xmlns:a16="http://schemas.microsoft.com/office/drawing/2014/main" id="{8336B5FB-EAED-A5F5-2D80-C12BC2045AF7}"/>
                  </a:ext>
                </a:extLst>
              </p:cNvPr>
              <p:cNvSpPr txBox="1">
                <a:spLocks noRot="1" noChangeAspect="1" noMove="1" noResize="1" noEditPoints="1" noAdjustHandles="1" noChangeArrowheads="1" noChangeShapeType="1" noTextEdit="1"/>
              </p:cNvSpPr>
              <p:nvPr/>
            </p:nvSpPr>
            <p:spPr>
              <a:xfrm>
                <a:off x="6425094" y="3540778"/>
                <a:ext cx="326755" cy="86690"/>
              </a:xfrm>
              <a:prstGeom prst="rect">
                <a:avLst/>
              </a:prstGeom>
              <a:blipFill>
                <a:blip r:embed="rId1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8" name="pole tekstowe 2197">
                <a:extLst>
                  <a:ext uri="{FF2B5EF4-FFF2-40B4-BE49-F238E27FC236}">
                    <a16:creationId xmlns:a16="http://schemas.microsoft.com/office/drawing/2014/main" id="{45CAACAB-22A2-4485-578B-69ED9F27969D}"/>
                  </a:ext>
                </a:extLst>
              </p:cNvPr>
              <p:cNvSpPr txBox="1"/>
              <p:nvPr/>
            </p:nvSpPr>
            <p:spPr>
              <a:xfrm>
                <a:off x="6425094" y="37352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8" name="pole tekstowe 2197">
                <a:extLst>
                  <a:ext uri="{FF2B5EF4-FFF2-40B4-BE49-F238E27FC236}">
                    <a16:creationId xmlns:a16="http://schemas.microsoft.com/office/drawing/2014/main" id="{45CAACAB-22A2-4485-578B-69ED9F27969D}"/>
                  </a:ext>
                </a:extLst>
              </p:cNvPr>
              <p:cNvSpPr txBox="1">
                <a:spLocks noRot="1" noChangeAspect="1" noMove="1" noResize="1" noEditPoints="1" noAdjustHandles="1" noChangeArrowheads="1" noChangeShapeType="1" noTextEdit="1"/>
              </p:cNvSpPr>
              <p:nvPr/>
            </p:nvSpPr>
            <p:spPr>
              <a:xfrm>
                <a:off x="6425094" y="3735213"/>
                <a:ext cx="326755" cy="86690"/>
              </a:xfrm>
              <a:prstGeom prst="rect">
                <a:avLst/>
              </a:prstGeom>
              <a:blipFill>
                <a:blip r:embed="rId14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9" name="pole tekstowe 2198">
                <a:extLst>
                  <a:ext uri="{FF2B5EF4-FFF2-40B4-BE49-F238E27FC236}">
                    <a16:creationId xmlns:a16="http://schemas.microsoft.com/office/drawing/2014/main" id="{D52A0537-EBA9-DA72-67C2-0592FAE0E37C}"/>
                  </a:ext>
                </a:extLst>
              </p:cNvPr>
              <p:cNvSpPr txBox="1"/>
              <p:nvPr/>
            </p:nvSpPr>
            <p:spPr>
              <a:xfrm>
                <a:off x="6425094" y="39296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9" name="pole tekstowe 2198">
                <a:extLst>
                  <a:ext uri="{FF2B5EF4-FFF2-40B4-BE49-F238E27FC236}">
                    <a16:creationId xmlns:a16="http://schemas.microsoft.com/office/drawing/2014/main" id="{D52A0537-EBA9-DA72-67C2-0592FAE0E37C}"/>
                  </a:ext>
                </a:extLst>
              </p:cNvPr>
              <p:cNvSpPr txBox="1">
                <a:spLocks noRot="1" noChangeAspect="1" noMove="1" noResize="1" noEditPoints="1" noAdjustHandles="1" noChangeArrowheads="1" noChangeShapeType="1" noTextEdit="1"/>
              </p:cNvSpPr>
              <p:nvPr/>
            </p:nvSpPr>
            <p:spPr>
              <a:xfrm>
                <a:off x="6425094" y="3929648"/>
                <a:ext cx="326755" cy="86690"/>
              </a:xfrm>
              <a:prstGeom prst="rect">
                <a:avLst/>
              </a:prstGeom>
              <a:blipFill>
                <a:blip r:embed="rId15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0" name="pole tekstowe 2199">
                <a:extLst>
                  <a:ext uri="{FF2B5EF4-FFF2-40B4-BE49-F238E27FC236}">
                    <a16:creationId xmlns:a16="http://schemas.microsoft.com/office/drawing/2014/main" id="{C82C26C3-AAD4-D582-6608-7C5A75B45765}"/>
                  </a:ext>
                </a:extLst>
              </p:cNvPr>
              <p:cNvSpPr txBox="1"/>
              <p:nvPr/>
            </p:nvSpPr>
            <p:spPr>
              <a:xfrm>
                <a:off x="6425094" y="412408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0" name="pole tekstowe 2199">
                <a:extLst>
                  <a:ext uri="{FF2B5EF4-FFF2-40B4-BE49-F238E27FC236}">
                    <a16:creationId xmlns:a16="http://schemas.microsoft.com/office/drawing/2014/main" id="{C82C26C3-AAD4-D582-6608-7C5A75B45765}"/>
                  </a:ext>
                </a:extLst>
              </p:cNvPr>
              <p:cNvSpPr txBox="1">
                <a:spLocks noRot="1" noChangeAspect="1" noMove="1" noResize="1" noEditPoints="1" noAdjustHandles="1" noChangeArrowheads="1" noChangeShapeType="1" noTextEdit="1"/>
              </p:cNvSpPr>
              <p:nvPr/>
            </p:nvSpPr>
            <p:spPr>
              <a:xfrm>
                <a:off x="6425094" y="4124083"/>
                <a:ext cx="326755" cy="86690"/>
              </a:xfrm>
              <a:prstGeom prst="rect">
                <a:avLst/>
              </a:prstGeom>
              <a:blipFill>
                <a:blip r:embed="rId15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1" name="pole tekstowe 2200">
                <a:extLst>
                  <a:ext uri="{FF2B5EF4-FFF2-40B4-BE49-F238E27FC236}">
                    <a16:creationId xmlns:a16="http://schemas.microsoft.com/office/drawing/2014/main" id="{98BB8A03-FBDC-B3CE-8532-5BAA90FEEEBB}"/>
                  </a:ext>
                </a:extLst>
              </p:cNvPr>
              <p:cNvSpPr txBox="1"/>
              <p:nvPr/>
            </p:nvSpPr>
            <p:spPr>
              <a:xfrm>
                <a:off x="6425094" y="43185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1" name="pole tekstowe 2200">
                <a:extLst>
                  <a:ext uri="{FF2B5EF4-FFF2-40B4-BE49-F238E27FC236}">
                    <a16:creationId xmlns:a16="http://schemas.microsoft.com/office/drawing/2014/main" id="{98BB8A03-FBDC-B3CE-8532-5BAA90FEEEBB}"/>
                  </a:ext>
                </a:extLst>
              </p:cNvPr>
              <p:cNvSpPr txBox="1">
                <a:spLocks noRot="1" noChangeAspect="1" noMove="1" noResize="1" noEditPoints="1" noAdjustHandles="1" noChangeArrowheads="1" noChangeShapeType="1" noTextEdit="1"/>
              </p:cNvSpPr>
              <p:nvPr/>
            </p:nvSpPr>
            <p:spPr>
              <a:xfrm>
                <a:off x="6425094" y="4318518"/>
                <a:ext cx="326755" cy="86690"/>
              </a:xfrm>
              <a:prstGeom prst="rect">
                <a:avLst/>
              </a:prstGeom>
              <a:blipFill>
                <a:blip r:embed="rId152"/>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2" name="pole tekstowe 2201">
                <a:extLst>
                  <a:ext uri="{FF2B5EF4-FFF2-40B4-BE49-F238E27FC236}">
                    <a16:creationId xmlns:a16="http://schemas.microsoft.com/office/drawing/2014/main" id="{A409FFE0-DBA8-3A59-E282-2F23B74F16F5}"/>
                  </a:ext>
                </a:extLst>
              </p:cNvPr>
              <p:cNvSpPr txBox="1"/>
              <p:nvPr/>
            </p:nvSpPr>
            <p:spPr>
              <a:xfrm>
                <a:off x="6425094" y="451295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2" name="pole tekstowe 2201">
                <a:extLst>
                  <a:ext uri="{FF2B5EF4-FFF2-40B4-BE49-F238E27FC236}">
                    <a16:creationId xmlns:a16="http://schemas.microsoft.com/office/drawing/2014/main" id="{A409FFE0-DBA8-3A59-E282-2F23B74F16F5}"/>
                  </a:ext>
                </a:extLst>
              </p:cNvPr>
              <p:cNvSpPr txBox="1">
                <a:spLocks noRot="1" noChangeAspect="1" noMove="1" noResize="1" noEditPoints="1" noAdjustHandles="1" noChangeArrowheads="1" noChangeShapeType="1" noTextEdit="1"/>
              </p:cNvSpPr>
              <p:nvPr/>
            </p:nvSpPr>
            <p:spPr>
              <a:xfrm>
                <a:off x="6425094" y="4512950"/>
                <a:ext cx="326755" cy="86690"/>
              </a:xfrm>
              <a:prstGeom prst="rect">
                <a:avLst/>
              </a:prstGeom>
              <a:blipFill>
                <a:blip r:embed="rId15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3" name="pole tekstowe 2202">
                <a:extLst>
                  <a:ext uri="{FF2B5EF4-FFF2-40B4-BE49-F238E27FC236}">
                    <a16:creationId xmlns:a16="http://schemas.microsoft.com/office/drawing/2014/main" id="{83DAE0C7-8C52-5B87-A2B2-63D8998F1130}"/>
                  </a:ext>
                </a:extLst>
              </p:cNvPr>
              <p:cNvSpPr txBox="1"/>
              <p:nvPr/>
            </p:nvSpPr>
            <p:spPr>
              <a:xfrm>
                <a:off x="6652138" y="15989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3" name="pole tekstowe 2202">
                <a:extLst>
                  <a:ext uri="{FF2B5EF4-FFF2-40B4-BE49-F238E27FC236}">
                    <a16:creationId xmlns:a16="http://schemas.microsoft.com/office/drawing/2014/main" id="{83DAE0C7-8C52-5B87-A2B2-63D8998F1130}"/>
                  </a:ext>
                </a:extLst>
              </p:cNvPr>
              <p:cNvSpPr txBox="1">
                <a:spLocks noRot="1" noChangeAspect="1" noMove="1" noResize="1" noEditPoints="1" noAdjustHandles="1" noChangeArrowheads="1" noChangeShapeType="1" noTextEdit="1"/>
              </p:cNvSpPr>
              <p:nvPr/>
            </p:nvSpPr>
            <p:spPr>
              <a:xfrm>
                <a:off x="6652138" y="1598956"/>
                <a:ext cx="326755" cy="86690"/>
              </a:xfrm>
              <a:prstGeom prst="rect">
                <a:avLst/>
              </a:prstGeom>
              <a:blipFill>
                <a:blip r:embed="rId15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4" name="pole tekstowe 2203">
                <a:extLst>
                  <a:ext uri="{FF2B5EF4-FFF2-40B4-BE49-F238E27FC236}">
                    <a16:creationId xmlns:a16="http://schemas.microsoft.com/office/drawing/2014/main" id="{165120EA-6F58-A07E-DE92-0450F4382DA6}"/>
                  </a:ext>
                </a:extLst>
              </p:cNvPr>
              <p:cNvSpPr txBox="1"/>
              <p:nvPr/>
            </p:nvSpPr>
            <p:spPr>
              <a:xfrm>
                <a:off x="6652138" y="17893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4" name="pole tekstowe 2203">
                <a:extLst>
                  <a:ext uri="{FF2B5EF4-FFF2-40B4-BE49-F238E27FC236}">
                    <a16:creationId xmlns:a16="http://schemas.microsoft.com/office/drawing/2014/main" id="{165120EA-6F58-A07E-DE92-0450F4382DA6}"/>
                  </a:ext>
                </a:extLst>
              </p:cNvPr>
              <p:cNvSpPr txBox="1">
                <a:spLocks noRot="1" noChangeAspect="1" noMove="1" noResize="1" noEditPoints="1" noAdjustHandles="1" noChangeArrowheads="1" noChangeShapeType="1" noTextEdit="1"/>
              </p:cNvSpPr>
              <p:nvPr/>
            </p:nvSpPr>
            <p:spPr>
              <a:xfrm>
                <a:off x="6652138" y="1789309"/>
                <a:ext cx="326755" cy="86690"/>
              </a:xfrm>
              <a:prstGeom prst="rect">
                <a:avLst/>
              </a:prstGeom>
              <a:blipFill>
                <a:blip r:embed="rId15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5" name="pole tekstowe 2204">
                <a:extLst>
                  <a:ext uri="{FF2B5EF4-FFF2-40B4-BE49-F238E27FC236}">
                    <a16:creationId xmlns:a16="http://schemas.microsoft.com/office/drawing/2014/main" id="{F019025E-F910-0B42-37C7-9722A74A4929}"/>
                  </a:ext>
                </a:extLst>
              </p:cNvPr>
              <p:cNvSpPr txBox="1"/>
              <p:nvPr/>
            </p:nvSpPr>
            <p:spPr>
              <a:xfrm>
                <a:off x="6652138" y="19837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5" name="pole tekstowe 2204">
                <a:extLst>
                  <a:ext uri="{FF2B5EF4-FFF2-40B4-BE49-F238E27FC236}">
                    <a16:creationId xmlns:a16="http://schemas.microsoft.com/office/drawing/2014/main" id="{F019025E-F910-0B42-37C7-9722A74A4929}"/>
                  </a:ext>
                </a:extLst>
              </p:cNvPr>
              <p:cNvSpPr txBox="1">
                <a:spLocks noRot="1" noChangeAspect="1" noMove="1" noResize="1" noEditPoints="1" noAdjustHandles="1" noChangeArrowheads="1" noChangeShapeType="1" noTextEdit="1"/>
              </p:cNvSpPr>
              <p:nvPr/>
            </p:nvSpPr>
            <p:spPr>
              <a:xfrm>
                <a:off x="6652138" y="1983744"/>
                <a:ext cx="326755" cy="86690"/>
              </a:xfrm>
              <a:prstGeom prst="rect">
                <a:avLst/>
              </a:prstGeom>
              <a:blipFill>
                <a:blip r:embed="rId15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6" name="pole tekstowe 2205">
                <a:extLst>
                  <a:ext uri="{FF2B5EF4-FFF2-40B4-BE49-F238E27FC236}">
                    <a16:creationId xmlns:a16="http://schemas.microsoft.com/office/drawing/2014/main" id="{D929FABE-5901-0AFD-A116-A01BDCA5D280}"/>
                  </a:ext>
                </a:extLst>
              </p:cNvPr>
              <p:cNvSpPr txBox="1"/>
              <p:nvPr/>
            </p:nvSpPr>
            <p:spPr>
              <a:xfrm>
                <a:off x="6652138" y="21781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6" name="pole tekstowe 2205">
                <a:extLst>
                  <a:ext uri="{FF2B5EF4-FFF2-40B4-BE49-F238E27FC236}">
                    <a16:creationId xmlns:a16="http://schemas.microsoft.com/office/drawing/2014/main" id="{D929FABE-5901-0AFD-A116-A01BDCA5D280}"/>
                  </a:ext>
                </a:extLst>
              </p:cNvPr>
              <p:cNvSpPr txBox="1">
                <a:spLocks noRot="1" noChangeAspect="1" noMove="1" noResize="1" noEditPoints="1" noAdjustHandles="1" noChangeArrowheads="1" noChangeShapeType="1" noTextEdit="1"/>
              </p:cNvSpPr>
              <p:nvPr/>
            </p:nvSpPr>
            <p:spPr>
              <a:xfrm>
                <a:off x="6652138" y="2178179"/>
                <a:ext cx="326755" cy="86690"/>
              </a:xfrm>
              <a:prstGeom prst="rect">
                <a:avLst/>
              </a:prstGeom>
              <a:blipFill>
                <a:blip r:embed="rId15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7" name="pole tekstowe 2206">
                <a:extLst>
                  <a:ext uri="{FF2B5EF4-FFF2-40B4-BE49-F238E27FC236}">
                    <a16:creationId xmlns:a16="http://schemas.microsoft.com/office/drawing/2014/main" id="{835F7C09-2384-D0A3-285C-34B4426F0CC9}"/>
                  </a:ext>
                </a:extLst>
              </p:cNvPr>
              <p:cNvSpPr txBox="1"/>
              <p:nvPr/>
            </p:nvSpPr>
            <p:spPr>
              <a:xfrm>
                <a:off x="6652138" y="23726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7" name="pole tekstowe 2206">
                <a:extLst>
                  <a:ext uri="{FF2B5EF4-FFF2-40B4-BE49-F238E27FC236}">
                    <a16:creationId xmlns:a16="http://schemas.microsoft.com/office/drawing/2014/main" id="{835F7C09-2384-D0A3-285C-34B4426F0CC9}"/>
                  </a:ext>
                </a:extLst>
              </p:cNvPr>
              <p:cNvSpPr txBox="1">
                <a:spLocks noRot="1" noChangeAspect="1" noMove="1" noResize="1" noEditPoints="1" noAdjustHandles="1" noChangeArrowheads="1" noChangeShapeType="1" noTextEdit="1"/>
              </p:cNvSpPr>
              <p:nvPr/>
            </p:nvSpPr>
            <p:spPr>
              <a:xfrm>
                <a:off x="6652138" y="2372614"/>
                <a:ext cx="326755" cy="86690"/>
              </a:xfrm>
              <a:prstGeom prst="rect">
                <a:avLst/>
              </a:prstGeom>
              <a:blipFill>
                <a:blip r:embed="rId15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8" name="pole tekstowe 2207">
                <a:extLst>
                  <a:ext uri="{FF2B5EF4-FFF2-40B4-BE49-F238E27FC236}">
                    <a16:creationId xmlns:a16="http://schemas.microsoft.com/office/drawing/2014/main" id="{36F32965-FEAF-FBA5-8C50-D286F48E3C77}"/>
                  </a:ext>
                </a:extLst>
              </p:cNvPr>
              <p:cNvSpPr txBox="1"/>
              <p:nvPr/>
            </p:nvSpPr>
            <p:spPr>
              <a:xfrm>
                <a:off x="6652138" y="25670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8" name="pole tekstowe 2207">
                <a:extLst>
                  <a:ext uri="{FF2B5EF4-FFF2-40B4-BE49-F238E27FC236}">
                    <a16:creationId xmlns:a16="http://schemas.microsoft.com/office/drawing/2014/main" id="{36F32965-FEAF-FBA5-8C50-D286F48E3C77}"/>
                  </a:ext>
                </a:extLst>
              </p:cNvPr>
              <p:cNvSpPr txBox="1">
                <a:spLocks noRot="1" noChangeAspect="1" noMove="1" noResize="1" noEditPoints="1" noAdjustHandles="1" noChangeArrowheads="1" noChangeShapeType="1" noTextEdit="1"/>
              </p:cNvSpPr>
              <p:nvPr/>
            </p:nvSpPr>
            <p:spPr>
              <a:xfrm>
                <a:off x="6652138" y="2567049"/>
                <a:ext cx="326755" cy="86690"/>
              </a:xfrm>
              <a:prstGeom prst="rect">
                <a:avLst/>
              </a:prstGeom>
              <a:blipFill>
                <a:blip r:embed="rId15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9" name="pole tekstowe 2208">
                <a:extLst>
                  <a:ext uri="{FF2B5EF4-FFF2-40B4-BE49-F238E27FC236}">
                    <a16:creationId xmlns:a16="http://schemas.microsoft.com/office/drawing/2014/main" id="{EE045C87-1658-7DD5-1ADA-C59E1CD20518}"/>
                  </a:ext>
                </a:extLst>
              </p:cNvPr>
              <p:cNvSpPr txBox="1"/>
              <p:nvPr/>
            </p:nvSpPr>
            <p:spPr>
              <a:xfrm>
                <a:off x="6652138" y="27614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9" name="pole tekstowe 2208">
                <a:extLst>
                  <a:ext uri="{FF2B5EF4-FFF2-40B4-BE49-F238E27FC236}">
                    <a16:creationId xmlns:a16="http://schemas.microsoft.com/office/drawing/2014/main" id="{EE045C87-1658-7DD5-1ADA-C59E1CD20518}"/>
                  </a:ext>
                </a:extLst>
              </p:cNvPr>
              <p:cNvSpPr txBox="1">
                <a:spLocks noRot="1" noChangeAspect="1" noMove="1" noResize="1" noEditPoints="1" noAdjustHandles="1" noChangeArrowheads="1" noChangeShapeType="1" noTextEdit="1"/>
              </p:cNvSpPr>
              <p:nvPr/>
            </p:nvSpPr>
            <p:spPr>
              <a:xfrm>
                <a:off x="6652138" y="2761484"/>
                <a:ext cx="326755" cy="86690"/>
              </a:xfrm>
              <a:prstGeom prst="rect">
                <a:avLst/>
              </a:prstGeom>
              <a:blipFill>
                <a:blip r:embed="rId16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0" name="pole tekstowe 2209">
                <a:extLst>
                  <a:ext uri="{FF2B5EF4-FFF2-40B4-BE49-F238E27FC236}">
                    <a16:creationId xmlns:a16="http://schemas.microsoft.com/office/drawing/2014/main" id="{BFC96998-1796-9DE0-C206-5337855952C2}"/>
                  </a:ext>
                </a:extLst>
              </p:cNvPr>
              <p:cNvSpPr txBox="1"/>
              <p:nvPr/>
            </p:nvSpPr>
            <p:spPr>
              <a:xfrm>
                <a:off x="6652138" y="29559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0" name="pole tekstowe 2209">
                <a:extLst>
                  <a:ext uri="{FF2B5EF4-FFF2-40B4-BE49-F238E27FC236}">
                    <a16:creationId xmlns:a16="http://schemas.microsoft.com/office/drawing/2014/main" id="{BFC96998-1796-9DE0-C206-5337855952C2}"/>
                  </a:ext>
                </a:extLst>
              </p:cNvPr>
              <p:cNvSpPr txBox="1">
                <a:spLocks noRot="1" noChangeAspect="1" noMove="1" noResize="1" noEditPoints="1" noAdjustHandles="1" noChangeArrowheads="1" noChangeShapeType="1" noTextEdit="1"/>
              </p:cNvSpPr>
              <p:nvPr/>
            </p:nvSpPr>
            <p:spPr>
              <a:xfrm>
                <a:off x="6652138" y="2955919"/>
                <a:ext cx="326755" cy="86690"/>
              </a:xfrm>
              <a:prstGeom prst="rect">
                <a:avLst/>
              </a:prstGeom>
              <a:blipFill>
                <a:blip r:embed="rId16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1" name="pole tekstowe 2210">
                <a:extLst>
                  <a:ext uri="{FF2B5EF4-FFF2-40B4-BE49-F238E27FC236}">
                    <a16:creationId xmlns:a16="http://schemas.microsoft.com/office/drawing/2014/main" id="{8D507AA7-2E37-3F85-B8AB-DA718ACC43DB}"/>
                  </a:ext>
                </a:extLst>
              </p:cNvPr>
              <p:cNvSpPr txBox="1"/>
              <p:nvPr/>
            </p:nvSpPr>
            <p:spPr>
              <a:xfrm>
                <a:off x="6652138" y="31503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1" name="pole tekstowe 2210">
                <a:extLst>
                  <a:ext uri="{FF2B5EF4-FFF2-40B4-BE49-F238E27FC236}">
                    <a16:creationId xmlns:a16="http://schemas.microsoft.com/office/drawing/2014/main" id="{8D507AA7-2E37-3F85-B8AB-DA718ACC43DB}"/>
                  </a:ext>
                </a:extLst>
              </p:cNvPr>
              <p:cNvSpPr txBox="1">
                <a:spLocks noRot="1" noChangeAspect="1" noMove="1" noResize="1" noEditPoints="1" noAdjustHandles="1" noChangeArrowheads="1" noChangeShapeType="1" noTextEdit="1"/>
              </p:cNvSpPr>
              <p:nvPr/>
            </p:nvSpPr>
            <p:spPr>
              <a:xfrm>
                <a:off x="6652138" y="3150354"/>
                <a:ext cx="326755" cy="86690"/>
              </a:xfrm>
              <a:prstGeom prst="rect">
                <a:avLst/>
              </a:prstGeom>
              <a:blipFill>
                <a:blip r:embed="rId16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2" name="pole tekstowe 2211">
                <a:extLst>
                  <a:ext uri="{FF2B5EF4-FFF2-40B4-BE49-F238E27FC236}">
                    <a16:creationId xmlns:a16="http://schemas.microsoft.com/office/drawing/2014/main" id="{77709228-AB22-B561-2CF1-1A320EB5A98B}"/>
                  </a:ext>
                </a:extLst>
              </p:cNvPr>
              <p:cNvSpPr txBox="1"/>
              <p:nvPr/>
            </p:nvSpPr>
            <p:spPr>
              <a:xfrm>
                <a:off x="6652138" y="33447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2" name="pole tekstowe 2211">
                <a:extLst>
                  <a:ext uri="{FF2B5EF4-FFF2-40B4-BE49-F238E27FC236}">
                    <a16:creationId xmlns:a16="http://schemas.microsoft.com/office/drawing/2014/main" id="{77709228-AB22-B561-2CF1-1A320EB5A98B}"/>
                  </a:ext>
                </a:extLst>
              </p:cNvPr>
              <p:cNvSpPr txBox="1">
                <a:spLocks noRot="1" noChangeAspect="1" noMove="1" noResize="1" noEditPoints="1" noAdjustHandles="1" noChangeArrowheads="1" noChangeShapeType="1" noTextEdit="1"/>
              </p:cNvSpPr>
              <p:nvPr/>
            </p:nvSpPr>
            <p:spPr>
              <a:xfrm>
                <a:off x="6652138" y="3344789"/>
                <a:ext cx="326755" cy="86690"/>
              </a:xfrm>
              <a:prstGeom prst="rect">
                <a:avLst/>
              </a:prstGeom>
              <a:blipFill>
                <a:blip r:embed="rId16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3" name="pole tekstowe 2212">
                <a:extLst>
                  <a:ext uri="{FF2B5EF4-FFF2-40B4-BE49-F238E27FC236}">
                    <a16:creationId xmlns:a16="http://schemas.microsoft.com/office/drawing/2014/main" id="{E8B775FD-1D38-B694-1CAC-E63D86044049}"/>
                  </a:ext>
                </a:extLst>
              </p:cNvPr>
              <p:cNvSpPr txBox="1"/>
              <p:nvPr/>
            </p:nvSpPr>
            <p:spPr>
              <a:xfrm>
                <a:off x="6652138" y="35392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3" name="pole tekstowe 2212">
                <a:extLst>
                  <a:ext uri="{FF2B5EF4-FFF2-40B4-BE49-F238E27FC236}">
                    <a16:creationId xmlns:a16="http://schemas.microsoft.com/office/drawing/2014/main" id="{E8B775FD-1D38-B694-1CAC-E63D86044049}"/>
                  </a:ext>
                </a:extLst>
              </p:cNvPr>
              <p:cNvSpPr txBox="1">
                <a:spLocks noRot="1" noChangeAspect="1" noMove="1" noResize="1" noEditPoints="1" noAdjustHandles="1" noChangeArrowheads="1" noChangeShapeType="1" noTextEdit="1"/>
              </p:cNvSpPr>
              <p:nvPr/>
            </p:nvSpPr>
            <p:spPr>
              <a:xfrm>
                <a:off x="6652138" y="3539224"/>
                <a:ext cx="326755" cy="86690"/>
              </a:xfrm>
              <a:prstGeom prst="rect">
                <a:avLst/>
              </a:prstGeom>
              <a:blipFill>
                <a:blip r:embed="rId1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4" name="pole tekstowe 2213">
                <a:extLst>
                  <a:ext uri="{FF2B5EF4-FFF2-40B4-BE49-F238E27FC236}">
                    <a16:creationId xmlns:a16="http://schemas.microsoft.com/office/drawing/2014/main" id="{F9F5B474-1DCB-069D-7D45-C88DCCA12C4F}"/>
                  </a:ext>
                </a:extLst>
              </p:cNvPr>
              <p:cNvSpPr txBox="1"/>
              <p:nvPr/>
            </p:nvSpPr>
            <p:spPr>
              <a:xfrm>
                <a:off x="6652138" y="37336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4" name="pole tekstowe 2213">
                <a:extLst>
                  <a:ext uri="{FF2B5EF4-FFF2-40B4-BE49-F238E27FC236}">
                    <a16:creationId xmlns:a16="http://schemas.microsoft.com/office/drawing/2014/main" id="{F9F5B474-1DCB-069D-7D45-C88DCCA12C4F}"/>
                  </a:ext>
                </a:extLst>
              </p:cNvPr>
              <p:cNvSpPr txBox="1">
                <a:spLocks noRot="1" noChangeAspect="1" noMove="1" noResize="1" noEditPoints="1" noAdjustHandles="1" noChangeArrowheads="1" noChangeShapeType="1" noTextEdit="1"/>
              </p:cNvSpPr>
              <p:nvPr/>
            </p:nvSpPr>
            <p:spPr>
              <a:xfrm>
                <a:off x="6652138" y="3733659"/>
                <a:ext cx="326755" cy="86690"/>
              </a:xfrm>
              <a:prstGeom prst="rect">
                <a:avLst/>
              </a:prstGeom>
              <a:blipFill>
                <a:blip r:embed="rId16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5" name="pole tekstowe 2214">
                <a:extLst>
                  <a:ext uri="{FF2B5EF4-FFF2-40B4-BE49-F238E27FC236}">
                    <a16:creationId xmlns:a16="http://schemas.microsoft.com/office/drawing/2014/main" id="{78ED52C1-F7AA-B4B6-A4FD-900F9639CDA5}"/>
                  </a:ext>
                </a:extLst>
              </p:cNvPr>
              <p:cNvSpPr txBox="1"/>
              <p:nvPr/>
            </p:nvSpPr>
            <p:spPr>
              <a:xfrm>
                <a:off x="6652138" y="39280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5" name="pole tekstowe 2214">
                <a:extLst>
                  <a:ext uri="{FF2B5EF4-FFF2-40B4-BE49-F238E27FC236}">
                    <a16:creationId xmlns:a16="http://schemas.microsoft.com/office/drawing/2014/main" id="{78ED52C1-F7AA-B4B6-A4FD-900F9639CDA5}"/>
                  </a:ext>
                </a:extLst>
              </p:cNvPr>
              <p:cNvSpPr txBox="1">
                <a:spLocks noRot="1" noChangeAspect="1" noMove="1" noResize="1" noEditPoints="1" noAdjustHandles="1" noChangeArrowheads="1" noChangeShapeType="1" noTextEdit="1"/>
              </p:cNvSpPr>
              <p:nvPr/>
            </p:nvSpPr>
            <p:spPr>
              <a:xfrm>
                <a:off x="6652138" y="3928094"/>
                <a:ext cx="326755" cy="86690"/>
              </a:xfrm>
              <a:prstGeom prst="rect">
                <a:avLst/>
              </a:prstGeom>
              <a:blipFill>
                <a:blip r:embed="rId16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6" name="pole tekstowe 2215">
                <a:extLst>
                  <a:ext uri="{FF2B5EF4-FFF2-40B4-BE49-F238E27FC236}">
                    <a16:creationId xmlns:a16="http://schemas.microsoft.com/office/drawing/2014/main" id="{3102CB53-5837-B544-6AD0-C96C48028CE2}"/>
                  </a:ext>
                </a:extLst>
              </p:cNvPr>
              <p:cNvSpPr txBox="1"/>
              <p:nvPr/>
            </p:nvSpPr>
            <p:spPr>
              <a:xfrm>
                <a:off x="6652138" y="41225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6" name="pole tekstowe 2215">
                <a:extLst>
                  <a:ext uri="{FF2B5EF4-FFF2-40B4-BE49-F238E27FC236}">
                    <a16:creationId xmlns:a16="http://schemas.microsoft.com/office/drawing/2014/main" id="{3102CB53-5837-B544-6AD0-C96C48028CE2}"/>
                  </a:ext>
                </a:extLst>
              </p:cNvPr>
              <p:cNvSpPr txBox="1">
                <a:spLocks noRot="1" noChangeAspect="1" noMove="1" noResize="1" noEditPoints="1" noAdjustHandles="1" noChangeArrowheads="1" noChangeShapeType="1" noTextEdit="1"/>
              </p:cNvSpPr>
              <p:nvPr/>
            </p:nvSpPr>
            <p:spPr>
              <a:xfrm>
                <a:off x="6652138" y="4122529"/>
                <a:ext cx="326755" cy="86690"/>
              </a:xfrm>
              <a:prstGeom prst="rect">
                <a:avLst/>
              </a:prstGeom>
              <a:blipFill>
                <a:blip r:embed="rId16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7" name="pole tekstowe 2216">
                <a:extLst>
                  <a:ext uri="{FF2B5EF4-FFF2-40B4-BE49-F238E27FC236}">
                    <a16:creationId xmlns:a16="http://schemas.microsoft.com/office/drawing/2014/main" id="{73FB7188-F8B7-3B39-D9E2-90F8B80FBB3F}"/>
                  </a:ext>
                </a:extLst>
              </p:cNvPr>
              <p:cNvSpPr txBox="1"/>
              <p:nvPr/>
            </p:nvSpPr>
            <p:spPr>
              <a:xfrm>
                <a:off x="6652138" y="43169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7" name="pole tekstowe 2216">
                <a:extLst>
                  <a:ext uri="{FF2B5EF4-FFF2-40B4-BE49-F238E27FC236}">
                    <a16:creationId xmlns:a16="http://schemas.microsoft.com/office/drawing/2014/main" id="{73FB7188-F8B7-3B39-D9E2-90F8B80FBB3F}"/>
                  </a:ext>
                </a:extLst>
              </p:cNvPr>
              <p:cNvSpPr txBox="1">
                <a:spLocks noRot="1" noChangeAspect="1" noMove="1" noResize="1" noEditPoints="1" noAdjustHandles="1" noChangeArrowheads="1" noChangeShapeType="1" noTextEdit="1"/>
              </p:cNvSpPr>
              <p:nvPr/>
            </p:nvSpPr>
            <p:spPr>
              <a:xfrm>
                <a:off x="6652138" y="4316964"/>
                <a:ext cx="326755" cy="86690"/>
              </a:xfrm>
              <a:prstGeom prst="rect">
                <a:avLst/>
              </a:prstGeom>
              <a:blipFill>
                <a:blip r:embed="rId16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8" name="pole tekstowe 2217">
                <a:extLst>
                  <a:ext uri="{FF2B5EF4-FFF2-40B4-BE49-F238E27FC236}">
                    <a16:creationId xmlns:a16="http://schemas.microsoft.com/office/drawing/2014/main" id="{47EA969A-6932-D6DF-584C-CE0ED6C735A2}"/>
                  </a:ext>
                </a:extLst>
              </p:cNvPr>
              <p:cNvSpPr txBox="1"/>
              <p:nvPr/>
            </p:nvSpPr>
            <p:spPr>
              <a:xfrm>
                <a:off x="6652138" y="451139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8" name="pole tekstowe 2217">
                <a:extLst>
                  <a:ext uri="{FF2B5EF4-FFF2-40B4-BE49-F238E27FC236}">
                    <a16:creationId xmlns:a16="http://schemas.microsoft.com/office/drawing/2014/main" id="{47EA969A-6932-D6DF-584C-CE0ED6C735A2}"/>
                  </a:ext>
                </a:extLst>
              </p:cNvPr>
              <p:cNvSpPr txBox="1">
                <a:spLocks noRot="1" noChangeAspect="1" noMove="1" noResize="1" noEditPoints="1" noAdjustHandles="1" noChangeArrowheads="1" noChangeShapeType="1" noTextEdit="1"/>
              </p:cNvSpPr>
              <p:nvPr/>
            </p:nvSpPr>
            <p:spPr>
              <a:xfrm>
                <a:off x="6652138" y="4511396"/>
                <a:ext cx="326755" cy="86690"/>
              </a:xfrm>
              <a:prstGeom prst="rect">
                <a:avLst/>
              </a:prstGeom>
              <a:blipFill>
                <a:blip r:embed="rId16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9" name="pole tekstowe 2218">
                <a:extLst>
                  <a:ext uri="{FF2B5EF4-FFF2-40B4-BE49-F238E27FC236}">
                    <a16:creationId xmlns:a16="http://schemas.microsoft.com/office/drawing/2014/main" id="{9573F076-4F58-65A9-990C-C2CC204D5A3A}"/>
                  </a:ext>
                </a:extLst>
              </p:cNvPr>
              <p:cNvSpPr txBox="1"/>
              <p:nvPr/>
            </p:nvSpPr>
            <p:spPr>
              <a:xfrm>
                <a:off x="6879182" y="15974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9" name="pole tekstowe 2218">
                <a:extLst>
                  <a:ext uri="{FF2B5EF4-FFF2-40B4-BE49-F238E27FC236}">
                    <a16:creationId xmlns:a16="http://schemas.microsoft.com/office/drawing/2014/main" id="{9573F076-4F58-65A9-990C-C2CC204D5A3A}"/>
                  </a:ext>
                </a:extLst>
              </p:cNvPr>
              <p:cNvSpPr txBox="1">
                <a:spLocks noRot="1" noChangeAspect="1" noMove="1" noResize="1" noEditPoints="1" noAdjustHandles="1" noChangeArrowheads="1" noChangeShapeType="1" noTextEdit="1"/>
              </p:cNvSpPr>
              <p:nvPr/>
            </p:nvSpPr>
            <p:spPr>
              <a:xfrm>
                <a:off x="6879182" y="1597402"/>
                <a:ext cx="326755" cy="86690"/>
              </a:xfrm>
              <a:prstGeom prst="rect">
                <a:avLst/>
              </a:prstGeom>
              <a:blipFill>
                <a:blip r:embed="rId17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0" name="pole tekstowe 2219">
                <a:extLst>
                  <a:ext uri="{FF2B5EF4-FFF2-40B4-BE49-F238E27FC236}">
                    <a16:creationId xmlns:a16="http://schemas.microsoft.com/office/drawing/2014/main" id="{D19E8DE3-682F-A078-F3DF-CD8B552D7EE4}"/>
                  </a:ext>
                </a:extLst>
              </p:cNvPr>
              <p:cNvSpPr txBox="1"/>
              <p:nvPr/>
            </p:nvSpPr>
            <p:spPr>
              <a:xfrm>
                <a:off x="6879182" y="17877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0" name="pole tekstowe 2219">
                <a:extLst>
                  <a:ext uri="{FF2B5EF4-FFF2-40B4-BE49-F238E27FC236}">
                    <a16:creationId xmlns:a16="http://schemas.microsoft.com/office/drawing/2014/main" id="{D19E8DE3-682F-A078-F3DF-CD8B552D7EE4}"/>
                  </a:ext>
                </a:extLst>
              </p:cNvPr>
              <p:cNvSpPr txBox="1">
                <a:spLocks noRot="1" noChangeAspect="1" noMove="1" noResize="1" noEditPoints="1" noAdjustHandles="1" noChangeArrowheads="1" noChangeShapeType="1" noTextEdit="1"/>
              </p:cNvSpPr>
              <p:nvPr/>
            </p:nvSpPr>
            <p:spPr>
              <a:xfrm>
                <a:off x="6879182" y="1787755"/>
                <a:ext cx="326755" cy="86690"/>
              </a:xfrm>
              <a:prstGeom prst="rect">
                <a:avLst/>
              </a:prstGeom>
              <a:blipFill>
                <a:blip r:embed="rId17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1" name="pole tekstowe 2220">
                <a:extLst>
                  <a:ext uri="{FF2B5EF4-FFF2-40B4-BE49-F238E27FC236}">
                    <a16:creationId xmlns:a16="http://schemas.microsoft.com/office/drawing/2014/main" id="{5F4E08B8-EFFA-58AA-E557-DB0606659715}"/>
                  </a:ext>
                </a:extLst>
              </p:cNvPr>
              <p:cNvSpPr txBox="1"/>
              <p:nvPr/>
            </p:nvSpPr>
            <p:spPr>
              <a:xfrm>
                <a:off x="6879182" y="19821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1" name="pole tekstowe 2220">
                <a:extLst>
                  <a:ext uri="{FF2B5EF4-FFF2-40B4-BE49-F238E27FC236}">
                    <a16:creationId xmlns:a16="http://schemas.microsoft.com/office/drawing/2014/main" id="{5F4E08B8-EFFA-58AA-E557-DB0606659715}"/>
                  </a:ext>
                </a:extLst>
              </p:cNvPr>
              <p:cNvSpPr txBox="1">
                <a:spLocks noRot="1" noChangeAspect="1" noMove="1" noResize="1" noEditPoints="1" noAdjustHandles="1" noChangeArrowheads="1" noChangeShapeType="1" noTextEdit="1"/>
              </p:cNvSpPr>
              <p:nvPr/>
            </p:nvSpPr>
            <p:spPr>
              <a:xfrm>
                <a:off x="6879182" y="1982190"/>
                <a:ext cx="326755" cy="86690"/>
              </a:xfrm>
              <a:prstGeom prst="rect">
                <a:avLst/>
              </a:prstGeom>
              <a:blipFill>
                <a:blip r:embed="rId17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2" name="pole tekstowe 2221">
                <a:extLst>
                  <a:ext uri="{FF2B5EF4-FFF2-40B4-BE49-F238E27FC236}">
                    <a16:creationId xmlns:a16="http://schemas.microsoft.com/office/drawing/2014/main" id="{88336AE5-336C-717F-511C-1A95F187C577}"/>
                  </a:ext>
                </a:extLst>
              </p:cNvPr>
              <p:cNvSpPr txBox="1"/>
              <p:nvPr/>
            </p:nvSpPr>
            <p:spPr>
              <a:xfrm>
                <a:off x="6879182" y="21766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2" name="pole tekstowe 2221">
                <a:extLst>
                  <a:ext uri="{FF2B5EF4-FFF2-40B4-BE49-F238E27FC236}">
                    <a16:creationId xmlns:a16="http://schemas.microsoft.com/office/drawing/2014/main" id="{88336AE5-336C-717F-511C-1A95F187C577}"/>
                  </a:ext>
                </a:extLst>
              </p:cNvPr>
              <p:cNvSpPr txBox="1">
                <a:spLocks noRot="1" noChangeAspect="1" noMove="1" noResize="1" noEditPoints="1" noAdjustHandles="1" noChangeArrowheads="1" noChangeShapeType="1" noTextEdit="1"/>
              </p:cNvSpPr>
              <p:nvPr/>
            </p:nvSpPr>
            <p:spPr>
              <a:xfrm>
                <a:off x="6879182" y="2176625"/>
                <a:ext cx="326755" cy="86690"/>
              </a:xfrm>
              <a:prstGeom prst="rect">
                <a:avLst/>
              </a:prstGeom>
              <a:blipFill>
                <a:blip r:embed="rId17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3" name="pole tekstowe 2222">
                <a:extLst>
                  <a:ext uri="{FF2B5EF4-FFF2-40B4-BE49-F238E27FC236}">
                    <a16:creationId xmlns:a16="http://schemas.microsoft.com/office/drawing/2014/main" id="{8052351C-E23C-6118-3C79-CED97B94661A}"/>
                  </a:ext>
                </a:extLst>
              </p:cNvPr>
              <p:cNvSpPr txBox="1"/>
              <p:nvPr/>
            </p:nvSpPr>
            <p:spPr>
              <a:xfrm>
                <a:off x="6879182" y="23710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3" name="pole tekstowe 2222">
                <a:extLst>
                  <a:ext uri="{FF2B5EF4-FFF2-40B4-BE49-F238E27FC236}">
                    <a16:creationId xmlns:a16="http://schemas.microsoft.com/office/drawing/2014/main" id="{8052351C-E23C-6118-3C79-CED97B94661A}"/>
                  </a:ext>
                </a:extLst>
              </p:cNvPr>
              <p:cNvSpPr txBox="1">
                <a:spLocks noRot="1" noChangeAspect="1" noMove="1" noResize="1" noEditPoints="1" noAdjustHandles="1" noChangeArrowheads="1" noChangeShapeType="1" noTextEdit="1"/>
              </p:cNvSpPr>
              <p:nvPr/>
            </p:nvSpPr>
            <p:spPr>
              <a:xfrm>
                <a:off x="6879182" y="2371060"/>
                <a:ext cx="326755" cy="86690"/>
              </a:xfrm>
              <a:prstGeom prst="rect">
                <a:avLst/>
              </a:prstGeom>
              <a:blipFill>
                <a:blip r:embed="rId17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4" name="pole tekstowe 2223">
                <a:extLst>
                  <a:ext uri="{FF2B5EF4-FFF2-40B4-BE49-F238E27FC236}">
                    <a16:creationId xmlns:a16="http://schemas.microsoft.com/office/drawing/2014/main" id="{BB20FE2C-61E6-19DC-EFBB-73C941556CFB}"/>
                  </a:ext>
                </a:extLst>
              </p:cNvPr>
              <p:cNvSpPr txBox="1"/>
              <p:nvPr/>
            </p:nvSpPr>
            <p:spPr>
              <a:xfrm>
                <a:off x="6879182" y="25654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4" name="pole tekstowe 2223">
                <a:extLst>
                  <a:ext uri="{FF2B5EF4-FFF2-40B4-BE49-F238E27FC236}">
                    <a16:creationId xmlns:a16="http://schemas.microsoft.com/office/drawing/2014/main" id="{BB20FE2C-61E6-19DC-EFBB-73C941556CFB}"/>
                  </a:ext>
                </a:extLst>
              </p:cNvPr>
              <p:cNvSpPr txBox="1">
                <a:spLocks noRot="1" noChangeAspect="1" noMove="1" noResize="1" noEditPoints="1" noAdjustHandles="1" noChangeArrowheads="1" noChangeShapeType="1" noTextEdit="1"/>
              </p:cNvSpPr>
              <p:nvPr/>
            </p:nvSpPr>
            <p:spPr>
              <a:xfrm>
                <a:off x="6879182" y="2565495"/>
                <a:ext cx="326755" cy="86690"/>
              </a:xfrm>
              <a:prstGeom prst="rect">
                <a:avLst/>
              </a:prstGeom>
              <a:blipFill>
                <a:blip r:embed="rId17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5" name="pole tekstowe 2224">
                <a:extLst>
                  <a:ext uri="{FF2B5EF4-FFF2-40B4-BE49-F238E27FC236}">
                    <a16:creationId xmlns:a16="http://schemas.microsoft.com/office/drawing/2014/main" id="{A2AD7CE1-30B1-75B2-04ED-1780D9FA3355}"/>
                  </a:ext>
                </a:extLst>
              </p:cNvPr>
              <p:cNvSpPr txBox="1"/>
              <p:nvPr/>
            </p:nvSpPr>
            <p:spPr>
              <a:xfrm>
                <a:off x="6879182" y="27599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5" name="pole tekstowe 2224">
                <a:extLst>
                  <a:ext uri="{FF2B5EF4-FFF2-40B4-BE49-F238E27FC236}">
                    <a16:creationId xmlns:a16="http://schemas.microsoft.com/office/drawing/2014/main" id="{A2AD7CE1-30B1-75B2-04ED-1780D9FA3355}"/>
                  </a:ext>
                </a:extLst>
              </p:cNvPr>
              <p:cNvSpPr txBox="1">
                <a:spLocks noRot="1" noChangeAspect="1" noMove="1" noResize="1" noEditPoints="1" noAdjustHandles="1" noChangeArrowheads="1" noChangeShapeType="1" noTextEdit="1"/>
              </p:cNvSpPr>
              <p:nvPr/>
            </p:nvSpPr>
            <p:spPr>
              <a:xfrm>
                <a:off x="6879182" y="2759930"/>
                <a:ext cx="326755" cy="86690"/>
              </a:xfrm>
              <a:prstGeom prst="rect">
                <a:avLst/>
              </a:prstGeom>
              <a:blipFill>
                <a:blip r:embed="rId17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6" name="pole tekstowe 2225">
                <a:extLst>
                  <a:ext uri="{FF2B5EF4-FFF2-40B4-BE49-F238E27FC236}">
                    <a16:creationId xmlns:a16="http://schemas.microsoft.com/office/drawing/2014/main" id="{8A48254F-2194-2DF1-E849-BE92422ECA38}"/>
                  </a:ext>
                </a:extLst>
              </p:cNvPr>
              <p:cNvSpPr txBox="1"/>
              <p:nvPr/>
            </p:nvSpPr>
            <p:spPr>
              <a:xfrm>
                <a:off x="6879182" y="29543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6" name="pole tekstowe 2225">
                <a:extLst>
                  <a:ext uri="{FF2B5EF4-FFF2-40B4-BE49-F238E27FC236}">
                    <a16:creationId xmlns:a16="http://schemas.microsoft.com/office/drawing/2014/main" id="{8A48254F-2194-2DF1-E849-BE92422ECA38}"/>
                  </a:ext>
                </a:extLst>
              </p:cNvPr>
              <p:cNvSpPr txBox="1">
                <a:spLocks noRot="1" noChangeAspect="1" noMove="1" noResize="1" noEditPoints="1" noAdjustHandles="1" noChangeArrowheads="1" noChangeShapeType="1" noTextEdit="1"/>
              </p:cNvSpPr>
              <p:nvPr/>
            </p:nvSpPr>
            <p:spPr>
              <a:xfrm>
                <a:off x="6879182" y="2954365"/>
                <a:ext cx="326755" cy="86690"/>
              </a:xfrm>
              <a:prstGeom prst="rect">
                <a:avLst/>
              </a:prstGeom>
              <a:blipFill>
                <a:blip r:embed="rId17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7" name="pole tekstowe 2226">
                <a:extLst>
                  <a:ext uri="{FF2B5EF4-FFF2-40B4-BE49-F238E27FC236}">
                    <a16:creationId xmlns:a16="http://schemas.microsoft.com/office/drawing/2014/main" id="{69D6388D-A090-E976-931A-E609EFE40277}"/>
                  </a:ext>
                </a:extLst>
              </p:cNvPr>
              <p:cNvSpPr txBox="1"/>
              <p:nvPr/>
            </p:nvSpPr>
            <p:spPr>
              <a:xfrm>
                <a:off x="6879182" y="31488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7" name="pole tekstowe 2226">
                <a:extLst>
                  <a:ext uri="{FF2B5EF4-FFF2-40B4-BE49-F238E27FC236}">
                    <a16:creationId xmlns:a16="http://schemas.microsoft.com/office/drawing/2014/main" id="{69D6388D-A090-E976-931A-E609EFE40277}"/>
                  </a:ext>
                </a:extLst>
              </p:cNvPr>
              <p:cNvSpPr txBox="1">
                <a:spLocks noRot="1" noChangeAspect="1" noMove="1" noResize="1" noEditPoints="1" noAdjustHandles="1" noChangeArrowheads="1" noChangeShapeType="1" noTextEdit="1"/>
              </p:cNvSpPr>
              <p:nvPr/>
            </p:nvSpPr>
            <p:spPr>
              <a:xfrm>
                <a:off x="6879182" y="3148800"/>
                <a:ext cx="326755" cy="86690"/>
              </a:xfrm>
              <a:prstGeom prst="rect">
                <a:avLst/>
              </a:prstGeom>
              <a:blipFill>
                <a:blip r:embed="rId17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8" name="pole tekstowe 2227">
                <a:extLst>
                  <a:ext uri="{FF2B5EF4-FFF2-40B4-BE49-F238E27FC236}">
                    <a16:creationId xmlns:a16="http://schemas.microsoft.com/office/drawing/2014/main" id="{7417BF27-FD2B-BC23-B969-734B66270CE4}"/>
                  </a:ext>
                </a:extLst>
              </p:cNvPr>
              <p:cNvSpPr txBox="1"/>
              <p:nvPr/>
            </p:nvSpPr>
            <p:spPr>
              <a:xfrm>
                <a:off x="6879182" y="33432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8" name="pole tekstowe 2227">
                <a:extLst>
                  <a:ext uri="{FF2B5EF4-FFF2-40B4-BE49-F238E27FC236}">
                    <a16:creationId xmlns:a16="http://schemas.microsoft.com/office/drawing/2014/main" id="{7417BF27-FD2B-BC23-B969-734B66270CE4}"/>
                  </a:ext>
                </a:extLst>
              </p:cNvPr>
              <p:cNvSpPr txBox="1">
                <a:spLocks noRot="1" noChangeAspect="1" noMove="1" noResize="1" noEditPoints="1" noAdjustHandles="1" noChangeArrowheads="1" noChangeShapeType="1" noTextEdit="1"/>
              </p:cNvSpPr>
              <p:nvPr/>
            </p:nvSpPr>
            <p:spPr>
              <a:xfrm>
                <a:off x="6879182" y="3343235"/>
                <a:ext cx="326755" cy="86690"/>
              </a:xfrm>
              <a:prstGeom prst="rect">
                <a:avLst/>
              </a:prstGeom>
              <a:blipFill>
                <a:blip r:embed="rId17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9" name="pole tekstowe 2228">
                <a:extLst>
                  <a:ext uri="{FF2B5EF4-FFF2-40B4-BE49-F238E27FC236}">
                    <a16:creationId xmlns:a16="http://schemas.microsoft.com/office/drawing/2014/main" id="{35E0C191-A17D-7298-6E07-9055E914E1C8}"/>
                  </a:ext>
                </a:extLst>
              </p:cNvPr>
              <p:cNvSpPr txBox="1"/>
              <p:nvPr/>
            </p:nvSpPr>
            <p:spPr>
              <a:xfrm>
                <a:off x="6879182" y="35376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9" name="pole tekstowe 2228">
                <a:extLst>
                  <a:ext uri="{FF2B5EF4-FFF2-40B4-BE49-F238E27FC236}">
                    <a16:creationId xmlns:a16="http://schemas.microsoft.com/office/drawing/2014/main" id="{35E0C191-A17D-7298-6E07-9055E914E1C8}"/>
                  </a:ext>
                </a:extLst>
              </p:cNvPr>
              <p:cNvSpPr txBox="1">
                <a:spLocks noRot="1" noChangeAspect="1" noMove="1" noResize="1" noEditPoints="1" noAdjustHandles="1" noChangeArrowheads="1" noChangeShapeType="1" noTextEdit="1"/>
              </p:cNvSpPr>
              <p:nvPr/>
            </p:nvSpPr>
            <p:spPr>
              <a:xfrm>
                <a:off x="6879182" y="3537670"/>
                <a:ext cx="326755" cy="86690"/>
              </a:xfrm>
              <a:prstGeom prst="rect">
                <a:avLst/>
              </a:prstGeom>
              <a:blipFill>
                <a:blip r:embed="rId18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0" name="pole tekstowe 2229">
                <a:extLst>
                  <a:ext uri="{FF2B5EF4-FFF2-40B4-BE49-F238E27FC236}">
                    <a16:creationId xmlns:a16="http://schemas.microsoft.com/office/drawing/2014/main" id="{808CE959-FB26-2222-9FEF-D0F8B261A726}"/>
                  </a:ext>
                </a:extLst>
              </p:cNvPr>
              <p:cNvSpPr txBox="1"/>
              <p:nvPr/>
            </p:nvSpPr>
            <p:spPr>
              <a:xfrm>
                <a:off x="6879182" y="37321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0" name="pole tekstowe 2229">
                <a:extLst>
                  <a:ext uri="{FF2B5EF4-FFF2-40B4-BE49-F238E27FC236}">
                    <a16:creationId xmlns:a16="http://schemas.microsoft.com/office/drawing/2014/main" id="{808CE959-FB26-2222-9FEF-D0F8B261A726}"/>
                  </a:ext>
                </a:extLst>
              </p:cNvPr>
              <p:cNvSpPr txBox="1">
                <a:spLocks noRot="1" noChangeAspect="1" noMove="1" noResize="1" noEditPoints="1" noAdjustHandles="1" noChangeArrowheads="1" noChangeShapeType="1" noTextEdit="1"/>
              </p:cNvSpPr>
              <p:nvPr/>
            </p:nvSpPr>
            <p:spPr>
              <a:xfrm>
                <a:off x="6879182" y="3732105"/>
                <a:ext cx="326755" cy="86690"/>
              </a:xfrm>
              <a:prstGeom prst="rect">
                <a:avLst/>
              </a:prstGeom>
              <a:blipFill>
                <a:blip r:embed="rId18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1" name="pole tekstowe 2230">
                <a:extLst>
                  <a:ext uri="{FF2B5EF4-FFF2-40B4-BE49-F238E27FC236}">
                    <a16:creationId xmlns:a16="http://schemas.microsoft.com/office/drawing/2014/main" id="{CA63F74F-F502-A8A4-142B-31C8FEC19F9C}"/>
                  </a:ext>
                </a:extLst>
              </p:cNvPr>
              <p:cNvSpPr txBox="1"/>
              <p:nvPr/>
            </p:nvSpPr>
            <p:spPr>
              <a:xfrm>
                <a:off x="6879182" y="39265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1" name="pole tekstowe 2230">
                <a:extLst>
                  <a:ext uri="{FF2B5EF4-FFF2-40B4-BE49-F238E27FC236}">
                    <a16:creationId xmlns:a16="http://schemas.microsoft.com/office/drawing/2014/main" id="{CA63F74F-F502-A8A4-142B-31C8FEC19F9C}"/>
                  </a:ext>
                </a:extLst>
              </p:cNvPr>
              <p:cNvSpPr txBox="1">
                <a:spLocks noRot="1" noChangeAspect="1" noMove="1" noResize="1" noEditPoints="1" noAdjustHandles="1" noChangeArrowheads="1" noChangeShapeType="1" noTextEdit="1"/>
              </p:cNvSpPr>
              <p:nvPr/>
            </p:nvSpPr>
            <p:spPr>
              <a:xfrm>
                <a:off x="6879182" y="3926540"/>
                <a:ext cx="326755" cy="86690"/>
              </a:xfrm>
              <a:prstGeom prst="rect">
                <a:avLst/>
              </a:prstGeom>
              <a:blipFill>
                <a:blip r:embed="rId18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2" name="pole tekstowe 2231">
                <a:extLst>
                  <a:ext uri="{FF2B5EF4-FFF2-40B4-BE49-F238E27FC236}">
                    <a16:creationId xmlns:a16="http://schemas.microsoft.com/office/drawing/2014/main" id="{8C3147CA-F4D7-FB17-5B12-B85967A9ACAE}"/>
                  </a:ext>
                </a:extLst>
              </p:cNvPr>
              <p:cNvSpPr txBox="1"/>
              <p:nvPr/>
            </p:nvSpPr>
            <p:spPr>
              <a:xfrm>
                <a:off x="6879182" y="412097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2" name="pole tekstowe 2231">
                <a:extLst>
                  <a:ext uri="{FF2B5EF4-FFF2-40B4-BE49-F238E27FC236}">
                    <a16:creationId xmlns:a16="http://schemas.microsoft.com/office/drawing/2014/main" id="{8C3147CA-F4D7-FB17-5B12-B85967A9ACAE}"/>
                  </a:ext>
                </a:extLst>
              </p:cNvPr>
              <p:cNvSpPr txBox="1">
                <a:spLocks noRot="1" noChangeAspect="1" noMove="1" noResize="1" noEditPoints="1" noAdjustHandles="1" noChangeArrowheads="1" noChangeShapeType="1" noTextEdit="1"/>
              </p:cNvSpPr>
              <p:nvPr/>
            </p:nvSpPr>
            <p:spPr>
              <a:xfrm>
                <a:off x="6879182" y="4120975"/>
                <a:ext cx="326755" cy="86690"/>
              </a:xfrm>
              <a:prstGeom prst="rect">
                <a:avLst/>
              </a:prstGeom>
              <a:blipFill>
                <a:blip r:embed="rId18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3" name="pole tekstowe 2232">
                <a:extLst>
                  <a:ext uri="{FF2B5EF4-FFF2-40B4-BE49-F238E27FC236}">
                    <a16:creationId xmlns:a16="http://schemas.microsoft.com/office/drawing/2014/main" id="{C6719E80-7DD5-94BC-D66F-E4CEC15B5650}"/>
                  </a:ext>
                </a:extLst>
              </p:cNvPr>
              <p:cNvSpPr txBox="1"/>
              <p:nvPr/>
            </p:nvSpPr>
            <p:spPr>
              <a:xfrm>
                <a:off x="6879182" y="43154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3" name="pole tekstowe 2232">
                <a:extLst>
                  <a:ext uri="{FF2B5EF4-FFF2-40B4-BE49-F238E27FC236}">
                    <a16:creationId xmlns:a16="http://schemas.microsoft.com/office/drawing/2014/main" id="{C6719E80-7DD5-94BC-D66F-E4CEC15B5650}"/>
                  </a:ext>
                </a:extLst>
              </p:cNvPr>
              <p:cNvSpPr txBox="1">
                <a:spLocks noRot="1" noChangeAspect="1" noMove="1" noResize="1" noEditPoints="1" noAdjustHandles="1" noChangeArrowheads="1" noChangeShapeType="1" noTextEdit="1"/>
              </p:cNvSpPr>
              <p:nvPr/>
            </p:nvSpPr>
            <p:spPr>
              <a:xfrm>
                <a:off x="6879182" y="4315410"/>
                <a:ext cx="326755" cy="86690"/>
              </a:xfrm>
              <a:prstGeom prst="rect">
                <a:avLst/>
              </a:prstGeom>
              <a:blipFill>
                <a:blip r:embed="rId18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4" name="pole tekstowe 2233">
                <a:extLst>
                  <a:ext uri="{FF2B5EF4-FFF2-40B4-BE49-F238E27FC236}">
                    <a16:creationId xmlns:a16="http://schemas.microsoft.com/office/drawing/2014/main" id="{F905116F-23FF-B2B8-0916-579BE121A5C0}"/>
                  </a:ext>
                </a:extLst>
              </p:cNvPr>
              <p:cNvSpPr txBox="1"/>
              <p:nvPr/>
            </p:nvSpPr>
            <p:spPr>
              <a:xfrm>
                <a:off x="6879182" y="450984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4" name="pole tekstowe 2233">
                <a:extLst>
                  <a:ext uri="{FF2B5EF4-FFF2-40B4-BE49-F238E27FC236}">
                    <a16:creationId xmlns:a16="http://schemas.microsoft.com/office/drawing/2014/main" id="{F905116F-23FF-B2B8-0916-579BE121A5C0}"/>
                  </a:ext>
                </a:extLst>
              </p:cNvPr>
              <p:cNvSpPr txBox="1">
                <a:spLocks noRot="1" noChangeAspect="1" noMove="1" noResize="1" noEditPoints="1" noAdjustHandles="1" noChangeArrowheads="1" noChangeShapeType="1" noTextEdit="1"/>
              </p:cNvSpPr>
              <p:nvPr/>
            </p:nvSpPr>
            <p:spPr>
              <a:xfrm>
                <a:off x="6879182" y="4509842"/>
                <a:ext cx="326755" cy="86690"/>
              </a:xfrm>
              <a:prstGeom prst="rect">
                <a:avLst/>
              </a:prstGeom>
              <a:blipFill>
                <a:blip r:embed="rId18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5" name="pole tekstowe 2234">
                <a:extLst>
                  <a:ext uri="{FF2B5EF4-FFF2-40B4-BE49-F238E27FC236}">
                    <a16:creationId xmlns:a16="http://schemas.microsoft.com/office/drawing/2014/main" id="{C2DF302B-22A6-373D-CF43-C6BE5E3498AC}"/>
                  </a:ext>
                </a:extLst>
              </p:cNvPr>
              <p:cNvSpPr txBox="1"/>
              <p:nvPr/>
            </p:nvSpPr>
            <p:spPr>
              <a:xfrm>
                <a:off x="7106226" y="15958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5" name="pole tekstowe 2234">
                <a:extLst>
                  <a:ext uri="{FF2B5EF4-FFF2-40B4-BE49-F238E27FC236}">
                    <a16:creationId xmlns:a16="http://schemas.microsoft.com/office/drawing/2014/main" id="{C2DF302B-22A6-373D-CF43-C6BE5E3498AC}"/>
                  </a:ext>
                </a:extLst>
              </p:cNvPr>
              <p:cNvSpPr txBox="1">
                <a:spLocks noRot="1" noChangeAspect="1" noMove="1" noResize="1" noEditPoints="1" noAdjustHandles="1" noChangeArrowheads="1" noChangeShapeType="1" noTextEdit="1"/>
              </p:cNvSpPr>
              <p:nvPr/>
            </p:nvSpPr>
            <p:spPr>
              <a:xfrm>
                <a:off x="7106226" y="1595848"/>
                <a:ext cx="326755" cy="86690"/>
              </a:xfrm>
              <a:prstGeom prst="rect">
                <a:avLst/>
              </a:prstGeom>
              <a:blipFill>
                <a:blip r:embed="rId18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6" name="pole tekstowe 2235">
                <a:extLst>
                  <a:ext uri="{FF2B5EF4-FFF2-40B4-BE49-F238E27FC236}">
                    <a16:creationId xmlns:a16="http://schemas.microsoft.com/office/drawing/2014/main" id="{27FE68BC-750C-DD79-203A-1E746B558DAE}"/>
                  </a:ext>
                </a:extLst>
              </p:cNvPr>
              <p:cNvSpPr txBox="1"/>
              <p:nvPr/>
            </p:nvSpPr>
            <p:spPr>
              <a:xfrm>
                <a:off x="7106226" y="178620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6" name="pole tekstowe 2235">
                <a:extLst>
                  <a:ext uri="{FF2B5EF4-FFF2-40B4-BE49-F238E27FC236}">
                    <a16:creationId xmlns:a16="http://schemas.microsoft.com/office/drawing/2014/main" id="{27FE68BC-750C-DD79-203A-1E746B558DAE}"/>
                  </a:ext>
                </a:extLst>
              </p:cNvPr>
              <p:cNvSpPr txBox="1">
                <a:spLocks noRot="1" noChangeAspect="1" noMove="1" noResize="1" noEditPoints="1" noAdjustHandles="1" noChangeArrowheads="1" noChangeShapeType="1" noTextEdit="1"/>
              </p:cNvSpPr>
              <p:nvPr/>
            </p:nvSpPr>
            <p:spPr>
              <a:xfrm>
                <a:off x="7106226" y="1786201"/>
                <a:ext cx="326755" cy="86690"/>
              </a:xfrm>
              <a:prstGeom prst="rect">
                <a:avLst/>
              </a:prstGeom>
              <a:blipFill>
                <a:blip r:embed="rId18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7" name="pole tekstowe 2236">
                <a:extLst>
                  <a:ext uri="{FF2B5EF4-FFF2-40B4-BE49-F238E27FC236}">
                    <a16:creationId xmlns:a16="http://schemas.microsoft.com/office/drawing/2014/main" id="{1FB96AC9-EB9A-7DC2-F03A-806D3EE00824}"/>
                  </a:ext>
                </a:extLst>
              </p:cNvPr>
              <p:cNvSpPr txBox="1"/>
              <p:nvPr/>
            </p:nvSpPr>
            <p:spPr>
              <a:xfrm>
                <a:off x="7106226" y="198063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7" name="pole tekstowe 2236">
                <a:extLst>
                  <a:ext uri="{FF2B5EF4-FFF2-40B4-BE49-F238E27FC236}">
                    <a16:creationId xmlns:a16="http://schemas.microsoft.com/office/drawing/2014/main" id="{1FB96AC9-EB9A-7DC2-F03A-806D3EE00824}"/>
                  </a:ext>
                </a:extLst>
              </p:cNvPr>
              <p:cNvSpPr txBox="1">
                <a:spLocks noRot="1" noChangeAspect="1" noMove="1" noResize="1" noEditPoints="1" noAdjustHandles="1" noChangeArrowheads="1" noChangeShapeType="1" noTextEdit="1"/>
              </p:cNvSpPr>
              <p:nvPr/>
            </p:nvSpPr>
            <p:spPr>
              <a:xfrm>
                <a:off x="7106226" y="1980636"/>
                <a:ext cx="326755" cy="86690"/>
              </a:xfrm>
              <a:prstGeom prst="rect">
                <a:avLst/>
              </a:prstGeom>
              <a:blipFill>
                <a:blip r:embed="rId18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8" name="pole tekstowe 2237">
                <a:extLst>
                  <a:ext uri="{FF2B5EF4-FFF2-40B4-BE49-F238E27FC236}">
                    <a16:creationId xmlns:a16="http://schemas.microsoft.com/office/drawing/2014/main" id="{4CFB3F32-5B3F-E685-5852-04C2027B1139}"/>
                  </a:ext>
                </a:extLst>
              </p:cNvPr>
              <p:cNvSpPr txBox="1"/>
              <p:nvPr/>
            </p:nvSpPr>
            <p:spPr>
              <a:xfrm>
                <a:off x="7106226" y="217507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8" name="pole tekstowe 2237">
                <a:extLst>
                  <a:ext uri="{FF2B5EF4-FFF2-40B4-BE49-F238E27FC236}">
                    <a16:creationId xmlns:a16="http://schemas.microsoft.com/office/drawing/2014/main" id="{4CFB3F32-5B3F-E685-5852-04C2027B1139}"/>
                  </a:ext>
                </a:extLst>
              </p:cNvPr>
              <p:cNvSpPr txBox="1">
                <a:spLocks noRot="1" noChangeAspect="1" noMove="1" noResize="1" noEditPoints="1" noAdjustHandles="1" noChangeArrowheads="1" noChangeShapeType="1" noTextEdit="1"/>
              </p:cNvSpPr>
              <p:nvPr/>
            </p:nvSpPr>
            <p:spPr>
              <a:xfrm>
                <a:off x="7106226" y="2175071"/>
                <a:ext cx="326755" cy="86690"/>
              </a:xfrm>
              <a:prstGeom prst="rect">
                <a:avLst/>
              </a:prstGeom>
              <a:blipFill>
                <a:blip r:embed="rId18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9" name="pole tekstowe 2238">
                <a:extLst>
                  <a:ext uri="{FF2B5EF4-FFF2-40B4-BE49-F238E27FC236}">
                    <a16:creationId xmlns:a16="http://schemas.microsoft.com/office/drawing/2014/main" id="{DC8ED94F-507D-1318-C365-38A8D4C872FC}"/>
                  </a:ext>
                </a:extLst>
              </p:cNvPr>
              <p:cNvSpPr txBox="1"/>
              <p:nvPr/>
            </p:nvSpPr>
            <p:spPr>
              <a:xfrm>
                <a:off x="7106226" y="236950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9" name="pole tekstowe 2238">
                <a:extLst>
                  <a:ext uri="{FF2B5EF4-FFF2-40B4-BE49-F238E27FC236}">
                    <a16:creationId xmlns:a16="http://schemas.microsoft.com/office/drawing/2014/main" id="{DC8ED94F-507D-1318-C365-38A8D4C872FC}"/>
                  </a:ext>
                </a:extLst>
              </p:cNvPr>
              <p:cNvSpPr txBox="1">
                <a:spLocks noRot="1" noChangeAspect="1" noMove="1" noResize="1" noEditPoints="1" noAdjustHandles="1" noChangeArrowheads="1" noChangeShapeType="1" noTextEdit="1"/>
              </p:cNvSpPr>
              <p:nvPr/>
            </p:nvSpPr>
            <p:spPr>
              <a:xfrm>
                <a:off x="7106226" y="2369506"/>
                <a:ext cx="326755" cy="86690"/>
              </a:xfrm>
              <a:prstGeom prst="rect">
                <a:avLst/>
              </a:prstGeom>
              <a:blipFill>
                <a:blip r:embed="rId19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0" name="pole tekstowe 2239">
                <a:extLst>
                  <a:ext uri="{FF2B5EF4-FFF2-40B4-BE49-F238E27FC236}">
                    <a16:creationId xmlns:a16="http://schemas.microsoft.com/office/drawing/2014/main" id="{4C5760AD-78DB-7578-4F6C-DBC3B5CDB0EC}"/>
                  </a:ext>
                </a:extLst>
              </p:cNvPr>
              <p:cNvSpPr txBox="1"/>
              <p:nvPr/>
            </p:nvSpPr>
            <p:spPr>
              <a:xfrm>
                <a:off x="7106226" y="256394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0" name="pole tekstowe 2239">
                <a:extLst>
                  <a:ext uri="{FF2B5EF4-FFF2-40B4-BE49-F238E27FC236}">
                    <a16:creationId xmlns:a16="http://schemas.microsoft.com/office/drawing/2014/main" id="{4C5760AD-78DB-7578-4F6C-DBC3B5CDB0EC}"/>
                  </a:ext>
                </a:extLst>
              </p:cNvPr>
              <p:cNvSpPr txBox="1">
                <a:spLocks noRot="1" noChangeAspect="1" noMove="1" noResize="1" noEditPoints="1" noAdjustHandles="1" noChangeArrowheads="1" noChangeShapeType="1" noTextEdit="1"/>
              </p:cNvSpPr>
              <p:nvPr/>
            </p:nvSpPr>
            <p:spPr>
              <a:xfrm>
                <a:off x="7106226" y="2563941"/>
                <a:ext cx="326755" cy="86690"/>
              </a:xfrm>
              <a:prstGeom prst="rect">
                <a:avLst/>
              </a:prstGeom>
              <a:blipFill>
                <a:blip r:embed="rId19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1" name="pole tekstowe 2240">
                <a:extLst>
                  <a:ext uri="{FF2B5EF4-FFF2-40B4-BE49-F238E27FC236}">
                    <a16:creationId xmlns:a16="http://schemas.microsoft.com/office/drawing/2014/main" id="{DADC098F-FA20-5821-B695-0FB2C4D8B1B6}"/>
                  </a:ext>
                </a:extLst>
              </p:cNvPr>
              <p:cNvSpPr txBox="1"/>
              <p:nvPr/>
            </p:nvSpPr>
            <p:spPr>
              <a:xfrm>
                <a:off x="7106226" y="27583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1" name="pole tekstowe 2240">
                <a:extLst>
                  <a:ext uri="{FF2B5EF4-FFF2-40B4-BE49-F238E27FC236}">
                    <a16:creationId xmlns:a16="http://schemas.microsoft.com/office/drawing/2014/main" id="{DADC098F-FA20-5821-B695-0FB2C4D8B1B6}"/>
                  </a:ext>
                </a:extLst>
              </p:cNvPr>
              <p:cNvSpPr txBox="1">
                <a:spLocks noRot="1" noChangeAspect="1" noMove="1" noResize="1" noEditPoints="1" noAdjustHandles="1" noChangeArrowheads="1" noChangeShapeType="1" noTextEdit="1"/>
              </p:cNvSpPr>
              <p:nvPr/>
            </p:nvSpPr>
            <p:spPr>
              <a:xfrm>
                <a:off x="7106226" y="2758376"/>
                <a:ext cx="326755" cy="86690"/>
              </a:xfrm>
              <a:prstGeom prst="rect">
                <a:avLst/>
              </a:prstGeom>
              <a:blipFill>
                <a:blip r:embed="rId192"/>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2" name="pole tekstowe 2241">
                <a:extLst>
                  <a:ext uri="{FF2B5EF4-FFF2-40B4-BE49-F238E27FC236}">
                    <a16:creationId xmlns:a16="http://schemas.microsoft.com/office/drawing/2014/main" id="{80EF3982-EBD7-AD17-EF78-5BEB6A9697F0}"/>
                  </a:ext>
                </a:extLst>
              </p:cNvPr>
              <p:cNvSpPr txBox="1"/>
              <p:nvPr/>
            </p:nvSpPr>
            <p:spPr>
              <a:xfrm>
                <a:off x="7106226" y="295281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2" name="pole tekstowe 2241">
                <a:extLst>
                  <a:ext uri="{FF2B5EF4-FFF2-40B4-BE49-F238E27FC236}">
                    <a16:creationId xmlns:a16="http://schemas.microsoft.com/office/drawing/2014/main" id="{80EF3982-EBD7-AD17-EF78-5BEB6A9697F0}"/>
                  </a:ext>
                </a:extLst>
              </p:cNvPr>
              <p:cNvSpPr txBox="1">
                <a:spLocks noRot="1" noChangeAspect="1" noMove="1" noResize="1" noEditPoints="1" noAdjustHandles="1" noChangeArrowheads="1" noChangeShapeType="1" noTextEdit="1"/>
              </p:cNvSpPr>
              <p:nvPr/>
            </p:nvSpPr>
            <p:spPr>
              <a:xfrm>
                <a:off x="7106226" y="2952811"/>
                <a:ext cx="326755" cy="86690"/>
              </a:xfrm>
              <a:prstGeom prst="rect">
                <a:avLst/>
              </a:prstGeom>
              <a:blipFill>
                <a:blip r:embed="rId19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3" name="pole tekstowe 2242">
                <a:extLst>
                  <a:ext uri="{FF2B5EF4-FFF2-40B4-BE49-F238E27FC236}">
                    <a16:creationId xmlns:a16="http://schemas.microsoft.com/office/drawing/2014/main" id="{7D568A88-7B70-4029-ED8F-390706D2F50C}"/>
                  </a:ext>
                </a:extLst>
              </p:cNvPr>
              <p:cNvSpPr txBox="1"/>
              <p:nvPr/>
            </p:nvSpPr>
            <p:spPr>
              <a:xfrm>
                <a:off x="7106226" y="314724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3" name="pole tekstowe 2242">
                <a:extLst>
                  <a:ext uri="{FF2B5EF4-FFF2-40B4-BE49-F238E27FC236}">
                    <a16:creationId xmlns:a16="http://schemas.microsoft.com/office/drawing/2014/main" id="{7D568A88-7B70-4029-ED8F-390706D2F50C}"/>
                  </a:ext>
                </a:extLst>
              </p:cNvPr>
              <p:cNvSpPr txBox="1">
                <a:spLocks noRot="1" noChangeAspect="1" noMove="1" noResize="1" noEditPoints="1" noAdjustHandles="1" noChangeArrowheads="1" noChangeShapeType="1" noTextEdit="1"/>
              </p:cNvSpPr>
              <p:nvPr/>
            </p:nvSpPr>
            <p:spPr>
              <a:xfrm>
                <a:off x="7106226" y="3147246"/>
                <a:ext cx="326755" cy="86690"/>
              </a:xfrm>
              <a:prstGeom prst="rect">
                <a:avLst/>
              </a:prstGeom>
              <a:blipFill>
                <a:blip r:embed="rId19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4" name="pole tekstowe 2243">
                <a:extLst>
                  <a:ext uri="{FF2B5EF4-FFF2-40B4-BE49-F238E27FC236}">
                    <a16:creationId xmlns:a16="http://schemas.microsoft.com/office/drawing/2014/main" id="{80B0D3EF-8644-857E-520C-41AB45576F91}"/>
                  </a:ext>
                </a:extLst>
              </p:cNvPr>
              <p:cNvSpPr txBox="1"/>
              <p:nvPr/>
            </p:nvSpPr>
            <p:spPr>
              <a:xfrm>
                <a:off x="7106226" y="334168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4" name="pole tekstowe 2243">
                <a:extLst>
                  <a:ext uri="{FF2B5EF4-FFF2-40B4-BE49-F238E27FC236}">
                    <a16:creationId xmlns:a16="http://schemas.microsoft.com/office/drawing/2014/main" id="{80B0D3EF-8644-857E-520C-41AB45576F91}"/>
                  </a:ext>
                </a:extLst>
              </p:cNvPr>
              <p:cNvSpPr txBox="1">
                <a:spLocks noRot="1" noChangeAspect="1" noMove="1" noResize="1" noEditPoints="1" noAdjustHandles="1" noChangeArrowheads="1" noChangeShapeType="1" noTextEdit="1"/>
              </p:cNvSpPr>
              <p:nvPr/>
            </p:nvSpPr>
            <p:spPr>
              <a:xfrm>
                <a:off x="7106226" y="3341681"/>
                <a:ext cx="326755" cy="86690"/>
              </a:xfrm>
              <a:prstGeom prst="rect">
                <a:avLst/>
              </a:prstGeom>
              <a:blipFill>
                <a:blip r:embed="rId19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5" name="pole tekstowe 2244">
                <a:extLst>
                  <a:ext uri="{FF2B5EF4-FFF2-40B4-BE49-F238E27FC236}">
                    <a16:creationId xmlns:a16="http://schemas.microsoft.com/office/drawing/2014/main" id="{1C2D0BCB-0820-478D-7244-64D4CE664BC5}"/>
                  </a:ext>
                </a:extLst>
              </p:cNvPr>
              <p:cNvSpPr txBox="1"/>
              <p:nvPr/>
            </p:nvSpPr>
            <p:spPr>
              <a:xfrm>
                <a:off x="7106226" y="353611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5" name="pole tekstowe 2244">
                <a:extLst>
                  <a:ext uri="{FF2B5EF4-FFF2-40B4-BE49-F238E27FC236}">
                    <a16:creationId xmlns:a16="http://schemas.microsoft.com/office/drawing/2014/main" id="{1C2D0BCB-0820-478D-7244-64D4CE664BC5}"/>
                  </a:ext>
                </a:extLst>
              </p:cNvPr>
              <p:cNvSpPr txBox="1">
                <a:spLocks noRot="1" noChangeAspect="1" noMove="1" noResize="1" noEditPoints="1" noAdjustHandles="1" noChangeArrowheads="1" noChangeShapeType="1" noTextEdit="1"/>
              </p:cNvSpPr>
              <p:nvPr/>
            </p:nvSpPr>
            <p:spPr>
              <a:xfrm>
                <a:off x="7106226" y="3536116"/>
                <a:ext cx="326755" cy="86690"/>
              </a:xfrm>
              <a:prstGeom prst="rect">
                <a:avLst/>
              </a:prstGeom>
              <a:blipFill>
                <a:blip r:embed="rId19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6" name="pole tekstowe 2245">
                <a:extLst>
                  <a:ext uri="{FF2B5EF4-FFF2-40B4-BE49-F238E27FC236}">
                    <a16:creationId xmlns:a16="http://schemas.microsoft.com/office/drawing/2014/main" id="{B76AB54E-10F6-B116-8004-462492851940}"/>
                  </a:ext>
                </a:extLst>
              </p:cNvPr>
              <p:cNvSpPr txBox="1"/>
              <p:nvPr/>
            </p:nvSpPr>
            <p:spPr>
              <a:xfrm>
                <a:off x="7106226" y="373055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6" name="pole tekstowe 2245">
                <a:extLst>
                  <a:ext uri="{FF2B5EF4-FFF2-40B4-BE49-F238E27FC236}">
                    <a16:creationId xmlns:a16="http://schemas.microsoft.com/office/drawing/2014/main" id="{B76AB54E-10F6-B116-8004-462492851940}"/>
                  </a:ext>
                </a:extLst>
              </p:cNvPr>
              <p:cNvSpPr txBox="1">
                <a:spLocks noRot="1" noChangeAspect="1" noMove="1" noResize="1" noEditPoints="1" noAdjustHandles="1" noChangeArrowheads="1" noChangeShapeType="1" noTextEdit="1"/>
              </p:cNvSpPr>
              <p:nvPr/>
            </p:nvSpPr>
            <p:spPr>
              <a:xfrm>
                <a:off x="7106226" y="3730551"/>
                <a:ext cx="326755" cy="86690"/>
              </a:xfrm>
              <a:prstGeom prst="rect">
                <a:avLst/>
              </a:prstGeom>
              <a:blipFill>
                <a:blip r:embed="rId19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7" name="pole tekstowe 2246">
                <a:extLst>
                  <a:ext uri="{FF2B5EF4-FFF2-40B4-BE49-F238E27FC236}">
                    <a16:creationId xmlns:a16="http://schemas.microsoft.com/office/drawing/2014/main" id="{AA7EFEB0-8889-057F-A060-8D6A376789BD}"/>
                  </a:ext>
                </a:extLst>
              </p:cNvPr>
              <p:cNvSpPr txBox="1"/>
              <p:nvPr/>
            </p:nvSpPr>
            <p:spPr>
              <a:xfrm>
                <a:off x="7106226" y="39249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7" name="pole tekstowe 2246">
                <a:extLst>
                  <a:ext uri="{FF2B5EF4-FFF2-40B4-BE49-F238E27FC236}">
                    <a16:creationId xmlns:a16="http://schemas.microsoft.com/office/drawing/2014/main" id="{AA7EFEB0-8889-057F-A060-8D6A376789BD}"/>
                  </a:ext>
                </a:extLst>
              </p:cNvPr>
              <p:cNvSpPr txBox="1">
                <a:spLocks noRot="1" noChangeAspect="1" noMove="1" noResize="1" noEditPoints="1" noAdjustHandles="1" noChangeArrowheads="1" noChangeShapeType="1" noTextEdit="1"/>
              </p:cNvSpPr>
              <p:nvPr/>
            </p:nvSpPr>
            <p:spPr>
              <a:xfrm>
                <a:off x="7106226" y="3924986"/>
                <a:ext cx="326755" cy="86690"/>
              </a:xfrm>
              <a:prstGeom prst="rect">
                <a:avLst/>
              </a:prstGeom>
              <a:blipFill>
                <a:blip r:embed="rId19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8" name="pole tekstowe 2247">
                <a:extLst>
                  <a:ext uri="{FF2B5EF4-FFF2-40B4-BE49-F238E27FC236}">
                    <a16:creationId xmlns:a16="http://schemas.microsoft.com/office/drawing/2014/main" id="{F692ADE6-7DAA-9F98-C2FD-04915D2FA236}"/>
                  </a:ext>
                </a:extLst>
              </p:cNvPr>
              <p:cNvSpPr txBox="1"/>
              <p:nvPr/>
            </p:nvSpPr>
            <p:spPr>
              <a:xfrm>
                <a:off x="7106226" y="411942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8" name="pole tekstowe 2247">
                <a:extLst>
                  <a:ext uri="{FF2B5EF4-FFF2-40B4-BE49-F238E27FC236}">
                    <a16:creationId xmlns:a16="http://schemas.microsoft.com/office/drawing/2014/main" id="{F692ADE6-7DAA-9F98-C2FD-04915D2FA236}"/>
                  </a:ext>
                </a:extLst>
              </p:cNvPr>
              <p:cNvSpPr txBox="1">
                <a:spLocks noRot="1" noChangeAspect="1" noMove="1" noResize="1" noEditPoints="1" noAdjustHandles="1" noChangeArrowheads="1" noChangeShapeType="1" noTextEdit="1"/>
              </p:cNvSpPr>
              <p:nvPr/>
            </p:nvSpPr>
            <p:spPr>
              <a:xfrm>
                <a:off x="7106226" y="4119421"/>
                <a:ext cx="326755" cy="86690"/>
              </a:xfrm>
              <a:prstGeom prst="rect">
                <a:avLst/>
              </a:prstGeom>
              <a:blipFill>
                <a:blip r:embed="rId19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9" name="pole tekstowe 2248">
                <a:extLst>
                  <a:ext uri="{FF2B5EF4-FFF2-40B4-BE49-F238E27FC236}">
                    <a16:creationId xmlns:a16="http://schemas.microsoft.com/office/drawing/2014/main" id="{B405F7D4-1714-42F2-3EED-50C9355F0EC9}"/>
                  </a:ext>
                </a:extLst>
              </p:cNvPr>
              <p:cNvSpPr txBox="1"/>
              <p:nvPr/>
            </p:nvSpPr>
            <p:spPr>
              <a:xfrm>
                <a:off x="7106226" y="43138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9" name="pole tekstowe 2248">
                <a:extLst>
                  <a:ext uri="{FF2B5EF4-FFF2-40B4-BE49-F238E27FC236}">
                    <a16:creationId xmlns:a16="http://schemas.microsoft.com/office/drawing/2014/main" id="{B405F7D4-1714-42F2-3EED-50C9355F0EC9}"/>
                  </a:ext>
                </a:extLst>
              </p:cNvPr>
              <p:cNvSpPr txBox="1">
                <a:spLocks noRot="1" noChangeAspect="1" noMove="1" noResize="1" noEditPoints="1" noAdjustHandles="1" noChangeArrowheads="1" noChangeShapeType="1" noTextEdit="1"/>
              </p:cNvSpPr>
              <p:nvPr/>
            </p:nvSpPr>
            <p:spPr>
              <a:xfrm>
                <a:off x="7106226" y="4313856"/>
                <a:ext cx="326755" cy="86690"/>
              </a:xfrm>
              <a:prstGeom prst="rect">
                <a:avLst/>
              </a:prstGeom>
              <a:blipFill>
                <a:blip r:embed="rId20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0" name="pole tekstowe 2249">
                <a:extLst>
                  <a:ext uri="{FF2B5EF4-FFF2-40B4-BE49-F238E27FC236}">
                    <a16:creationId xmlns:a16="http://schemas.microsoft.com/office/drawing/2014/main" id="{BBDB89BC-55A5-4F2F-7CF2-7976E1437FCC}"/>
                  </a:ext>
                </a:extLst>
              </p:cNvPr>
              <p:cNvSpPr txBox="1"/>
              <p:nvPr/>
            </p:nvSpPr>
            <p:spPr>
              <a:xfrm>
                <a:off x="7106226" y="450828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0" name="pole tekstowe 2249">
                <a:extLst>
                  <a:ext uri="{FF2B5EF4-FFF2-40B4-BE49-F238E27FC236}">
                    <a16:creationId xmlns:a16="http://schemas.microsoft.com/office/drawing/2014/main" id="{BBDB89BC-55A5-4F2F-7CF2-7976E1437FCC}"/>
                  </a:ext>
                </a:extLst>
              </p:cNvPr>
              <p:cNvSpPr txBox="1">
                <a:spLocks noRot="1" noChangeAspect="1" noMove="1" noResize="1" noEditPoints="1" noAdjustHandles="1" noChangeArrowheads="1" noChangeShapeType="1" noTextEdit="1"/>
              </p:cNvSpPr>
              <p:nvPr/>
            </p:nvSpPr>
            <p:spPr>
              <a:xfrm>
                <a:off x="7106226" y="4508288"/>
                <a:ext cx="326755" cy="86690"/>
              </a:xfrm>
              <a:prstGeom prst="rect">
                <a:avLst/>
              </a:prstGeom>
              <a:blipFill>
                <a:blip r:embed="rId20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1" name="pole tekstowe 2250">
                <a:extLst>
                  <a:ext uri="{FF2B5EF4-FFF2-40B4-BE49-F238E27FC236}">
                    <a16:creationId xmlns:a16="http://schemas.microsoft.com/office/drawing/2014/main" id="{00180F82-2905-5344-514E-9F31F8EA11A4}"/>
                  </a:ext>
                </a:extLst>
              </p:cNvPr>
              <p:cNvSpPr txBox="1"/>
              <p:nvPr/>
            </p:nvSpPr>
            <p:spPr>
              <a:xfrm>
                <a:off x="7337935" y="15942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1" name="pole tekstowe 2250">
                <a:extLst>
                  <a:ext uri="{FF2B5EF4-FFF2-40B4-BE49-F238E27FC236}">
                    <a16:creationId xmlns:a16="http://schemas.microsoft.com/office/drawing/2014/main" id="{00180F82-2905-5344-514E-9F31F8EA11A4}"/>
                  </a:ext>
                </a:extLst>
              </p:cNvPr>
              <p:cNvSpPr txBox="1">
                <a:spLocks noRot="1" noChangeAspect="1" noMove="1" noResize="1" noEditPoints="1" noAdjustHandles="1" noChangeArrowheads="1" noChangeShapeType="1" noTextEdit="1"/>
              </p:cNvSpPr>
              <p:nvPr/>
            </p:nvSpPr>
            <p:spPr>
              <a:xfrm>
                <a:off x="7337935" y="1594294"/>
                <a:ext cx="326755" cy="86690"/>
              </a:xfrm>
              <a:prstGeom prst="rect">
                <a:avLst/>
              </a:prstGeom>
              <a:blipFill>
                <a:blip r:embed="rId20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2" name="pole tekstowe 2251">
                <a:extLst>
                  <a:ext uri="{FF2B5EF4-FFF2-40B4-BE49-F238E27FC236}">
                    <a16:creationId xmlns:a16="http://schemas.microsoft.com/office/drawing/2014/main" id="{7BE5FCF7-BCEE-0E2F-F06E-18A15E7E3FAD}"/>
                  </a:ext>
                </a:extLst>
              </p:cNvPr>
              <p:cNvSpPr txBox="1"/>
              <p:nvPr/>
            </p:nvSpPr>
            <p:spPr>
              <a:xfrm>
                <a:off x="7337935" y="178464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2" name="pole tekstowe 2251">
                <a:extLst>
                  <a:ext uri="{FF2B5EF4-FFF2-40B4-BE49-F238E27FC236}">
                    <a16:creationId xmlns:a16="http://schemas.microsoft.com/office/drawing/2014/main" id="{7BE5FCF7-BCEE-0E2F-F06E-18A15E7E3FAD}"/>
                  </a:ext>
                </a:extLst>
              </p:cNvPr>
              <p:cNvSpPr txBox="1">
                <a:spLocks noRot="1" noChangeAspect="1" noMove="1" noResize="1" noEditPoints="1" noAdjustHandles="1" noChangeArrowheads="1" noChangeShapeType="1" noTextEdit="1"/>
              </p:cNvSpPr>
              <p:nvPr/>
            </p:nvSpPr>
            <p:spPr>
              <a:xfrm>
                <a:off x="7337935" y="1784647"/>
                <a:ext cx="326755" cy="86690"/>
              </a:xfrm>
              <a:prstGeom prst="rect">
                <a:avLst/>
              </a:prstGeom>
              <a:blipFill>
                <a:blip r:embed="rId20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3" name="pole tekstowe 2252">
                <a:extLst>
                  <a:ext uri="{FF2B5EF4-FFF2-40B4-BE49-F238E27FC236}">
                    <a16:creationId xmlns:a16="http://schemas.microsoft.com/office/drawing/2014/main" id="{48FF158C-1981-0AC3-A6F1-C533181AF131}"/>
                  </a:ext>
                </a:extLst>
              </p:cNvPr>
              <p:cNvSpPr txBox="1"/>
              <p:nvPr/>
            </p:nvSpPr>
            <p:spPr>
              <a:xfrm>
                <a:off x="7337935" y="197908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3" name="pole tekstowe 2252">
                <a:extLst>
                  <a:ext uri="{FF2B5EF4-FFF2-40B4-BE49-F238E27FC236}">
                    <a16:creationId xmlns:a16="http://schemas.microsoft.com/office/drawing/2014/main" id="{48FF158C-1981-0AC3-A6F1-C533181AF131}"/>
                  </a:ext>
                </a:extLst>
              </p:cNvPr>
              <p:cNvSpPr txBox="1">
                <a:spLocks noRot="1" noChangeAspect="1" noMove="1" noResize="1" noEditPoints="1" noAdjustHandles="1" noChangeArrowheads="1" noChangeShapeType="1" noTextEdit="1"/>
              </p:cNvSpPr>
              <p:nvPr/>
            </p:nvSpPr>
            <p:spPr>
              <a:xfrm>
                <a:off x="7337935" y="1979082"/>
                <a:ext cx="326755" cy="86690"/>
              </a:xfrm>
              <a:prstGeom prst="rect">
                <a:avLst/>
              </a:prstGeom>
              <a:blipFill>
                <a:blip r:embed="rId20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4" name="pole tekstowe 2253">
                <a:extLst>
                  <a:ext uri="{FF2B5EF4-FFF2-40B4-BE49-F238E27FC236}">
                    <a16:creationId xmlns:a16="http://schemas.microsoft.com/office/drawing/2014/main" id="{B7810910-B557-05A8-359A-A64C896AB484}"/>
                  </a:ext>
                </a:extLst>
              </p:cNvPr>
              <p:cNvSpPr txBox="1"/>
              <p:nvPr/>
            </p:nvSpPr>
            <p:spPr>
              <a:xfrm>
                <a:off x="7337935" y="21735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4" name="pole tekstowe 2253">
                <a:extLst>
                  <a:ext uri="{FF2B5EF4-FFF2-40B4-BE49-F238E27FC236}">
                    <a16:creationId xmlns:a16="http://schemas.microsoft.com/office/drawing/2014/main" id="{B7810910-B557-05A8-359A-A64C896AB484}"/>
                  </a:ext>
                </a:extLst>
              </p:cNvPr>
              <p:cNvSpPr txBox="1">
                <a:spLocks noRot="1" noChangeAspect="1" noMove="1" noResize="1" noEditPoints="1" noAdjustHandles="1" noChangeArrowheads="1" noChangeShapeType="1" noTextEdit="1"/>
              </p:cNvSpPr>
              <p:nvPr/>
            </p:nvSpPr>
            <p:spPr>
              <a:xfrm>
                <a:off x="7337935" y="2173517"/>
                <a:ext cx="326755" cy="86690"/>
              </a:xfrm>
              <a:prstGeom prst="rect">
                <a:avLst/>
              </a:prstGeom>
              <a:blipFill>
                <a:blip r:embed="rId20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5" name="pole tekstowe 2254">
                <a:extLst>
                  <a:ext uri="{FF2B5EF4-FFF2-40B4-BE49-F238E27FC236}">
                    <a16:creationId xmlns:a16="http://schemas.microsoft.com/office/drawing/2014/main" id="{F0B1D89F-0D55-5C02-D9F5-B9747A3F3F94}"/>
                  </a:ext>
                </a:extLst>
              </p:cNvPr>
              <p:cNvSpPr txBox="1"/>
              <p:nvPr/>
            </p:nvSpPr>
            <p:spPr>
              <a:xfrm>
                <a:off x="7337935" y="23679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5" name="pole tekstowe 2254">
                <a:extLst>
                  <a:ext uri="{FF2B5EF4-FFF2-40B4-BE49-F238E27FC236}">
                    <a16:creationId xmlns:a16="http://schemas.microsoft.com/office/drawing/2014/main" id="{F0B1D89F-0D55-5C02-D9F5-B9747A3F3F94}"/>
                  </a:ext>
                </a:extLst>
              </p:cNvPr>
              <p:cNvSpPr txBox="1">
                <a:spLocks noRot="1" noChangeAspect="1" noMove="1" noResize="1" noEditPoints="1" noAdjustHandles="1" noChangeArrowheads="1" noChangeShapeType="1" noTextEdit="1"/>
              </p:cNvSpPr>
              <p:nvPr/>
            </p:nvSpPr>
            <p:spPr>
              <a:xfrm>
                <a:off x="7337935" y="2367952"/>
                <a:ext cx="326755" cy="86690"/>
              </a:xfrm>
              <a:prstGeom prst="rect">
                <a:avLst/>
              </a:prstGeom>
              <a:blipFill>
                <a:blip r:embed="rId20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6" name="pole tekstowe 2255">
                <a:extLst>
                  <a:ext uri="{FF2B5EF4-FFF2-40B4-BE49-F238E27FC236}">
                    <a16:creationId xmlns:a16="http://schemas.microsoft.com/office/drawing/2014/main" id="{8F1CA39B-B06F-A6BE-D187-0312404B310E}"/>
                  </a:ext>
                </a:extLst>
              </p:cNvPr>
              <p:cNvSpPr txBox="1"/>
              <p:nvPr/>
            </p:nvSpPr>
            <p:spPr>
              <a:xfrm>
                <a:off x="7337935" y="25623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6" name="pole tekstowe 2255">
                <a:extLst>
                  <a:ext uri="{FF2B5EF4-FFF2-40B4-BE49-F238E27FC236}">
                    <a16:creationId xmlns:a16="http://schemas.microsoft.com/office/drawing/2014/main" id="{8F1CA39B-B06F-A6BE-D187-0312404B310E}"/>
                  </a:ext>
                </a:extLst>
              </p:cNvPr>
              <p:cNvSpPr txBox="1">
                <a:spLocks noRot="1" noChangeAspect="1" noMove="1" noResize="1" noEditPoints="1" noAdjustHandles="1" noChangeArrowheads="1" noChangeShapeType="1" noTextEdit="1"/>
              </p:cNvSpPr>
              <p:nvPr/>
            </p:nvSpPr>
            <p:spPr>
              <a:xfrm>
                <a:off x="7337935" y="2562387"/>
                <a:ext cx="326755" cy="86690"/>
              </a:xfrm>
              <a:prstGeom prst="rect">
                <a:avLst/>
              </a:prstGeom>
              <a:blipFill>
                <a:blip r:embed="rId20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7" name="pole tekstowe 2256">
                <a:extLst>
                  <a:ext uri="{FF2B5EF4-FFF2-40B4-BE49-F238E27FC236}">
                    <a16:creationId xmlns:a16="http://schemas.microsoft.com/office/drawing/2014/main" id="{65EDFFA2-785D-E4E8-598F-26B71224EC16}"/>
                  </a:ext>
                </a:extLst>
              </p:cNvPr>
              <p:cNvSpPr txBox="1"/>
              <p:nvPr/>
            </p:nvSpPr>
            <p:spPr>
              <a:xfrm>
                <a:off x="7337935" y="27568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7" name="pole tekstowe 2256">
                <a:extLst>
                  <a:ext uri="{FF2B5EF4-FFF2-40B4-BE49-F238E27FC236}">
                    <a16:creationId xmlns:a16="http://schemas.microsoft.com/office/drawing/2014/main" id="{65EDFFA2-785D-E4E8-598F-26B71224EC16}"/>
                  </a:ext>
                </a:extLst>
              </p:cNvPr>
              <p:cNvSpPr txBox="1">
                <a:spLocks noRot="1" noChangeAspect="1" noMove="1" noResize="1" noEditPoints="1" noAdjustHandles="1" noChangeArrowheads="1" noChangeShapeType="1" noTextEdit="1"/>
              </p:cNvSpPr>
              <p:nvPr/>
            </p:nvSpPr>
            <p:spPr>
              <a:xfrm>
                <a:off x="7337935" y="2756822"/>
                <a:ext cx="326755" cy="86690"/>
              </a:xfrm>
              <a:prstGeom prst="rect">
                <a:avLst/>
              </a:prstGeom>
              <a:blipFill>
                <a:blip r:embed="rId20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8" name="pole tekstowe 2257">
                <a:extLst>
                  <a:ext uri="{FF2B5EF4-FFF2-40B4-BE49-F238E27FC236}">
                    <a16:creationId xmlns:a16="http://schemas.microsoft.com/office/drawing/2014/main" id="{E397D22E-C453-357F-FED8-7CADFE6C6F49}"/>
                  </a:ext>
                </a:extLst>
              </p:cNvPr>
              <p:cNvSpPr txBox="1"/>
              <p:nvPr/>
            </p:nvSpPr>
            <p:spPr>
              <a:xfrm>
                <a:off x="7337935" y="29512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8" name="pole tekstowe 2257">
                <a:extLst>
                  <a:ext uri="{FF2B5EF4-FFF2-40B4-BE49-F238E27FC236}">
                    <a16:creationId xmlns:a16="http://schemas.microsoft.com/office/drawing/2014/main" id="{E397D22E-C453-357F-FED8-7CADFE6C6F49}"/>
                  </a:ext>
                </a:extLst>
              </p:cNvPr>
              <p:cNvSpPr txBox="1">
                <a:spLocks noRot="1" noChangeAspect="1" noMove="1" noResize="1" noEditPoints="1" noAdjustHandles="1" noChangeArrowheads="1" noChangeShapeType="1" noTextEdit="1"/>
              </p:cNvSpPr>
              <p:nvPr/>
            </p:nvSpPr>
            <p:spPr>
              <a:xfrm>
                <a:off x="7337935" y="2951257"/>
                <a:ext cx="326755" cy="86690"/>
              </a:xfrm>
              <a:prstGeom prst="rect">
                <a:avLst/>
              </a:prstGeom>
              <a:blipFill>
                <a:blip r:embed="rId20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9" name="pole tekstowe 2258">
                <a:extLst>
                  <a:ext uri="{FF2B5EF4-FFF2-40B4-BE49-F238E27FC236}">
                    <a16:creationId xmlns:a16="http://schemas.microsoft.com/office/drawing/2014/main" id="{5ED9D4CF-C40C-6844-5ED7-A8E38F0B3B43}"/>
                  </a:ext>
                </a:extLst>
              </p:cNvPr>
              <p:cNvSpPr txBox="1"/>
              <p:nvPr/>
            </p:nvSpPr>
            <p:spPr>
              <a:xfrm>
                <a:off x="7337935" y="31456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9" name="pole tekstowe 2258">
                <a:extLst>
                  <a:ext uri="{FF2B5EF4-FFF2-40B4-BE49-F238E27FC236}">
                    <a16:creationId xmlns:a16="http://schemas.microsoft.com/office/drawing/2014/main" id="{5ED9D4CF-C40C-6844-5ED7-A8E38F0B3B43}"/>
                  </a:ext>
                </a:extLst>
              </p:cNvPr>
              <p:cNvSpPr txBox="1">
                <a:spLocks noRot="1" noChangeAspect="1" noMove="1" noResize="1" noEditPoints="1" noAdjustHandles="1" noChangeArrowheads="1" noChangeShapeType="1" noTextEdit="1"/>
              </p:cNvSpPr>
              <p:nvPr/>
            </p:nvSpPr>
            <p:spPr>
              <a:xfrm>
                <a:off x="7337935" y="3145692"/>
                <a:ext cx="326755" cy="86690"/>
              </a:xfrm>
              <a:prstGeom prst="rect">
                <a:avLst/>
              </a:prstGeom>
              <a:blipFill>
                <a:blip r:embed="rId21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0" name="pole tekstowe 2259">
                <a:extLst>
                  <a:ext uri="{FF2B5EF4-FFF2-40B4-BE49-F238E27FC236}">
                    <a16:creationId xmlns:a16="http://schemas.microsoft.com/office/drawing/2014/main" id="{74342357-C531-B617-6D9B-4C4BF5564F47}"/>
                  </a:ext>
                </a:extLst>
              </p:cNvPr>
              <p:cNvSpPr txBox="1"/>
              <p:nvPr/>
            </p:nvSpPr>
            <p:spPr>
              <a:xfrm>
                <a:off x="7337935" y="33401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0" name="pole tekstowe 2259">
                <a:extLst>
                  <a:ext uri="{FF2B5EF4-FFF2-40B4-BE49-F238E27FC236}">
                    <a16:creationId xmlns:a16="http://schemas.microsoft.com/office/drawing/2014/main" id="{74342357-C531-B617-6D9B-4C4BF5564F47}"/>
                  </a:ext>
                </a:extLst>
              </p:cNvPr>
              <p:cNvSpPr txBox="1">
                <a:spLocks noRot="1" noChangeAspect="1" noMove="1" noResize="1" noEditPoints="1" noAdjustHandles="1" noChangeArrowheads="1" noChangeShapeType="1" noTextEdit="1"/>
              </p:cNvSpPr>
              <p:nvPr/>
            </p:nvSpPr>
            <p:spPr>
              <a:xfrm>
                <a:off x="7337935" y="3340127"/>
                <a:ext cx="326755" cy="86690"/>
              </a:xfrm>
              <a:prstGeom prst="rect">
                <a:avLst/>
              </a:prstGeom>
              <a:blipFill>
                <a:blip r:embed="rId21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1" name="pole tekstowe 2260">
                <a:extLst>
                  <a:ext uri="{FF2B5EF4-FFF2-40B4-BE49-F238E27FC236}">
                    <a16:creationId xmlns:a16="http://schemas.microsoft.com/office/drawing/2014/main" id="{FAF7DC13-8FB0-31C3-ECBE-ED25D1AAFEDE}"/>
                  </a:ext>
                </a:extLst>
              </p:cNvPr>
              <p:cNvSpPr txBox="1"/>
              <p:nvPr/>
            </p:nvSpPr>
            <p:spPr>
              <a:xfrm>
                <a:off x="7337935" y="35345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1" name="pole tekstowe 2260">
                <a:extLst>
                  <a:ext uri="{FF2B5EF4-FFF2-40B4-BE49-F238E27FC236}">
                    <a16:creationId xmlns:a16="http://schemas.microsoft.com/office/drawing/2014/main" id="{FAF7DC13-8FB0-31C3-ECBE-ED25D1AAFEDE}"/>
                  </a:ext>
                </a:extLst>
              </p:cNvPr>
              <p:cNvSpPr txBox="1">
                <a:spLocks noRot="1" noChangeAspect="1" noMove="1" noResize="1" noEditPoints="1" noAdjustHandles="1" noChangeArrowheads="1" noChangeShapeType="1" noTextEdit="1"/>
              </p:cNvSpPr>
              <p:nvPr/>
            </p:nvSpPr>
            <p:spPr>
              <a:xfrm>
                <a:off x="7337935" y="3534562"/>
                <a:ext cx="326755" cy="86690"/>
              </a:xfrm>
              <a:prstGeom prst="rect">
                <a:avLst/>
              </a:prstGeom>
              <a:blipFill>
                <a:blip r:embed="rId21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2" name="pole tekstowe 2261">
                <a:extLst>
                  <a:ext uri="{FF2B5EF4-FFF2-40B4-BE49-F238E27FC236}">
                    <a16:creationId xmlns:a16="http://schemas.microsoft.com/office/drawing/2014/main" id="{BB05AE70-F01F-43C3-4F7F-C4D8D247689F}"/>
                  </a:ext>
                </a:extLst>
              </p:cNvPr>
              <p:cNvSpPr txBox="1"/>
              <p:nvPr/>
            </p:nvSpPr>
            <p:spPr>
              <a:xfrm>
                <a:off x="7337935" y="37289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2" name="pole tekstowe 2261">
                <a:extLst>
                  <a:ext uri="{FF2B5EF4-FFF2-40B4-BE49-F238E27FC236}">
                    <a16:creationId xmlns:a16="http://schemas.microsoft.com/office/drawing/2014/main" id="{BB05AE70-F01F-43C3-4F7F-C4D8D247689F}"/>
                  </a:ext>
                </a:extLst>
              </p:cNvPr>
              <p:cNvSpPr txBox="1">
                <a:spLocks noRot="1" noChangeAspect="1" noMove="1" noResize="1" noEditPoints="1" noAdjustHandles="1" noChangeArrowheads="1" noChangeShapeType="1" noTextEdit="1"/>
              </p:cNvSpPr>
              <p:nvPr/>
            </p:nvSpPr>
            <p:spPr>
              <a:xfrm>
                <a:off x="7337935" y="3728997"/>
                <a:ext cx="326755" cy="86690"/>
              </a:xfrm>
              <a:prstGeom prst="rect">
                <a:avLst/>
              </a:prstGeom>
              <a:blipFill>
                <a:blip r:embed="rId21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3" name="pole tekstowe 2262">
                <a:extLst>
                  <a:ext uri="{FF2B5EF4-FFF2-40B4-BE49-F238E27FC236}">
                    <a16:creationId xmlns:a16="http://schemas.microsoft.com/office/drawing/2014/main" id="{567CBE6F-BCDD-18AC-BDB7-571EE6F2351D}"/>
                  </a:ext>
                </a:extLst>
              </p:cNvPr>
              <p:cNvSpPr txBox="1"/>
              <p:nvPr/>
            </p:nvSpPr>
            <p:spPr>
              <a:xfrm>
                <a:off x="7337935" y="39234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3" name="pole tekstowe 2262">
                <a:extLst>
                  <a:ext uri="{FF2B5EF4-FFF2-40B4-BE49-F238E27FC236}">
                    <a16:creationId xmlns:a16="http://schemas.microsoft.com/office/drawing/2014/main" id="{567CBE6F-BCDD-18AC-BDB7-571EE6F2351D}"/>
                  </a:ext>
                </a:extLst>
              </p:cNvPr>
              <p:cNvSpPr txBox="1">
                <a:spLocks noRot="1" noChangeAspect="1" noMove="1" noResize="1" noEditPoints="1" noAdjustHandles="1" noChangeArrowheads="1" noChangeShapeType="1" noTextEdit="1"/>
              </p:cNvSpPr>
              <p:nvPr/>
            </p:nvSpPr>
            <p:spPr>
              <a:xfrm>
                <a:off x="7337935" y="3923432"/>
                <a:ext cx="326755" cy="86690"/>
              </a:xfrm>
              <a:prstGeom prst="rect">
                <a:avLst/>
              </a:prstGeom>
              <a:blipFill>
                <a:blip r:embed="rId21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4" name="pole tekstowe 2263">
                <a:extLst>
                  <a:ext uri="{FF2B5EF4-FFF2-40B4-BE49-F238E27FC236}">
                    <a16:creationId xmlns:a16="http://schemas.microsoft.com/office/drawing/2014/main" id="{2DD64D04-5ABD-7B4B-8DE9-3305028E96FC}"/>
                  </a:ext>
                </a:extLst>
              </p:cNvPr>
              <p:cNvSpPr txBox="1"/>
              <p:nvPr/>
            </p:nvSpPr>
            <p:spPr>
              <a:xfrm>
                <a:off x="7337935" y="41178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4" name="pole tekstowe 2263">
                <a:extLst>
                  <a:ext uri="{FF2B5EF4-FFF2-40B4-BE49-F238E27FC236}">
                    <a16:creationId xmlns:a16="http://schemas.microsoft.com/office/drawing/2014/main" id="{2DD64D04-5ABD-7B4B-8DE9-3305028E96FC}"/>
                  </a:ext>
                </a:extLst>
              </p:cNvPr>
              <p:cNvSpPr txBox="1">
                <a:spLocks noRot="1" noChangeAspect="1" noMove="1" noResize="1" noEditPoints="1" noAdjustHandles="1" noChangeArrowheads="1" noChangeShapeType="1" noTextEdit="1"/>
              </p:cNvSpPr>
              <p:nvPr/>
            </p:nvSpPr>
            <p:spPr>
              <a:xfrm>
                <a:off x="7337935" y="4117867"/>
                <a:ext cx="326755" cy="86690"/>
              </a:xfrm>
              <a:prstGeom prst="rect">
                <a:avLst/>
              </a:prstGeom>
              <a:blipFill>
                <a:blip r:embed="rId21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5" name="pole tekstowe 2264">
                <a:extLst>
                  <a:ext uri="{FF2B5EF4-FFF2-40B4-BE49-F238E27FC236}">
                    <a16:creationId xmlns:a16="http://schemas.microsoft.com/office/drawing/2014/main" id="{7C9513D0-A113-AB75-55F1-FBB5E077E4BC}"/>
                  </a:ext>
                </a:extLst>
              </p:cNvPr>
              <p:cNvSpPr txBox="1"/>
              <p:nvPr/>
            </p:nvSpPr>
            <p:spPr>
              <a:xfrm>
                <a:off x="7337935" y="43123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5" name="pole tekstowe 2264">
                <a:extLst>
                  <a:ext uri="{FF2B5EF4-FFF2-40B4-BE49-F238E27FC236}">
                    <a16:creationId xmlns:a16="http://schemas.microsoft.com/office/drawing/2014/main" id="{7C9513D0-A113-AB75-55F1-FBB5E077E4BC}"/>
                  </a:ext>
                </a:extLst>
              </p:cNvPr>
              <p:cNvSpPr txBox="1">
                <a:spLocks noRot="1" noChangeAspect="1" noMove="1" noResize="1" noEditPoints="1" noAdjustHandles="1" noChangeArrowheads="1" noChangeShapeType="1" noTextEdit="1"/>
              </p:cNvSpPr>
              <p:nvPr/>
            </p:nvSpPr>
            <p:spPr>
              <a:xfrm>
                <a:off x="7337935" y="4312302"/>
                <a:ext cx="326755" cy="86690"/>
              </a:xfrm>
              <a:prstGeom prst="rect">
                <a:avLst/>
              </a:prstGeom>
              <a:blipFill>
                <a:blip r:embed="rId21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6" name="pole tekstowe 2265">
                <a:extLst>
                  <a:ext uri="{FF2B5EF4-FFF2-40B4-BE49-F238E27FC236}">
                    <a16:creationId xmlns:a16="http://schemas.microsoft.com/office/drawing/2014/main" id="{9F68EAF8-07E1-9BEE-8EC0-8CCB9FCF694E}"/>
                  </a:ext>
                </a:extLst>
              </p:cNvPr>
              <p:cNvSpPr txBox="1"/>
              <p:nvPr/>
            </p:nvSpPr>
            <p:spPr>
              <a:xfrm>
                <a:off x="7337935" y="45067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6" name="pole tekstowe 2265">
                <a:extLst>
                  <a:ext uri="{FF2B5EF4-FFF2-40B4-BE49-F238E27FC236}">
                    <a16:creationId xmlns:a16="http://schemas.microsoft.com/office/drawing/2014/main" id="{9F68EAF8-07E1-9BEE-8EC0-8CCB9FCF694E}"/>
                  </a:ext>
                </a:extLst>
              </p:cNvPr>
              <p:cNvSpPr txBox="1">
                <a:spLocks noRot="1" noChangeAspect="1" noMove="1" noResize="1" noEditPoints="1" noAdjustHandles="1" noChangeArrowheads="1" noChangeShapeType="1" noTextEdit="1"/>
              </p:cNvSpPr>
              <p:nvPr/>
            </p:nvSpPr>
            <p:spPr>
              <a:xfrm>
                <a:off x="7337935" y="4506734"/>
                <a:ext cx="326755" cy="86690"/>
              </a:xfrm>
              <a:prstGeom prst="rect">
                <a:avLst/>
              </a:prstGeom>
              <a:blipFill>
                <a:blip r:embed="rId21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7" name="pole tekstowe 2266">
                <a:extLst>
                  <a:ext uri="{FF2B5EF4-FFF2-40B4-BE49-F238E27FC236}">
                    <a16:creationId xmlns:a16="http://schemas.microsoft.com/office/drawing/2014/main" id="{E2AC3140-9BA8-4BB2-CCA6-ED164D894ABE}"/>
                  </a:ext>
                </a:extLst>
              </p:cNvPr>
              <p:cNvSpPr txBox="1"/>
              <p:nvPr/>
            </p:nvSpPr>
            <p:spPr>
              <a:xfrm>
                <a:off x="7569644" y="15927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7" name="pole tekstowe 2266">
                <a:extLst>
                  <a:ext uri="{FF2B5EF4-FFF2-40B4-BE49-F238E27FC236}">
                    <a16:creationId xmlns:a16="http://schemas.microsoft.com/office/drawing/2014/main" id="{E2AC3140-9BA8-4BB2-CCA6-ED164D894ABE}"/>
                  </a:ext>
                </a:extLst>
              </p:cNvPr>
              <p:cNvSpPr txBox="1">
                <a:spLocks noRot="1" noChangeAspect="1" noMove="1" noResize="1" noEditPoints="1" noAdjustHandles="1" noChangeArrowheads="1" noChangeShapeType="1" noTextEdit="1"/>
              </p:cNvSpPr>
              <p:nvPr/>
            </p:nvSpPr>
            <p:spPr>
              <a:xfrm>
                <a:off x="7569644" y="1592740"/>
                <a:ext cx="326755" cy="86690"/>
              </a:xfrm>
              <a:prstGeom prst="rect">
                <a:avLst/>
              </a:prstGeom>
              <a:blipFill>
                <a:blip r:embed="rId21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8" name="pole tekstowe 2267">
                <a:extLst>
                  <a:ext uri="{FF2B5EF4-FFF2-40B4-BE49-F238E27FC236}">
                    <a16:creationId xmlns:a16="http://schemas.microsoft.com/office/drawing/2014/main" id="{7690258A-7A7A-08F3-D2BC-68A23BB4F150}"/>
                  </a:ext>
                </a:extLst>
              </p:cNvPr>
              <p:cNvSpPr txBox="1"/>
              <p:nvPr/>
            </p:nvSpPr>
            <p:spPr>
              <a:xfrm>
                <a:off x="7569644" y="178309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8" name="pole tekstowe 2267">
                <a:extLst>
                  <a:ext uri="{FF2B5EF4-FFF2-40B4-BE49-F238E27FC236}">
                    <a16:creationId xmlns:a16="http://schemas.microsoft.com/office/drawing/2014/main" id="{7690258A-7A7A-08F3-D2BC-68A23BB4F150}"/>
                  </a:ext>
                </a:extLst>
              </p:cNvPr>
              <p:cNvSpPr txBox="1">
                <a:spLocks noRot="1" noChangeAspect="1" noMove="1" noResize="1" noEditPoints="1" noAdjustHandles="1" noChangeArrowheads="1" noChangeShapeType="1" noTextEdit="1"/>
              </p:cNvSpPr>
              <p:nvPr/>
            </p:nvSpPr>
            <p:spPr>
              <a:xfrm>
                <a:off x="7569644" y="1783093"/>
                <a:ext cx="326755" cy="86690"/>
              </a:xfrm>
              <a:prstGeom prst="rect">
                <a:avLst/>
              </a:prstGeom>
              <a:blipFill>
                <a:blip r:embed="rId21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9" name="pole tekstowe 2268">
                <a:extLst>
                  <a:ext uri="{FF2B5EF4-FFF2-40B4-BE49-F238E27FC236}">
                    <a16:creationId xmlns:a16="http://schemas.microsoft.com/office/drawing/2014/main" id="{988FAD4F-2004-0BB9-FEB2-9409A0B62062}"/>
                  </a:ext>
                </a:extLst>
              </p:cNvPr>
              <p:cNvSpPr txBox="1"/>
              <p:nvPr/>
            </p:nvSpPr>
            <p:spPr>
              <a:xfrm>
                <a:off x="7569644" y="197752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9" name="pole tekstowe 2268">
                <a:extLst>
                  <a:ext uri="{FF2B5EF4-FFF2-40B4-BE49-F238E27FC236}">
                    <a16:creationId xmlns:a16="http://schemas.microsoft.com/office/drawing/2014/main" id="{988FAD4F-2004-0BB9-FEB2-9409A0B62062}"/>
                  </a:ext>
                </a:extLst>
              </p:cNvPr>
              <p:cNvSpPr txBox="1">
                <a:spLocks noRot="1" noChangeAspect="1" noMove="1" noResize="1" noEditPoints="1" noAdjustHandles="1" noChangeArrowheads="1" noChangeShapeType="1" noTextEdit="1"/>
              </p:cNvSpPr>
              <p:nvPr/>
            </p:nvSpPr>
            <p:spPr>
              <a:xfrm>
                <a:off x="7569644" y="1977528"/>
                <a:ext cx="326755" cy="86690"/>
              </a:xfrm>
              <a:prstGeom prst="rect">
                <a:avLst/>
              </a:prstGeom>
              <a:blipFill>
                <a:blip r:embed="rId22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0" name="pole tekstowe 2269">
                <a:extLst>
                  <a:ext uri="{FF2B5EF4-FFF2-40B4-BE49-F238E27FC236}">
                    <a16:creationId xmlns:a16="http://schemas.microsoft.com/office/drawing/2014/main" id="{7AAB82E6-D3FC-5597-6B54-0F7676ED78B3}"/>
                  </a:ext>
                </a:extLst>
              </p:cNvPr>
              <p:cNvSpPr txBox="1"/>
              <p:nvPr/>
            </p:nvSpPr>
            <p:spPr>
              <a:xfrm>
                <a:off x="7569644" y="217196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0" name="pole tekstowe 2269">
                <a:extLst>
                  <a:ext uri="{FF2B5EF4-FFF2-40B4-BE49-F238E27FC236}">
                    <a16:creationId xmlns:a16="http://schemas.microsoft.com/office/drawing/2014/main" id="{7AAB82E6-D3FC-5597-6B54-0F7676ED78B3}"/>
                  </a:ext>
                </a:extLst>
              </p:cNvPr>
              <p:cNvSpPr txBox="1">
                <a:spLocks noRot="1" noChangeAspect="1" noMove="1" noResize="1" noEditPoints="1" noAdjustHandles="1" noChangeArrowheads="1" noChangeShapeType="1" noTextEdit="1"/>
              </p:cNvSpPr>
              <p:nvPr/>
            </p:nvSpPr>
            <p:spPr>
              <a:xfrm>
                <a:off x="7569644" y="2171963"/>
                <a:ext cx="326755" cy="86690"/>
              </a:xfrm>
              <a:prstGeom prst="rect">
                <a:avLst/>
              </a:prstGeom>
              <a:blipFill>
                <a:blip r:embed="rId221"/>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1" name="pole tekstowe 2270">
                <a:extLst>
                  <a:ext uri="{FF2B5EF4-FFF2-40B4-BE49-F238E27FC236}">
                    <a16:creationId xmlns:a16="http://schemas.microsoft.com/office/drawing/2014/main" id="{E463EB69-C0DC-E06C-E0CB-3837AD9B2C55}"/>
                  </a:ext>
                </a:extLst>
              </p:cNvPr>
              <p:cNvSpPr txBox="1"/>
              <p:nvPr/>
            </p:nvSpPr>
            <p:spPr>
              <a:xfrm>
                <a:off x="7569644" y="236639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1" name="pole tekstowe 2270">
                <a:extLst>
                  <a:ext uri="{FF2B5EF4-FFF2-40B4-BE49-F238E27FC236}">
                    <a16:creationId xmlns:a16="http://schemas.microsoft.com/office/drawing/2014/main" id="{E463EB69-C0DC-E06C-E0CB-3837AD9B2C55}"/>
                  </a:ext>
                </a:extLst>
              </p:cNvPr>
              <p:cNvSpPr txBox="1">
                <a:spLocks noRot="1" noChangeAspect="1" noMove="1" noResize="1" noEditPoints="1" noAdjustHandles="1" noChangeArrowheads="1" noChangeShapeType="1" noTextEdit="1"/>
              </p:cNvSpPr>
              <p:nvPr/>
            </p:nvSpPr>
            <p:spPr>
              <a:xfrm>
                <a:off x="7569644" y="2366398"/>
                <a:ext cx="326755" cy="86690"/>
              </a:xfrm>
              <a:prstGeom prst="rect">
                <a:avLst/>
              </a:prstGeom>
              <a:blipFill>
                <a:blip r:embed="rId22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2" name="pole tekstowe 2271">
                <a:extLst>
                  <a:ext uri="{FF2B5EF4-FFF2-40B4-BE49-F238E27FC236}">
                    <a16:creationId xmlns:a16="http://schemas.microsoft.com/office/drawing/2014/main" id="{05C13537-6468-BF83-D3CE-ED979280D6B0}"/>
                  </a:ext>
                </a:extLst>
              </p:cNvPr>
              <p:cNvSpPr txBox="1"/>
              <p:nvPr/>
            </p:nvSpPr>
            <p:spPr>
              <a:xfrm>
                <a:off x="7569644" y="25608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2" name="pole tekstowe 2271">
                <a:extLst>
                  <a:ext uri="{FF2B5EF4-FFF2-40B4-BE49-F238E27FC236}">
                    <a16:creationId xmlns:a16="http://schemas.microsoft.com/office/drawing/2014/main" id="{05C13537-6468-BF83-D3CE-ED979280D6B0}"/>
                  </a:ext>
                </a:extLst>
              </p:cNvPr>
              <p:cNvSpPr txBox="1">
                <a:spLocks noRot="1" noChangeAspect="1" noMove="1" noResize="1" noEditPoints="1" noAdjustHandles="1" noChangeArrowheads="1" noChangeShapeType="1" noTextEdit="1"/>
              </p:cNvSpPr>
              <p:nvPr/>
            </p:nvSpPr>
            <p:spPr>
              <a:xfrm>
                <a:off x="7569644" y="2560833"/>
                <a:ext cx="326755" cy="86690"/>
              </a:xfrm>
              <a:prstGeom prst="rect">
                <a:avLst/>
              </a:prstGeom>
              <a:blipFill>
                <a:blip r:embed="rId22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3" name="pole tekstowe 2272">
                <a:extLst>
                  <a:ext uri="{FF2B5EF4-FFF2-40B4-BE49-F238E27FC236}">
                    <a16:creationId xmlns:a16="http://schemas.microsoft.com/office/drawing/2014/main" id="{463D02AC-62D8-7378-E071-4BCBD7DB4A33}"/>
                  </a:ext>
                </a:extLst>
              </p:cNvPr>
              <p:cNvSpPr txBox="1"/>
              <p:nvPr/>
            </p:nvSpPr>
            <p:spPr>
              <a:xfrm>
                <a:off x="7569644" y="27552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3" name="pole tekstowe 2272">
                <a:extLst>
                  <a:ext uri="{FF2B5EF4-FFF2-40B4-BE49-F238E27FC236}">
                    <a16:creationId xmlns:a16="http://schemas.microsoft.com/office/drawing/2014/main" id="{463D02AC-62D8-7378-E071-4BCBD7DB4A33}"/>
                  </a:ext>
                </a:extLst>
              </p:cNvPr>
              <p:cNvSpPr txBox="1">
                <a:spLocks noRot="1" noChangeAspect="1" noMove="1" noResize="1" noEditPoints="1" noAdjustHandles="1" noChangeArrowheads="1" noChangeShapeType="1" noTextEdit="1"/>
              </p:cNvSpPr>
              <p:nvPr/>
            </p:nvSpPr>
            <p:spPr>
              <a:xfrm>
                <a:off x="7569644" y="2755268"/>
                <a:ext cx="326755" cy="86690"/>
              </a:xfrm>
              <a:prstGeom prst="rect">
                <a:avLst/>
              </a:prstGeom>
              <a:blipFill>
                <a:blip r:embed="rId22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4" name="pole tekstowe 2273">
                <a:extLst>
                  <a:ext uri="{FF2B5EF4-FFF2-40B4-BE49-F238E27FC236}">
                    <a16:creationId xmlns:a16="http://schemas.microsoft.com/office/drawing/2014/main" id="{E16A353C-B942-2F22-D524-7330E00335A8}"/>
                  </a:ext>
                </a:extLst>
              </p:cNvPr>
              <p:cNvSpPr txBox="1"/>
              <p:nvPr/>
            </p:nvSpPr>
            <p:spPr>
              <a:xfrm>
                <a:off x="7569644" y="29497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4" name="pole tekstowe 2273">
                <a:extLst>
                  <a:ext uri="{FF2B5EF4-FFF2-40B4-BE49-F238E27FC236}">
                    <a16:creationId xmlns:a16="http://schemas.microsoft.com/office/drawing/2014/main" id="{E16A353C-B942-2F22-D524-7330E00335A8}"/>
                  </a:ext>
                </a:extLst>
              </p:cNvPr>
              <p:cNvSpPr txBox="1">
                <a:spLocks noRot="1" noChangeAspect="1" noMove="1" noResize="1" noEditPoints="1" noAdjustHandles="1" noChangeArrowheads="1" noChangeShapeType="1" noTextEdit="1"/>
              </p:cNvSpPr>
              <p:nvPr/>
            </p:nvSpPr>
            <p:spPr>
              <a:xfrm>
                <a:off x="7569644" y="2949703"/>
                <a:ext cx="326755" cy="86690"/>
              </a:xfrm>
              <a:prstGeom prst="rect">
                <a:avLst/>
              </a:prstGeom>
              <a:blipFill>
                <a:blip r:embed="rId22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5" name="pole tekstowe 2274">
                <a:extLst>
                  <a:ext uri="{FF2B5EF4-FFF2-40B4-BE49-F238E27FC236}">
                    <a16:creationId xmlns:a16="http://schemas.microsoft.com/office/drawing/2014/main" id="{8A7EDB47-A501-C9B2-D752-9304E6DFD800}"/>
                  </a:ext>
                </a:extLst>
              </p:cNvPr>
              <p:cNvSpPr txBox="1"/>
              <p:nvPr/>
            </p:nvSpPr>
            <p:spPr>
              <a:xfrm>
                <a:off x="7569644" y="31441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5" name="pole tekstowe 2274">
                <a:extLst>
                  <a:ext uri="{FF2B5EF4-FFF2-40B4-BE49-F238E27FC236}">
                    <a16:creationId xmlns:a16="http://schemas.microsoft.com/office/drawing/2014/main" id="{8A7EDB47-A501-C9B2-D752-9304E6DFD800}"/>
                  </a:ext>
                </a:extLst>
              </p:cNvPr>
              <p:cNvSpPr txBox="1">
                <a:spLocks noRot="1" noChangeAspect="1" noMove="1" noResize="1" noEditPoints="1" noAdjustHandles="1" noChangeArrowheads="1" noChangeShapeType="1" noTextEdit="1"/>
              </p:cNvSpPr>
              <p:nvPr/>
            </p:nvSpPr>
            <p:spPr>
              <a:xfrm>
                <a:off x="7569644" y="3144138"/>
                <a:ext cx="326755" cy="86690"/>
              </a:xfrm>
              <a:prstGeom prst="rect">
                <a:avLst/>
              </a:prstGeom>
              <a:blipFill>
                <a:blip r:embed="rId22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6" name="pole tekstowe 2275">
                <a:extLst>
                  <a:ext uri="{FF2B5EF4-FFF2-40B4-BE49-F238E27FC236}">
                    <a16:creationId xmlns:a16="http://schemas.microsoft.com/office/drawing/2014/main" id="{2A090E68-C3B8-88A5-675E-0BBF49A4C321}"/>
                  </a:ext>
                </a:extLst>
              </p:cNvPr>
              <p:cNvSpPr txBox="1"/>
              <p:nvPr/>
            </p:nvSpPr>
            <p:spPr>
              <a:xfrm>
                <a:off x="7569644" y="33385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6" name="pole tekstowe 2275">
                <a:extLst>
                  <a:ext uri="{FF2B5EF4-FFF2-40B4-BE49-F238E27FC236}">
                    <a16:creationId xmlns:a16="http://schemas.microsoft.com/office/drawing/2014/main" id="{2A090E68-C3B8-88A5-675E-0BBF49A4C321}"/>
                  </a:ext>
                </a:extLst>
              </p:cNvPr>
              <p:cNvSpPr txBox="1">
                <a:spLocks noRot="1" noChangeAspect="1" noMove="1" noResize="1" noEditPoints="1" noAdjustHandles="1" noChangeArrowheads="1" noChangeShapeType="1" noTextEdit="1"/>
              </p:cNvSpPr>
              <p:nvPr/>
            </p:nvSpPr>
            <p:spPr>
              <a:xfrm>
                <a:off x="7569644" y="3338573"/>
                <a:ext cx="326755" cy="86690"/>
              </a:xfrm>
              <a:prstGeom prst="rect">
                <a:avLst/>
              </a:prstGeom>
              <a:blipFill>
                <a:blip r:embed="rId22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7" name="pole tekstowe 2276">
                <a:extLst>
                  <a:ext uri="{FF2B5EF4-FFF2-40B4-BE49-F238E27FC236}">
                    <a16:creationId xmlns:a16="http://schemas.microsoft.com/office/drawing/2014/main" id="{8B3F86A9-DA0D-3669-DC70-9BA0A941B302}"/>
                  </a:ext>
                </a:extLst>
              </p:cNvPr>
              <p:cNvSpPr txBox="1"/>
              <p:nvPr/>
            </p:nvSpPr>
            <p:spPr>
              <a:xfrm>
                <a:off x="7569644" y="35330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7" name="pole tekstowe 2276">
                <a:extLst>
                  <a:ext uri="{FF2B5EF4-FFF2-40B4-BE49-F238E27FC236}">
                    <a16:creationId xmlns:a16="http://schemas.microsoft.com/office/drawing/2014/main" id="{8B3F86A9-DA0D-3669-DC70-9BA0A941B302}"/>
                  </a:ext>
                </a:extLst>
              </p:cNvPr>
              <p:cNvSpPr txBox="1">
                <a:spLocks noRot="1" noChangeAspect="1" noMove="1" noResize="1" noEditPoints="1" noAdjustHandles="1" noChangeArrowheads="1" noChangeShapeType="1" noTextEdit="1"/>
              </p:cNvSpPr>
              <p:nvPr/>
            </p:nvSpPr>
            <p:spPr>
              <a:xfrm>
                <a:off x="7569644" y="3533008"/>
                <a:ext cx="326755" cy="86690"/>
              </a:xfrm>
              <a:prstGeom prst="rect">
                <a:avLst/>
              </a:prstGeom>
              <a:blipFill>
                <a:blip r:embed="rId22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8" name="pole tekstowe 2277">
                <a:extLst>
                  <a:ext uri="{FF2B5EF4-FFF2-40B4-BE49-F238E27FC236}">
                    <a16:creationId xmlns:a16="http://schemas.microsoft.com/office/drawing/2014/main" id="{0139DF06-BC87-C1B4-DAE5-33D55F940989}"/>
                  </a:ext>
                </a:extLst>
              </p:cNvPr>
              <p:cNvSpPr txBox="1"/>
              <p:nvPr/>
            </p:nvSpPr>
            <p:spPr>
              <a:xfrm>
                <a:off x="7569644" y="37274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8" name="pole tekstowe 2277">
                <a:extLst>
                  <a:ext uri="{FF2B5EF4-FFF2-40B4-BE49-F238E27FC236}">
                    <a16:creationId xmlns:a16="http://schemas.microsoft.com/office/drawing/2014/main" id="{0139DF06-BC87-C1B4-DAE5-33D55F940989}"/>
                  </a:ext>
                </a:extLst>
              </p:cNvPr>
              <p:cNvSpPr txBox="1">
                <a:spLocks noRot="1" noChangeAspect="1" noMove="1" noResize="1" noEditPoints="1" noAdjustHandles="1" noChangeArrowheads="1" noChangeShapeType="1" noTextEdit="1"/>
              </p:cNvSpPr>
              <p:nvPr/>
            </p:nvSpPr>
            <p:spPr>
              <a:xfrm>
                <a:off x="7569644" y="3727443"/>
                <a:ext cx="326755" cy="86690"/>
              </a:xfrm>
              <a:prstGeom prst="rect">
                <a:avLst/>
              </a:prstGeom>
              <a:blipFill>
                <a:blip r:embed="rId22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9" name="pole tekstowe 2278">
                <a:extLst>
                  <a:ext uri="{FF2B5EF4-FFF2-40B4-BE49-F238E27FC236}">
                    <a16:creationId xmlns:a16="http://schemas.microsoft.com/office/drawing/2014/main" id="{6BC10416-1F72-700C-0B96-B1A0AE2D1978}"/>
                  </a:ext>
                </a:extLst>
              </p:cNvPr>
              <p:cNvSpPr txBox="1"/>
              <p:nvPr/>
            </p:nvSpPr>
            <p:spPr>
              <a:xfrm>
                <a:off x="7569644" y="39218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9" name="pole tekstowe 2278">
                <a:extLst>
                  <a:ext uri="{FF2B5EF4-FFF2-40B4-BE49-F238E27FC236}">
                    <a16:creationId xmlns:a16="http://schemas.microsoft.com/office/drawing/2014/main" id="{6BC10416-1F72-700C-0B96-B1A0AE2D1978}"/>
                  </a:ext>
                </a:extLst>
              </p:cNvPr>
              <p:cNvSpPr txBox="1">
                <a:spLocks noRot="1" noChangeAspect="1" noMove="1" noResize="1" noEditPoints="1" noAdjustHandles="1" noChangeArrowheads="1" noChangeShapeType="1" noTextEdit="1"/>
              </p:cNvSpPr>
              <p:nvPr/>
            </p:nvSpPr>
            <p:spPr>
              <a:xfrm>
                <a:off x="7569644" y="3921878"/>
                <a:ext cx="326755" cy="86690"/>
              </a:xfrm>
              <a:prstGeom prst="rect">
                <a:avLst/>
              </a:prstGeom>
              <a:blipFill>
                <a:blip r:embed="rId23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0" name="pole tekstowe 2279">
                <a:extLst>
                  <a:ext uri="{FF2B5EF4-FFF2-40B4-BE49-F238E27FC236}">
                    <a16:creationId xmlns:a16="http://schemas.microsoft.com/office/drawing/2014/main" id="{FE88EA22-51C4-11CC-4ECC-09E905FFCC4E}"/>
                  </a:ext>
                </a:extLst>
              </p:cNvPr>
              <p:cNvSpPr txBox="1"/>
              <p:nvPr/>
            </p:nvSpPr>
            <p:spPr>
              <a:xfrm>
                <a:off x="7569644" y="41163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0" name="pole tekstowe 2279">
                <a:extLst>
                  <a:ext uri="{FF2B5EF4-FFF2-40B4-BE49-F238E27FC236}">
                    <a16:creationId xmlns:a16="http://schemas.microsoft.com/office/drawing/2014/main" id="{FE88EA22-51C4-11CC-4ECC-09E905FFCC4E}"/>
                  </a:ext>
                </a:extLst>
              </p:cNvPr>
              <p:cNvSpPr txBox="1">
                <a:spLocks noRot="1" noChangeAspect="1" noMove="1" noResize="1" noEditPoints="1" noAdjustHandles="1" noChangeArrowheads="1" noChangeShapeType="1" noTextEdit="1"/>
              </p:cNvSpPr>
              <p:nvPr/>
            </p:nvSpPr>
            <p:spPr>
              <a:xfrm>
                <a:off x="7569644" y="4116313"/>
                <a:ext cx="326755" cy="86690"/>
              </a:xfrm>
              <a:prstGeom prst="rect">
                <a:avLst/>
              </a:prstGeom>
              <a:blipFill>
                <a:blip r:embed="rId23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1" name="pole tekstowe 2280">
                <a:extLst>
                  <a:ext uri="{FF2B5EF4-FFF2-40B4-BE49-F238E27FC236}">
                    <a16:creationId xmlns:a16="http://schemas.microsoft.com/office/drawing/2014/main" id="{AC0645E2-0EDB-A961-7D8D-7725D33BC6F8}"/>
                  </a:ext>
                </a:extLst>
              </p:cNvPr>
              <p:cNvSpPr txBox="1"/>
              <p:nvPr/>
            </p:nvSpPr>
            <p:spPr>
              <a:xfrm>
                <a:off x="7569644" y="43107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1" name="pole tekstowe 2280">
                <a:extLst>
                  <a:ext uri="{FF2B5EF4-FFF2-40B4-BE49-F238E27FC236}">
                    <a16:creationId xmlns:a16="http://schemas.microsoft.com/office/drawing/2014/main" id="{AC0645E2-0EDB-A961-7D8D-7725D33BC6F8}"/>
                  </a:ext>
                </a:extLst>
              </p:cNvPr>
              <p:cNvSpPr txBox="1">
                <a:spLocks noRot="1" noChangeAspect="1" noMove="1" noResize="1" noEditPoints="1" noAdjustHandles="1" noChangeArrowheads="1" noChangeShapeType="1" noTextEdit="1"/>
              </p:cNvSpPr>
              <p:nvPr/>
            </p:nvSpPr>
            <p:spPr>
              <a:xfrm>
                <a:off x="7569644" y="4310748"/>
                <a:ext cx="326755" cy="86690"/>
              </a:xfrm>
              <a:prstGeom prst="rect">
                <a:avLst/>
              </a:prstGeom>
              <a:blipFill>
                <a:blip r:embed="rId23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2" name="pole tekstowe 2281">
                <a:extLst>
                  <a:ext uri="{FF2B5EF4-FFF2-40B4-BE49-F238E27FC236}">
                    <a16:creationId xmlns:a16="http://schemas.microsoft.com/office/drawing/2014/main" id="{0EFFAFBF-16E1-DFA6-91FD-AC735E4BD027}"/>
                  </a:ext>
                </a:extLst>
              </p:cNvPr>
              <p:cNvSpPr txBox="1"/>
              <p:nvPr/>
            </p:nvSpPr>
            <p:spPr>
              <a:xfrm>
                <a:off x="7569644" y="45051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2" name="pole tekstowe 2281">
                <a:extLst>
                  <a:ext uri="{FF2B5EF4-FFF2-40B4-BE49-F238E27FC236}">
                    <a16:creationId xmlns:a16="http://schemas.microsoft.com/office/drawing/2014/main" id="{0EFFAFBF-16E1-DFA6-91FD-AC735E4BD027}"/>
                  </a:ext>
                </a:extLst>
              </p:cNvPr>
              <p:cNvSpPr txBox="1">
                <a:spLocks noRot="1" noChangeAspect="1" noMove="1" noResize="1" noEditPoints="1" noAdjustHandles="1" noChangeArrowheads="1" noChangeShapeType="1" noTextEdit="1"/>
              </p:cNvSpPr>
              <p:nvPr/>
            </p:nvSpPr>
            <p:spPr>
              <a:xfrm>
                <a:off x="7569644" y="4505180"/>
                <a:ext cx="326755" cy="86690"/>
              </a:xfrm>
              <a:prstGeom prst="rect">
                <a:avLst/>
              </a:prstGeom>
              <a:blipFill>
                <a:blip r:embed="rId23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3" name="pole tekstowe 2282">
                <a:extLst>
                  <a:ext uri="{FF2B5EF4-FFF2-40B4-BE49-F238E27FC236}">
                    <a16:creationId xmlns:a16="http://schemas.microsoft.com/office/drawing/2014/main" id="{9477C98E-CA7E-81C0-8452-C2EDC246BD69}"/>
                  </a:ext>
                </a:extLst>
              </p:cNvPr>
              <p:cNvSpPr txBox="1"/>
              <p:nvPr/>
            </p:nvSpPr>
            <p:spPr>
              <a:xfrm>
                <a:off x="7801353" y="15911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3" name="pole tekstowe 2282">
                <a:extLst>
                  <a:ext uri="{FF2B5EF4-FFF2-40B4-BE49-F238E27FC236}">
                    <a16:creationId xmlns:a16="http://schemas.microsoft.com/office/drawing/2014/main" id="{9477C98E-CA7E-81C0-8452-C2EDC246BD69}"/>
                  </a:ext>
                </a:extLst>
              </p:cNvPr>
              <p:cNvSpPr txBox="1">
                <a:spLocks noRot="1" noChangeAspect="1" noMove="1" noResize="1" noEditPoints="1" noAdjustHandles="1" noChangeArrowheads="1" noChangeShapeType="1" noTextEdit="1"/>
              </p:cNvSpPr>
              <p:nvPr/>
            </p:nvSpPr>
            <p:spPr>
              <a:xfrm>
                <a:off x="7801353" y="1591186"/>
                <a:ext cx="326755" cy="86690"/>
              </a:xfrm>
              <a:prstGeom prst="rect">
                <a:avLst/>
              </a:prstGeom>
              <a:blipFill>
                <a:blip r:embed="rId23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4" name="pole tekstowe 2283">
                <a:extLst>
                  <a:ext uri="{FF2B5EF4-FFF2-40B4-BE49-F238E27FC236}">
                    <a16:creationId xmlns:a16="http://schemas.microsoft.com/office/drawing/2014/main" id="{445F70FA-BBBD-446A-BFB2-5BE610085801}"/>
                  </a:ext>
                </a:extLst>
              </p:cNvPr>
              <p:cNvSpPr txBox="1"/>
              <p:nvPr/>
            </p:nvSpPr>
            <p:spPr>
              <a:xfrm>
                <a:off x="7801353" y="178153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4" name="pole tekstowe 2283">
                <a:extLst>
                  <a:ext uri="{FF2B5EF4-FFF2-40B4-BE49-F238E27FC236}">
                    <a16:creationId xmlns:a16="http://schemas.microsoft.com/office/drawing/2014/main" id="{445F70FA-BBBD-446A-BFB2-5BE610085801}"/>
                  </a:ext>
                </a:extLst>
              </p:cNvPr>
              <p:cNvSpPr txBox="1">
                <a:spLocks noRot="1" noChangeAspect="1" noMove="1" noResize="1" noEditPoints="1" noAdjustHandles="1" noChangeArrowheads="1" noChangeShapeType="1" noTextEdit="1"/>
              </p:cNvSpPr>
              <p:nvPr/>
            </p:nvSpPr>
            <p:spPr>
              <a:xfrm>
                <a:off x="7801353" y="1781539"/>
                <a:ext cx="326755" cy="86690"/>
              </a:xfrm>
              <a:prstGeom prst="rect">
                <a:avLst/>
              </a:prstGeom>
              <a:blipFill>
                <a:blip r:embed="rId23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5" name="pole tekstowe 2284">
                <a:extLst>
                  <a:ext uri="{FF2B5EF4-FFF2-40B4-BE49-F238E27FC236}">
                    <a16:creationId xmlns:a16="http://schemas.microsoft.com/office/drawing/2014/main" id="{1A745734-A94F-851C-597A-50821FA0F636}"/>
                  </a:ext>
                </a:extLst>
              </p:cNvPr>
              <p:cNvSpPr txBox="1"/>
              <p:nvPr/>
            </p:nvSpPr>
            <p:spPr>
              <a:xfrm>
                <a:off x="7801353" y="197597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5" name="pole tekstowe 2284">
                <a:extLst>
                  <a:ext uri="{FF2B5EF4-FFF2-40B4-BE49-F238E27FC236}">
                    <a16:creationId xmlns:a16="http://schemas.microsoft.com/office/drawing/2014/main" id="{1A745734-A94F-851C-597A-50821FA0F636}"/>
                  </a:ext>
                </a:extLst>
              </p:cNvPr>
              <p:cNvSpPr txBox="1">
                <a:spLocks noRot="1" noChangeAspect="1" noMove="1" noResize="1" noEditPoints="1" noAdjustHandles="1" noChangeArrowheads="1" noChangeShapeType="1" noTextEdit="1"/>
              </p:cNvSpPr>
              <p:nvPr/>
            </p:nvSpPr>
            <p:spPr>
              <a:xfrm>
                <a:off x="7801353" y="1975974"/>
                <a:ext cx="326755" cy="86690"/>
              </a:xfrm>
              <a:prstGeom prst="rect">
                <a:avLst/>
              </a:prstGeom>
              <a:blipFill>
                <a:blip r:embed="rId2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6" name="pole tekstowe 2285">
                <a:extLst>
                  <a:ext uri="{FF2B5EF4-FFF2-40B4-BE49-F238E27FC236}">
                    <a16:creationId xmlns:a16="http://schemas.microsoft.com/office/drawing/2014/main" id="{926B46AC-5514-7E5E-A206-9514A2B86D12}"/>
                  </a:ext>
                </a:extLst>
              </p:cNvPr>
              <p:cNvSpPr txBox="1"/>
              <p:nvPr/>
            </p:nvSpPr>
            <p:spPr>
              <a:xfrm>
                <a:off x="7801353" y="21704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6" name="pole tekstowe 2285">
                <a:extLst>
                  <a:ext uri="{FF2B5EF4-FFF2-40B4-BE49-F238E27FC236}">
                    <a16:creationId xmlns:a16="http://schemas.microsoft.com/office/drawing/2014/main" id="{926B46AC-5514-7E5E-A206-9514A2B86D12}"/>
                  </a:ext>
                </a:extLst>
              </p:cNvPr>
              <p:cNvSpPr txBox="1">
                <a:spLocks noRot="1" noChangeAspect="1" noMove="1" noResize="1" noEditPoints="1" noAdjustHandles="1" noChangeArrowheads="1" noChangeShapeType="1" noTextEdit="1"/>
              </p:cNvSpPr>
              <p:nvPr/>
            </p:nvSpPr>
            <p:spPr>
              <a:xfrm>
                <a:off x="7801353" y="2170409"/>
                <a:ext cx="326755" cy="86690"/>
              </a:xfrm>
              <a:prstGeom prst="rect">
                <a:avLst/>
              </a:prstGeom>
              <a:blipFill>
                <a:blip r:embed="rId2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7" name="pole tekstowe 2286">
                <a:extLst>
                  <a:ext uri="{FF2B5EF4-FFF2-40B4-BE49-F238E27FC236}">
                    <a16:creationId xmlns:a16="http://schemas.microsoft.com/office/drawing/2014/main" id="{45FD2D66-53A7-3DEB-4E7D-AAE1DC5C04D4}"/>
                  </a:ext>
                </a:extLst>
              </p:cNvPr>
              <p:cNvSpPr txBox="1"/>
              <p:nvPr/>
            </p:nvSpPr>
            <p:spPr>
              <a:xfrm>
                <a:off x="7801353" y="23648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7" name="pole tekstowe 2286">
                <a:extLst>
                  <a:ext uri="{FF2B5EF4-FFF2-40B4-BE49-F238E27FC236}">
                    <a16:creationId xmlns:a16="http://schemas.microsoft.com/office/drawing/2014/main" id="{45FD2D66-53A7-3DEB-4E7D-AAE1DC5C04D4}"/>
                  </a:ext>
                </a:extLst>
              </p:cNvPr>
              <p:cNvSpPr txBox="1">
                <a:spLocks noRot="1" noChangeAspect="1" noMove="1" noResize="1" noEditPoints="1" noAdjustHandles="1" noChangeArrowheads="1" noChangeShapeType="1" noTextEdit="1"/>
              </p:cNvSpPr>
              <p:nvPr/>
            </p:nvSpPr>
            <p:spPr>
              <a:xfrm>
                <a:off x="7801353" y="2364844"/>
                <a:ext cx="326755" cy="86690"/>
              </a:xfrm>
              <a:prstGeom prst="rect">
                <a:avLst/>
              </a:prstGeom>
              <a:blipFill>
                <a:blip r:embed="rId2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8" name="pole tekstowe 2287">
                <a:extLst>
                  <a:ext uri="{FF2B5EF4-FFF2-40B4-BE49-F238E27FC236}">
                    <a16:creationId xmlns:a16="http://schemas.microsoft.com/office/drawing/2014/main" id="{9913E548-A182-D72C-139B-2A129FC5D2FB}"/>
                  </a:ext>
                </a:extLst>
              </p:cNvPr>
              <p:cNvSpPr txBox="1"/>
              <p:nvPr/>
            </p:nvSpPr>
            <p:spPr>
              <a:xfrm>
                <a:off x="7801353" y="25592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8" name="pole tekstowe 2287">
                <a:extLst>
                  <a:ext uri="{FF2B5EF4-FFF2-40B4-BE49-F238E27FC236}">
                    <a16:creationId xmlns:a16="http://schemas.microsoft.com/office/drawing/2014/main" id="{9913E548-A182-D72C-139B-2A129FC5D2FB}"/>
                  </a:ext>
                </a:extLst>
              </p:cNvPr>
              <p:cNvSpPr txBox="1">
                <a:spLocks noRot="1" noChangeAspect="1" noMove="1" noResize="1" noEditPoints="1" noAdjustHandles="1" noChangeArrowheads="1" noChangeShapeType="1" noTextEdit="1"/>
              </p:cNvSpPr>
              <p:nvPr/>
            </p:nvSpPr>
            <p:spPr>
              <a:xfrm>
                <a:off x="7801353" y="2559279"/>
                <a:ext cx="326755" cy="86690"/>
              </a:xfrm>
              <a:prstGeom prst="rect">
                <a:avLst/>
              </a:prstGeom>
              <a:blipFill>
                <a:blip r:embed="rId23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9" name="pole tekstowe 2288">
                <a:extLst>
                  <a:ext uri="{FF2B5EF4-FFF2-40B4-BE49-F238E27FC236}">
                    <a16:creationId xmlns:a16="http://schemas.microsoft.com/office/drawing/2014/main" id="{CCC907FB-CE66-1A46-9E0D-4C94472F3631}"/>
                  </a:ext>
                </a:extLst>
              </p:cNvPr>
              <p:cNvSpPr txBox="1"/>
              <p:nvPr/>
            </p:nvSpPr>
            <p:spPr>
              <a:xfrm>
                <a:off x="7801353" y="27537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9" name="pole tekstowe 2288">
                <a:extLst>
                  <a:ext uri="{FF2B5EF4-FFF2-40B4-BE49-F238E27FC236}">
                    <a16:creationId xmlns:a16="http://schemas.microsoft.com/office/drawing/2014/main" id="{CCC907FB-CE66-1A46-9E0D-4C94472F3631}"/>
                  </a:ext>
                </a:extLst>
              </p:cNvPr>
              <p:cNvSpPr txBox="1">
                <a:spLocks noRot="1" noChangeAspect="1" noMove="1" noResize="1" noEditPoints="1" noAdjustHandles="1" noChangeArrowheads="1" noChangeShapeType="1" noTextEdit="1"/>
              </p:cNvSpPr>
              <p:nvPr/>
            </p:nvSpPr>
            <p:spPr>
              <a:xfrm>
                <a:off x="7801353" y="2753714"/>
                <a:ext cx="326755" cy="86690"/>
              </a:xfrm>
              <a:prstGeom prst="rect">
                <a:avLst/>
              </a:prstGeom>
              <a:blipFill>
                <a:blip r:embed="rId24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0" name="pole tekstowe 2289">
                <a:extLst>
                  <a:ext uri="{FF2B5EF4-FFF2-40B4-BE49-F238E27FC236}">
                    <a16:creationId xmlns:a16="http://schemas.microsoft.com/office/drawing/2014/main" id="{6E3D8675-3596-9E7D-A8F3-B3FF68A70206}"/>
                  </a:ext>
                </a:extLst>
              </p:cNvPr>
              <p:cNvSpPr txBox="1"/>
              <p:nvPr/>
            </p:nvSpPr>
            <p:spPr>
              <a:xfrm>
                <a:off x="7801353" y="29481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0" name="pole tekstowe 2289">
                <a:extLst>
                  <a:ext uri="{FF2B5EF4-FFF2-40B4-BE49-F238E27FC236}">
                    <a16:creationId xmlns:a16="http://schemas.microsoft.com/office/drawing/2014/main" id="{6E3D8675-3596-9E7D-A8F3-B3FF68A70206}"/>
                  </a:ext>
                </a:extLst>
              </p:cNvPr>
              <p:cNvSpPr txBox="1">
                <a:spLocks noRot="1" noChangeAspect="1" noMove="1" noResize="1" noEditPoints="1" noAdjustHandles="1" noChangeArrowheads="1" noChangeShapeType="1" noTextEdit="1"/>
              </p:cNvSpPr>
              <p:nvPr/>
            </p:nvSpPr>
            <p:spPr>
              <a:xfrm>
                <a:off x="7801353" y="2948149"/>
                <a:ext cx="326755" cy="86690"/>
              </a:xfrm>
              <a:prstGeom prst="rect">
                <a:avLst/>
              </a:prstGeom>
              <a:blipFill>
                <a:blip r:embed="rId24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1" name="pole tekstowe 2290">
                <a:extLst>
                  <a:ext uri="{FF2B5EF4-FFF2-40B4-BE49-F238E27FC236}">
                    <a16:creationId xmlns:a16="http://schemas.microsoft.com/office/drawing/2014/main" id="{D486A0B9-BF35-7A79-2BB6-965877223A81}"/>
                  </a:ext>
                </a:extLst>
              </p:cNvPr>
              <p:cNvSpPr txBox="1"/>
              <p:nvPr/>
            </p:nvSpPr>
            <p:spPr>
              <a:xfrm>
                <a:off x="7801353" y="31425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1" name="pole tekstowe 2290">
                <a:extLst>
                  <a:ext uri="{FF2B5EF4-FFF2-40B4-BE49-F238E27FC236}">
                    <a16:creationId xmlns:a16="http://schemas.microsoft.com/office/drawing/2014/main" id="{D486A0B9-BF35-7A79-2BB6-965877223A81}"/>
                  </a:ext>
                </a:extLst>
              </p:cNvPr>
              <p:cNvSpPr txBox="1">
                <a:spLocks noRot="1" noChangeAspect="1" noMove="1" noResize="1" noEditPoints="1" noAdjustHandles="1" noChangeArrowheads="1" noChangeShapeType="1" noTextEdit="1"/>
              </p:cNvSpPr>
              <p:nvPr/>
            </p:nvSpPr>
            <p:spPr>
              <a:xfrm>
                <a:off x="7801353" y="3142584"/>
                <a:ext cx="326755" cy="86690"/>
              </a:xfrm>
              <a:prstGeom prst="rect">
                <a:avLst/>
              </a:prstGeom>
              <a:blipFill>
                <a:blip r:embed="rId24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2" name="pole tekstowe 2291">
                <a:extLst>
                  <a:ext uri="{FF2B5EF4-FFF2-40B4-BE49-F238E27FC236}">
                    <a16:creationId xmlns:a16="http://schemas.microsoft.com/office/drawing/2014/main" id="{845D227A-E1FC-87B3-B82A-A67C5A9104F3}"/>
                  </a:ext>
                </a:extLst>
              </p:cNvPr>
              <p:cNvSpPr txBox="1"/>
              <p:nvPr/>
            </p:nvSpPr>
            <p:spPr>
              <a:xfrm>
                <a:off x="7801353" y="33370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2" name="pole tekstowe 2291">
                <a:extLst>
                  <a:ext uri="{FF2B5EF4-FFF2-40B4-BE49-F238E27FC236}">
                    <a16:creationId xmlns:a16="http://schemas.microsoft.com/office/drawing/2014/main" id="{845D227A-E1FC-87B3-B82A-A67C5A9104F3}"/>
                  </a:ext>
                </a:extLst>
              </p:cNvPr>
              <p:cNvSpPr txBox="1">
                <a:spLocks noRot="1" noChangeAspect="1" noMove="1" noResize="1" noEditPoints="1" noAdjustHandles="1" noChangeArrowheads="1" noChangeShapeType="1" noTextEdit="1"/>
              </p:cNvSpPr>
              <p:nvPr/>
            </p:nvSpPr>
            <p:spPr>
              <a:xfrm>
                <a:off x="7801353" y="3337019"/>
                <a:ext cx="326755" cy="86690"/>
              </a:xfrm>
              <a:prstGeom prst="rect">
                <a:avLst/>
              </a:prstGeom>
              <a:blipFill>
                <a:blip r:embed="rId24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3" name="pole tekstowe 2292">
                <a:extLst>
                  <a:ext uri="{FF2B5EF4-FFF2-40B4-BE49-F238E27FC236}">
                    <a16:creationId xmlns:a16="http://schemas.microsoft.com/office/drawing/2014/main" id="{FD9B251D-B8DF-CAE5-3F6B-0929C421264D}"/>
                  </a:ext>
                </a:extLst>
              </p:cNvPr>
              <p:cNvSpPr txBox="1"/>
              <p:nvPr/>
            </p:nvSpPr>
            <p:spPr>
              <a:xfrm>
                <a:off x="7801353" y="35314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3" name="pole tekstowe 2292">
                <a:extLst>
                  <a:ext uri="{FF2B5EF4-FFF2-40B4-BE49-F238E27FC236}">
                    <a16:creationId xmlns:a16="http://schemas.microsoft.com/office/drawing/2014/main" id="{FD9B251D-B8DF-CAE5-3F6B-0929C421264D}"/>
                  </a:ext>
                </a:extLst>
              </p:cNvPr>
              <p:cNvSpPr txBox="1">
                <a:spLocks noRot="1" noChangeAspect="1" noMove="1" noResize="1" noEditPoints="1" noAdjustHandles="1" noChangeArrowheads="1" noChangeShapeType="1" noTextEdit="1"/>
              </p:cNvSpPr>
              <p:nvPr/>
            </p:nvSpPr>
            <p:spPr>
              <a:xfrm>
                <a:off x="7801353" y="3531454"/>
                <a:ext cx="326755" cy="86690"/>
              </a:xfrm>
              <a:prstGeom prst="rect">
                <a:avLst/>
              </a:prstGeom>
              <a:blipFill>
                <a:blip r:embed="rId244"/>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4" name="pole tekstowe 2293">
                <a:extLst>
                  <a:ext uri="{FF2B5EF4-FFF2-40B4-BE49-F238E27FC236}">
                    <a16:creationId xmlns:a16="http://schemas.microsoft.com/office/drawing/2014/main" id="{D67F15DE-4F92-B539-84EC-6882A472B84E}"/>
                  </a:ext>
                </a:extLst>
              </p:cNvPr>
              <p:cNvSpPr txBox="1"/>
              <p:nvPr/>
            </p:nvSpPr>
            <p:spPr>
              <a:xfrm>
                <a:off x="7801353" y="37258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4" name="pole tekstowe 2293">
                <a:extLst>
                  <a:ext uri="{FF2B5EF4-FFF2-40B4-BE49-F238E27FC236}">
                    <a16:creationId xmlns:a16="http://schemas.microsoft.com/office/drawing/2014/main" id="{D67F15DE-4F92-B539-84EC-6882A472B84E}"/>
                  </a:ext>
                </a:extLst>
              </p:cNvPr>
              <p:cNvSpPr txBox="1">
                <a:spLocks noRot="1" noChangeAspect="1" noMove="1" noResize="1" noEditPoints="1" noAdjustHandles="1" noChangeArrowheads="1" noChangeShapeType="1" noTextEdit="1"/>
              </p:cNvSpPr>
              <p:nvPr/>
            </p:nvSpPr>
            <p:spPr>
              <a:xfrm>
                <a:off x="7801353" y="3725889"/>
                <a:ext cx="326755" cy="86690"/>
              </a:xfrm>
              <a:prstGeom prst="rect">
                <a:avLst/>
              </a:prstGeom>
              <a:blipFill>
                <a:blip r:embed="rId24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5" name="pole tekstowe 2294">
                <a:extLst>
                  <a:ext uri="{FF2B5EF4-FFF2-40B4-BE49-F238E27FC236}">
                    <a16:creationId xmlns:a16="http://schemas.microsoft.com/office/drawing/2014/main" id="{DE0157E8-4F14-E5CD-BDDE-7C2C756D993F}"/>
                  </a:ext>
                </a:extLst>
              </p:cNvPr>
              <p:cNvSpPr txBox="1"/>
              <p:nvPr/>
            </p:nvSpPr>
            <p:spPr>
              <a:xfrm>
                <a:off x="7801353" y="39203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5" name="pole tekstowe 2294">
                <a:extLst>
                  <a:ext uri="{FF2B5EF4-FFF2-40B4-BE49-F238E27FC236}">
                    <a16:creationId xmlns:a16="http://schemas.microsoft.com/office/drawing/2014/main" id="{DE0157E8-4F14-E5CD-BDDE-7C2C756D993F}"/>
                  </a:ext>
                </a:extLst>
              </p:cNvPr>
              <p:cNvSpPr txBox="1">
                <a:spLocks noRot="1" noChangeAspect="1" noMove="1" noResize="1" noEditPoints="1" noAdjustHandles="1" noChangeArrowheads="1" noChangeShapeType="1" noTextEdit="1"/>
              </p:cNvSpPr>
              <p:nvPr/>
            </p:nvSpPr>
            <p:spPr>
              <a:xfrm>
                <a:off x="7801353" y="3920324"/>
                <a:ext cx="326755" cy="86690"/>
              </a:xfrm>
              <a:prstGeom prst="rect">
                <a:avLst/>
              </a:prstGeom>
              <a:blipFill>
                <a:blip r:embed="rId24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6" name="pole tekstowe 2295">
                <a:extLst>
                  <a:ext uri="{FF2B5EF4-FFF2-40B4-BE49-F238E27FC236}">
                    <a16:creationId xmlns:a16="http://schemas.microsoft.com/office/drawing/2014/main" id="{800E3FE8-53E6-CE87-0F12-BF2FA4CF7F79}"/>
                  </a:ext>
                </a:extLst>
              </p:cNvPr>
              <p:cNvSpPr txBox="1"/>
              <p:nvPr/>
            </p:nvSpPr>
            <p:spPr>
              <a:xfrm>
                <a:off x="7801353" y="41147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6" name="pole tekstowe 2295">
                <a:extLst>
                  <a:ext uri="{FF2B5EF4-FFF2-40B4-BE49-F238E27FC236}">
                    <a16:creationId xmlns:a16="http://schemas.microsoft.com/office/drawing/2014/main" id="{800E3FE8-53E6-CE87-0F12-BF2FA4CF7F79}"/>
                  </a:ext>
                </a:extLst>
              </p:cNvPr>
              <p:cNvSpPr txBox="1">
                <a:spLocks noRot="1" noChangeAspect="1" noMove="1" noResize="1" noEditPoints="1" noAdjustHandles="1" noChangeArrowheads="1" noChangeShapeType="1" noTextEdit="1"/>
              </p:cNvSpPr>
              <p:nvPr/>
            </p:nvSpPr>
            <p:spPr>
              <a:xfrm>
                <a:off x="7801353" y="4114759"/>
                <a:ext cx="326755" cy="86690"/>
              </a:xfrm>
              <a:prstGeom prst="rect">
                <a:avLst/>
              </a:prstGeom>
              <a:blipFill>
                <a:blip r:embed="rId24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7" name="pole tekstowe 2296">
                <a:extLst>
                  <a:ext uri="{FF2B5EF4-FFF2-40B4-BE49-F238E27FC236}">
                    <a16:creationId xmlns:a16="http://schemas.microsoft.com/office/drawing/2014/main" id="{50FC29C5-9938-D80A-6F27-89374CECB12E}"/>
                  </a:ext>
                </a:extLst>
              </p:cNvPr>
              <p:cNvSpPr txBox="1"/>
              <p:nvPr/>
            </p:nvSpPr>
            <p:spPr>
              <a:xfrm>
                <a:off x="7801353" y="43091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7" name="pole tekstowe 2296">
                <a:extLst>
                  <a:ext uri="{FF2B5EF4-FFF2-40B4-BE49-F238E27FC236}">
                    <a16:creationId xmlns:a16="http://schemas.microsoft.com/office/drawing/2014/main" id="{50FC29C5-9938-D80A-6F27-89374CECB12E}"/>
                  </a:ext>
                </a:extLst>
              </p:cNvPr>
              <p:cNvSpPr txBox="1">
                <a:spLocks noRot="1" noChangeAspect="1" noMove="1" noResize="1" noEditPoints="1" noAdjustHandles="1" noChangeArrowheads="1" noChangeShapeType="1" noTextEdit="1"/>
              </p:cNvSpPr>
              <p:nvPr/>
            </p:nvSpPr>
            <p:spPr>
              <a:xfrm>
                <a:off x="7801353" y="4309194"/>
                <a:ext cx="326755" cy="86690"/>
              </a:xfrm>
              <a:prstGeom prst="rect">
                <a:avLst/>
              </a:prstGeom>
              <a:blipFill>
                <a:blip r:embed="rId2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8" name="pole tekstowe 2297">
                <a:extLst>
                  <a:ext uri="{FF2B5EF4-FFF2-40B4-BE49-F238E27FC236}">
                    <a16:creationId xmlns:a16="http://schemas.microsoft.com/office/drawing/2014/main" id="{989EF8BB-D392-CA5F-4A8B-EB86913AA5B7}"/>
                  </a:ext>
                </a:extLst>
              </p:cNvPr>
              <p:cNvSpPr txBox="1"/>
              <p:nvPr/>
            </p:nvSpPr>
            <p:spPr>
              <a:xfrm>
                <a:off x="7801353" y="45036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8" name="pole tekstowe 2297">
                <a:extLst>
                  <a:ext uri="{FF2B5EF4-FFF2-40B4-BE49-F238E27FC236}">
                    <a16:creationId xmlns:a16="http://schemas.microsoft.com/office/drawing/2014/main" id="{989EF8BB-D392-CA5F-4A8B-EB86913AA5B7}"/>
                  </a:ext>
                </a:extLst>
              </p:cNvPr>
              <p:cNvSpPr txBox="1">
                <a:spLocks noRot="1" noChangeAspect="1" noMove="1" noResize="1" noEditPoints="1" noAdjustHandles="1" noChangeArrowheads="1" noChangeShapeType="1" noTextEdit="1"/>
              </p:cNvSpPr>
              <p:nvPr/>
            </p:nvSpPr>
            <p:spPr>
              <a:xfrm>
                <a:off x="7801353" y="4503626"/>
                <a:ext cx="326755" cy="86690"/>
              </a:xfrm>
              <a:prstGeom prst="rect">
                <a:avLst/>
              </a:prstGeom>
              <a:blipFill>
                <a:blip r:embed="rId24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9" name="pole tekstowe 2298">
                <a:extLst>
                  <a:ext uri="{FF2B5EF4-FFF2-40B4-BE49-F238E27FC236}">
                    <a16:creationId xmlns:a16="http://schemas.microsoft.com/office/drawing/2014/main" id="{ADD3A5D5-8E1D-8676-76A0-3FFAE9D0EE37}"/>
                  </a:ext>
                </a:extLst>
              </p:cNvPr>
              <p:cNvSpPr txBox="1"/>
              <p:nvPr/>
            </p:nvSpPr>
            <p:spPr>
              <a:xfrm>
                <a:off x="8026712" y="15896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9" name="pole tekstowe 2298">
                <a:extLst>
                  <a:ext uri="{FF2B5EF4-FFF2-40B4-BE49-F238E27FC236}">
                    <a16:creationId xmlns:a16="http://schemas.microsoft.com/office/drawing/2014/main" id="{ADD3A5D5-8E1D-8676-76A0-3FFAE9D0EE37}"/>
                  </a:ext>
                </a:extLst>
              </p:cNvPr>
              <p:cNvSpPr txBox="1">
                <a:spLocks noRot="1" noChangeAspect="1" noMove="1" noResize="1" noEditPoints="1" noAdjustHandles="1" noChangeArrowheads="1" noChangeShapeType="1" noTextEdit="1"/>
              </p:cNvSpPr>
              <p:nvPr/>
            </p:nvSpPr>
            <p:spPr>
              <a:xfrm>
                <a:off x="8026712" y="1589632"/>
                <a:ext cx="326755" cy="86690"/>
              </a:xfrm>
              <a:prstGeom prst="rect">
                <a:avLst/>
              </a:prstGeom>
              <a:blipFill>
                <a:blip r:embed="rId25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0" name="pole tekstowe 2299">
                <a:extLst>
                  <a:ext uri="{FF2B5EF4-FFF2-40B4-BE49-F238E27FC236}">
                    <a16:creationId xmlns:a16="http://schemas.microsoft.com/office/drawing/2014/main" id="{6514B20D-0E59-8F6D-82D3-875FD6537F0C}"/>
                  </a:ext>
                </a:extLst>
              </p:cNvPr>
              <p:cNvSpPr txBox="1"/>
              <p:nvPr/>
            </p:nvSpPr>
            <p:spPr>
              <a:xfrm>
                <a:off x="8026712" y="177998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0" name="pole tekstowe 2299">
                <a:extLst>
                  <a:ext uri="{FF2B5EF4-FFF2-40B4-BE49-F238E27FC236}">
                    <a16:creationId xmlns:a16="http://schemas.microsoft.com/office/drawing/2014/main" id="{6514B20D-0E59-8F6D-82D3-875FD6537F0C}"/>
                  </a:ext>
                </a:extLst>
              </p:cNvPr>
              <p:cNvSpPr txBox="1">
                <a:spLocks noRot="1" noChangeAspect="1" noMove="1" noResize="1" noEditPoints="1" noAdjustHandles="1" noChangeArrowheads="1" noChangeShapeType="1" noTextEdit="1"/>
              </p:cNvSpPr>
              <p:nvPr/>
            </p:nvSpPr>
            <p:spPr>
              <a:xfrm>
                <a:off x="8026712" y="1779985"/>
                <a:ext cx="326755" cy="86690"/>
              </a:xfrm>
              <a:prstGeom prst="rect">
                <a:avLst/>
              </a:prstGeom>
              <a:blipFill>
                <a:blip r:embed="rId25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1" name="pole tekstowe 2300">
                <a:extLst>
                  <a:ext uri="{FF2B5EF4-FFF2-40B4-BE49-F238E27FC236}">
                    <a16:creationId xmlns:a16="http://schemas.microsoft.com/office/drawing/2014/main" id="{1D97F4AA-4241-C17B-B14C-1EF4E216323C}"/>
                  </a:ext>
                </a:extLst>
              </p:cNvPr>
              <p:cNvSpPr txBox="1"/>
              <p:nvPr/>
            </p:nvSpPr>
            <p:spPr>
              <a:xfrm>
                <a:off x="8026712" y="19744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1" name="pole tekstowe 2300">
                <a:extLst>
                  <a:ext uri="{FF2B5EF4-FFF2-40B4-BE49-F238E27FC236}">
                    <a16:creationId xmlns:a16="http://schemas.microsoft.com/office/drawing/2014/main" id="{1D97F4AA-4241-C17B-B14C-1EF4E216323C}"/>
                  </a:ext>
                </a:extLst>
              </p:cNvPr>
              <p:cNvSpPr txBox="1">
                <a:spLocks noRot="1" noChangeAspect="1" noMove="1" noResize="1" noEditPoints="1" noAdjustHandles="1" noChangeArrowheads="1" noChangeShapeType="1" noTextEdit="1"/>
              </p:cNvSpPr>
              <p:nvPr/>
            </p:nvSpPr>
            <p:spPr>
              <a:xfrm>
                <a:off x="8026712" y="1974420"/>
                <a:ext cx="326755" cy="86690"/>
              </a:xfrm>
              <a:prstGeom prst="rect">
                <a:avLst/>
              </a:prstGeom>
              <a:blipFill>
                <a:blip r:embed="rId25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2" name="pole tekstowe 2301">
                <a:extLst>
                  <a:ext uri="{FF2B5EF4-FFF2-40B4-BE49-F238E27FC236}">
                    <a16:creationId xmlns:a16="http://schemas.microsoft.com/office/drawing/2014/main" id="{E8183DFF-75D0-B210-8536-AF563D43085D}"/>
                  </a:ext>
                </a:extLst>
              </p:cNvPr>
              <p:cNvSpPr txBox="1"/>
              <p:nvPr/>
            </p:nvSpPr>
            <p:spPr>
              <a:xfrm>
                <a:off x="8026712" y="21688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2" name="pole tekstowe 2301">
                <a:extLst>
                  <a:ext uri="{FF2B5EF4-FFF2-40B4-BE49-F238E27FC236}">
                    <a16:creationId xmlns:a16="http://schemas.microsoft.com/office/drawing/2014/main" id="{E8183DFF-75D0-B210-8536-AF563D43085D}"/>
                  </a:ext>
                </a:extLst>
              </p:cNvPr>
              <p:cNvSpPr txBox="1">
                <a:spLocks noRot="1" noChangeAspect="1" noMove="1" noResize="1" noEditPoints="1" noAdjustHandles="1" noChangeArrowheads="1" noChangeShapeType="1" noTextEdit="1"/>
              </p:cNvSpPr>
              <p:nvPr/>
            </p:nvSpPr>
            <p:spPr>
              <a:xfrm>
                <a:off x="8026712" y="2168855"/>
                <a:ext cx="326755" cy="86690"/>
              </a:xfrm>
              <a:prstGeom prst="rect">
                <a:avLst/>
              </a:prstGeom>
              <a:blipFill>
                <a:blip r:embed="rId25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3" name="pole tekstowe 2302">
                <a:extLst>
                  <a:ext uri="{FF2B5EF4-FFF2-40B4-BE49-F238E27FC236}">
                    <a16:creationId xmlns:a16="http://schemas.microsoft.com/office/drawing/2014/main" id="{C189C1C2-D1F0-BC24-A602-8DF5F0B03357}"/>
                  </a:ext>
                </a:extLst>
              </p:cNvPr>
              <p:cNvSpPr txBox="1"/>
              <p:nvPr/>
            </p:nvSpPr>
            <p:spPr>
              <a:xfrm>
                <a:off x="8026712" y="23632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3" name="pole tekstowe 2302">
                <a:extLst>
                  <a:ext uri="{FF2B5EF4-FFF2-40B4-BE49-F238E27FC236}">
                    <a16:creationId xmlns:a16="http://schemas.microsoft.com/office/drawing/2014/main" id="{C189C1C2-D1F0-BC24-A602-8DF5F0B03357}"/>
                  </a:ext>
                </a:extLst>
              </p:cNvPr>
              <p:cNvSpPr txBox="1">
                <a:spLocks noRot="1" noChangeAspect="1" noMove="1" noResize="1" noEditPoints="1" noAdjustHandles="1" noChangeArrowheads="1" noChangeShapeType="1" noTextEdit="1"/>
              </p:cNvSpPr>
              <p:nvPr/>
            </p:nvSpPr>
            <p:spPr>
              <a:xfrm>
                <a:off x="8026712" y="2363290"/>
                <a:ext cx="326755" cy="86690"/>
              </a:xfrm>
              <a:prstGeom prst="rect">
                <a:avLst/>
              </a:prstGeom>
              <a:blipFill>
                <a:blip r:embed="rId25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4" name="pole tekstowe 2303">
                <a:extLst>
                  <a:ext uri="{FF2B5EF4-FFF2-40B4-BE49-F238E27FC236}">
                    <a16:creationId xmlns:a16="http://schemas.microsoft.com/office/drawing/2014/main" id="{8F2EC15A-BE0A-0D36-1D7E-F476F9938702}"/>
                  </a:ext>
                </a:extLst>
              </p:cNvPr>
              <p:cNvSpPr txBox="1"/>
              <p:nvPr/>
            </p:nvSpPr>
            <p:spPr>
              <a:xfrm>
                <a:off x="8026712" y="25577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4" name="pole tekstowe 2303">
                <a:extLst>
                  <a:ext uri="{FF2B5EF4-FFF2-40B4-BE49-F238E27FC236}">
                    <a16:creationId xmlns:a16="http://schemas.microsoft.com/office/drawing/2014/main" id="{8F2EC15A-BE0A-0D36-1D7E-F476F9938702}"/>
                  </a:ext>
                </a:extLst>
              </p:cNvPr>
              <p:cNvSpPr txBox="1">
                <a:spLocks noRot="1" noChangeAspect="1" noMove="1" noResize="1" noEditPoints="1" noAdjustHandles="1" noChangeArrowheads="1" noChangeShapeType="1" noTextEdit="1"/>
              </p:cNvSpPr>
              <p:nvPr/>
            </p:nvSpPr>
            <p:spPr>
              <a:xfrm>
                <a:off x="8026712" y="2557725"/>
                <a:ext cx="326755" cy="86690"/>
              </a:xfrm>
              <a:prstGeom prst="rect">
                <a:avLst/>
              </a:prstGeom>
              <a:blipFill>
                <a:blip r:embed="rId25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5" name="pole tekstowe 2304">
                <a:extLst>
                  <a:ext uri="{FF2B5EF4-FFF2-40B4-BE49-F238E27FC236}">
                    <a16:creationId xmlns:a16="http://schemas.microsoft.com/office/drawing/2014/main" id="{89A77A1E-3119-807E-9C5A-F6256573483C}"/>
                  </a:ext>
                </a:extLst>
              </p:cNvPr>
              <p:cNvSpPr txBox="1"/>
              <p:nvPr/>
            </p:nvSpPr>
            <p:spPr>
              <a:xfrm>
                <a:off x="8026712" y="27521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5" name="pole tekstowe 2304">
                <a:extLst>
                  <a:ext uri="{FF2B5EF4-FFF2-40B4-BE49-F238E27FC236}">
                    <a16:creationId xmlns:a16="http://schemas.microsoft.com/office/drawing/2014/main" id="{89A77A1E-3119-807E-9C5A-F6256573483C}"/>
                  </a:ext>
                </a:extLst>
              </p:cNvPr>
              <p:cNvSpPr txBox="1">
                <a:spLocks noRot="1" noChangeAspect="1" noMove="1" noResize="1" noEditPoints="1" noAdjustHandles="1" noChangeArrowheads="1" noChangeShapeType="1" noTextEdit="1"/>
              </p:cNvSpPr>
              <p:nvPr/>
            </p:nvSpPr>
            <p:spPr>
              <a:xfrm>
                <a:off x="8026712" y="2752160"/>
                <a:ext cx="326755" cy="86690"/>
              </a:xfrm>
              <a:prstGeom prst="rect">
                <a:avLst/>
              </a:prstGeom>
              <a:blipFill>
                <a:blip r:embed="rId25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6" name="pole tekstowe 2305">
                <a:extLst>
                  <a:ext uri="{FF2B5EF4-FFF2-40B4-BE49-F238E27FC236}">
                    <a16:creationId xmlns:a16="http://schemas.microsoft.com/office/drawing/2014/main" id="{E80DAD75-7C21-5FAB-6DC8-85D92B047922}"/>
                  </a:ext>
                </a:extLst>
              </p:cNvPr>
              <p:cNvSpPr txBox="1"/>
              <p:nvPr/>
            </p:nvSpPr>
            <p:spPr>
              <a:xfrm>
                <a:off x="8026712" y="29465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6" name="pole tekstowe 2305">
                <a:extLst>
                  <a:ext uri="{FF2B5EF4-FFF2-40B4-BE49-F238E27FC236}">
                    <a16:creationId xmlns:a16="http://schemas.microsoft.com/office/drawing/2014/main" id="{E80DAD75-7C21-5FAB-6DC8-85D92B047922}"/>
                  </a:ext>
                </a:extLst>
              </p:cNvPr>
              <p:cNvSpPr txBox="1">
                <a:spLocks noRot="1" noChangeAspect="1" noMove="1" noResize="1" noEditPoints="1" noAdjustHandles="1" noChangeArrowheads="1" noChangeShapeType="1" noTextEdit="1"/>
              </p:cNvSpPr>
              <p:nvPr/>
            </p:nvSpPr>
            <p:spPr>
              <a:xfrm>
                <a:off x="8026712" y="2946595"/>
                <a:ext cx="326755" cy="86690"/>
              </a:xfrm>
              <a:prstGeom prst="rect">
                <a:avLst/>
              </a:prstGeom>
              <a:blipFill>
                <a:blip r:embed="rId257"/>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7" name="pole tekstowe 2306">
                <a:extLst>
                  <a:ext uri="{FF2B5EF4-FFF2-40B4-BE49-F238E27FC236}">
                    <a16:creationId xmlns:a16="http://schemas.microsoft.com/office/drawing/2014/main" id="{004FA977-1911-FC04-407D-0494D1D10373}"/>
                  </a:ext>
                </a:extLst>
              </p:cNvPr>
              <p:cNvSpPr txBox="1"/>
              <p:nvPr/>
            </p:nvSpPr>
            <p:spPr>
              <a:xfrm>
                <a:off x="8026712" y="31410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7" name="pole tekstowe 2306">
                <a:extLst>
                  <a:ext uri="{FF2B5EF4-FFF2-40B4-BE49-F238E27FC236}">
                    <a16:creationId xmlns:a16="http://schemas.microsoft.com/office/drawing/2014/main" id="{004FA977-1911-FC04-407D-0494D1D10373}"/>
                  </a:ext>
                </a:extLst>
              </p:cNvPr>
              <p:cNvSpPr txBox="1">
                <a:spLocks noRot="1" noChangeAspect="1" noMove="1" noResize="1" noEditPoints="1" noAdjustHandles="1" noChangeArrowheads="1" noChangeShapeType="1" noTextEdit="1"/>
              </p:cNvSpPr>
              <p:nvPr/>
            </p:nvSpPr>
            <p:spPr>
              <a:xfrm>
                <a:off x="8026712" y="3141030"/>
                <a:ext cx="326755" cy="86690"/>
              </a:xfrm>
              <a:prstGeom prst="rect">
                <a:avLst/>
              </a:prstGeom>
              <a:blipFill>
                <a:blip r:embed="rId25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8" name="pole tekstowe 2307">
                <a:extLst>
                  <a:ext uri="{FF2B5EF4-FFF2-40B4-BE49-F238E27FC236}">
                    <a16:creationId xmlns:a16="http://schemas.microsoft.com/office/drawing/2014/main" id="{04733867-743F-4BD8-7CF3-12B5144F781F}"/>
                  </a:ext>
                </a:extLst>
              </p:cNvPr>
              <p:cNvSpPr txBox="1"/>
              <p:nvPr/>
            </p:nvSpPr>
            <p:spPr>
              <a:xfrm>
                <a:off x="8026712" y="33354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8" name="pole tekstowe 2307">
                <a:extLst>
                  <a:ext uri="{FF2B5EF4-FFF2-40B4-BE49-F238E27FC236}">
                    <a16:creationId xmlns:a16="http://schemas.microsoft.com/office/drawing/2014/main" id="{04733867-743F-4BD8-7CF3-12B5144F781F}"/>
                  </a:ext>
                </a:extLst>
              </p:cNvPr>
              <p:cNvSpPr txBox="1">
                <a:spLocks noRot="1" noChangeAspect="1" noMove="1" noResize="1" noEditPoints="1" noAdjustHandles="1" noChangeArrowheads="1" noChangeShapeType="1" noTextEdit="1"/>
              </p:cNvSpPr>
              <p:nvPr/>
            </p:nvSpPr>
            <p:spPr>
              <a:xfrm>
                <a:off x="8026712" y="3335465"/>
                <a:ext cx="326755" cy="86690"/>
              </a:xfrm>
              <a:prstGeom prst="rect">
                <a:avLst/>
              </a:prstGeom>
              <a:blipFill>
                <a:blip r:embed="rId25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9" name="pole tekstowe 2308">
                <a:extLst>
                  <a:ext uri="{FF2B5EF4-FFF2-40B4-BE49-F238E27FC236}">
                    <a16:creationId xmlns:a16="http://schemas.microsoft.com/office/drawing/2014/main" id="{9E3A27F8-0768-B9D5-0AFE-AA833AEC67CC}"/>
                  </a:ext>
                </a:extLst>
              </p:cNvPr>
              <p:cNvSpPr txBox="1"/>
              <p:nvPr/>
            </p:nvSpPr>
            <p:spPr>
              <a:xfrm>
                <a:off x="8026712" y="35299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9" name="pole tekstowe 2308">
                <a:extLst>
                  <a:ext uri="{FF2B5EF4-FFF2-40B4-BE49-F238E27FC236}">
                    <a16:creationId xmlns:a16="http://schemas.microsoft.com/office/drawing/2014/main" id="{9E3A27F8-0768-B9D5-0AFE-AA833AEC67CC}"/>
                  </a:ext>
                </a:extLst>
              </p:cNvPr>
              <p:cNvSpPr txBox="1">
                <a:spLocks noRot="1" noChangeAspect="1" noMove="1" noResize="1" noEditPoints="1" noAdjustHandles="1" noChangeArrowheads="1" noChangeShapeType="1" noTextEdit="1"/>
              </p:cNvSpPr>
              <p:nvPr/>
            </p:nvSpPr>
            <p:spPr>
              <a:xfrm>
                <a:off x="8026712" y="3529900"/>
                <a:ext cx="326755" cy="86690"/>
              </a:xfrm>
              <a:prstGeom prst="rect">
                <a:avLst/>
              </a:prstGeom>
              <a:blipFill>
                <a:blip r:embed="rId26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0" name="pole tekstowe 2309">
                <a:extLst>
                  <a:ext uri="{FF2B5EF4-FFF2-40B4-BE49-F238E27FC236}">
                    <a16:creationId xmlns:a16="http://schemas.microsoft.com/office/drawing/2014/main" id="{319D84E0-7DFE-3322-00C2-D7079C488557}"/>
                  </a:ext>
                </a:extLst>
              </p:cNvPr>
              <p:cNvSpPr txBox="1"/>
              <p:nvPr/>
            </p:nvSpPr>
            <p:spPr>
              <a:xfrm>
                <a:off x="8026712" y="37243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0" name="pole tekstowe 2309">
                <a:extLst>
                  <a:ext uri="{FF2B5EF4-FFF2-40B4-BE49-F238E27FC236}">
                    <a16:creationId xmlns:a16="http://schemas.microsoft.com/office/drawing/2014/main" id="{319D84E0-7DFE-3322-00C2-D7079C488557}"/>
                  </a:ext>
                </a:extLst>
              </p:cNvPr>
              <p:cNvSpPr txBox="1">
                <a:spLocks noRot="1" noChangeAspect="1" noMove="1" noResize="1" noEditPoints="1" noAdjustHandles="1" noChangeArrowheads="1" noChangeShapeType="1" noTextEdit="1"/>
              </p:cNvSpPr>
              <p:nvPr/>
            </p:nvSpPr>
            <p:spPr>
              <a:xfrm>
                <a:off x="8026712" y="3724335"/>
                <a:ext cx="326755" cy="86690"/>
              </a:xfrm>
              <a:prstGeom prst="rect">
                <a:avLst/>
              </a:prstGeom>
              <a:blipFill>
                <a:blip r:embed="rId26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1" name="pole tekstowe 2310">
                <a:extLst>
                  <a:ext uri="{FF2B5EF4-FFF2-40B4-BE49-F238E27FC236}">
                    <a16:creationId xmlns:a16="http://schemas.microsoft.com/office/drawing/2014/main" id="{92216196-4ADF-6ACB-EE11-568101DAFF7D}"/>
                  </a:ext>
                </a:extLst>
              </p:cNvPr>
              <p:cNvSpPr txBox="1"/>
              <p:nvPr/>
            </p:nvSpPr>
            <p:spPr>
              <a:xfrm>
                <a:off x="8026712" y="39187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1" name="pole tekstowe 2310">
                <a:extLst>
                  <a:ext uri="{FF2B5EF4-FFF2-40B4-BE49-F238E27FC236}">
                    <a16:creationId xmlns:a16="http://schemas.microsoft.com/office/drawing/2014/main" id="{92216196-4ADF-6ACB-EE11-568101DAFF7D}"/>
                  </a:ext>
                </a:extLst>
              </p:cNvPr>
              <p:cNvSpPr txBox="1">
                <a:spLocks noRot="1" noChangeAspect="1" noMove="1" noResize="1" noEditPoints="1" noAdjustHandles="1" noChangeArrowheads="1" noChangeShapeType="1" noTextEdit="1"/>
              </p:cNvSpPr>
              <p:nvPr/>
            </p:nvSpPr>
            <p:spPr>
              <a:xfrm>
                <a:off x="8026712" y="3918770"/>
                <a:ext cx="326755" cy="86690"/>
              </a:xfrm>
              <a:prstGeom prst="rect">
                <a:avLst/>
              </a:prstGeom>
              <a:blipFill>
                <a:blip r:embed="rId26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2" name="pole tekstowe 2311">
                <a:extLst>
                  <a:ext uri="{FF2B5EF4-FFF2-40B4-BE49-F238E27FC236}">
                    <a16:creationId xmlns:a16="http://schemas.microsoft.com/office/drawing/2014/main" id="{7D538697-0235-2618-9BEC-D2C3D747B9AB}"/>
                  </a:ext>
                </a:extLst>
              </p:cNvPr>
              <p:cNvSpPr txBox="1"/>
              <p:nvPr/>
            </p:nvSpPr>
            <p:spPr>
              <a:xfrm>
                <a:off x="8026712" y="41132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2" name="pole tekstowe 2311">
                <a:extLst>
                  <a:ext uri="{FF2B5EF4-FFF2-40B4-BE49-F238E27FC236}">
                    <a16:creationId xmlns:a16="http://schemas.microsoft.com/office/drawing/2014/main" id="{7D538697-0235-2618-9BEC-D2C3D747B9AB}"/>
                  </a:ext>
                </a:extLst>
              </p:cNvPr>
              <p:cNvSpPr txBox="1">
                <a:spLocks noRot="1" noChangeAspect="1" noMove="1" noResize="1" noEditPoints="1" noAdjustHandles="1" noChangeArrowheads="1" noChangeShapeType="1" noTextEdit="1"/>
              </p:cNvSpPr>
              <p:nvPr/>
            </p:nvSpPr>
            <p:spPr>
              <a:xfrm>
                <a:off x="8026712" y="4113205"/>
                <a:ext cx="326755" cy="86690"/>
              </a:xfrm>
              <a:prstGeom prst="rect">
                <a:avLst/>
              </a:prstGeom>
              <a:blipFill>
                <a:blip r:embed="rId26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3" name="pole tekstowe 2312">
                <a:extLst>
                  <a:ext uri="{FF2B5EF4-FFF2-40B4-BE49-F238E27FC236}">
                    <a16:creationId xmlns:a16="http://schemas.microsoft.com/office/drawing/2014/main" id="{F0533358-74FA-8B7C-A7E6-2B5E102F29C1}"/>
                  </a:ext>
                </a:extLst>
              </p:cNvPr>
              <p:cNvSpPr txBox="1"/>
              <p:nvPr/>
            </p:nvSpPr>
            <p:spPr>
              <a:xfrm>
                <a:off x="8026712" y="43076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3" name="pole tekstowe 2312">
                <a:extLst>
                  <a:ext uri="{FF2B5EF4-FFF2-40B4-BE49-F238E27FC236}">
                    <a16:creationId xmlns:a16="http://schemas.microsoft.com/office/drawing/2014/main" id="{F0533358-74FA-8B7C-A7E6-2B5E102F29C1}"/>
                  </a:ext>
                </a:extLst>
              </p:cNvPr>
              <p:cNvSpPr txBox="1">
                <a:spLocks noRot="1" noChangeAspect="1" noMove="1" noResize="1" noEditPoints="1" noAdjustHandles="1" noChangeArrowheads="1" noChangeShapeType="1" noTextEdit="1"/>
              </p:cNvSpPr>
              <p:nvPr/>
            </p:nvSpPr>
            <p:spPr>
              <a:xfrm>
                <a:off x="8026712" y="4307640"/>
                <a:ext cx="326755" cy="86690"/>
              </a:xfrm>
              <a:prstGeom prst="rect">
                <a:avLst/>
              </a:prstGeom>
              <a:blipFill>
                <a:blip r:embed="rId2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4" name="pole tekstowe 2313">
                <a:extLst>
                  <a:ext uri="{FF2B5EF4-FFF2-40B4-BE49-F238E27FC236}">
                    <a16:creationId xmlns:a16="http://schemas.microsoft.com/office/drawing/2014/main" id="{EE442C73-7E77-6E0C-34E9-B347A4567F6E}"/>
                  </a:ext>
                </a:extLst>
              </p:cNvPr>
              <p:cNvSpPr txBox="1"/>
              <p:nvPr/>
            </p:nvSpPr>
            <p:spPr>
              <a:xfrm>
                <a:off x="8026712" y="45020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4" name="pole tekstowe 2313">
                <a:extLst>
                  <a:ext uri="{FF2B5EF4-FFF2-40B4-BE49-F238E27FC236}">
                    <a16:creationId xmlns:a16="http://schemas.microsoft.com/office/drawing/2014/main" id="{EE442C73-7E77-6E0C-34E9-B347A4567F6E}"/>
                  </a:ext>
                </a:extLst>
              </p:cNvPr>
              <p:cNvSpPr txBox="1">
                <a:spLocks noRot="1" noChangeAspect="1" noMove="1" noResize="1" noEditPoints="1" noAdjustHandles="1" noChangeArrowheads="1" noChangeShapeType="1" noTextEdit="1"/>
              </p:cNvSpPr>
              <p:nvPr/>
            </p:nvSpPr>
            <p:spPr>
              <a:xfrm>
                <a:off x="8026712" y="4502072"/>
                <a:ext cx="326755" cy="86690"/>
              </a:xfrm>
              <a:prstGeom prst="rect">
                <a:avLst/>
              </a:prstGeom>
              <a:blipFill>
                <a:blip r:embed="rId265"/>
                <a:stretch>
                  <a:fillRect b="-25000"/>
                </a:stretch>
              </a:blipFill>
            </p:spPr>
            <p:txBody>
              <a:bodyPr/>
              <a:lstStyle/>
              <a:p>
                <a:r>
                  <a:rPr lang="pl-PL">
                    <a:noFill/>
                  </a:rPr>
                  <a:t> </a:t>
                </a:r>
              </a:p>
            </p:txBody>
          </p:sp>
        </mc:Fallback>
      </mc:AlternateContent>
      <p:pic>
        <p:nvPicPr>
          <p:cNvPr id="2315" name="Obraz 2314">
            <a:extLst>
              <a:ext uri="{FF2B5EF4-FFF2-40B4-BE49-F238E27FC236}">
                <a16:creationId xmlns:a16="http://schemas.microsoft.com/office/drawing/2014/main" id="{B70982F6-4D70-62FF-4CA5-CB6ECAF1EBD9}"/>
              </a:ext>
            </a:extLst>
          </p:cNvPr>
          <p:cNvPicPr>
            <a:picLocks noChangeAspect="1"/>
          </p:cNvPicPr>
          <p:nvPr/>
        </p:nvPicPr>
        <p:blipFill>
          <a:blip r:embed="rId25"/>
          <a:stretch>
            <a:fillRect/>
          </a:stretch>
        </p:blipFill>
        <p:spPr>
          <a:xfrm>
            <a:off x="4794533" y="1603719"/>
            <a:ext cx="126965" cy="3006000"/>
          </a:xfrm>
          <a:prstGeom prst="rect">
            <a:avLst/>
          </a:prstGeom>
        </p:spPr>
      </p:pic>
      <p:pic>
        <p:nvPicPr>
          <p:cNvPr id="2316" name="Obraz 2315">
            <a:extLst>
              <a:ext uri="{FF2B5EF4-FFF2-40B4-BE49-F238E27FC236}">
                <a16:creationId xmlns:a16="http://schemas.microsoft.com/office/drawing/2014/main" id="{1EA311BE-CEAC-11B5-7DF4-1CE0F32A7946}"/>
              </a:ext>
            </a:extLst>
          </p:cNvPr>
          <p:cNvPicPr>
            <a:picLocks noChangeAspect="1"/>
          </p:cNvPicPr>
          <p:nvPr/>
        </p:nvPicPr>
        <p:blipFill>
          <a:blip r:embed="rId25"/>
          <a:stretch>
            <a:fillRect/>
          </a:stretch>
        </p:blipFill>
        <p:spPr>
          <a:xfrm>
            <a:off x="5028452" y="1605974"/>
            <a:ext cx="126965" cy="3006000"/>
          </a:xfrm>
          <a:prstGeom prst="rect">
            <a:avLst/>
          </a:prstGeom>
        </p:spPr>
      </p:pic>
      <p:pic>
        <p:nvPicPr>
          <p:cNvPr id="2317" name="Obraz 2316">
            <a:extLst>
              <a:ext uri="{FF2B5EF4-FFF2-40B4-BE49-F238E27FC236}">
                <a16:creationId xmlns:a16="http://schemas.microsoft.com/office/drawing/2014/main" id="{64090DEF-7EB1-7A1C-DC7C-3E14F721D8BC}"/>
              </a:ext>
            </a:extLst>
          </p:cNvPr>
          <p:cNvPicPr>
            <a:picLocks noChangeAspect="1"/>
          </p:cNvPicPr>
          <p:nvPr/>
        </p:nvPicPr>
        <p:blipFill>
          <a:blip r:embed="rId25"/>
          <a:stretch>
            <a:fillRect/>
          </a:stretch>
        </p:blipFill>
        <p:spPr>
          <a:xfrm>
            <a:off x="5262371" y="1608229"/>
            <a:ext cx="126965" cy="3006000"/>
          </a:xfrm>
          <a:prstGeom prst="rect">
            <a:avLst/>
          </a:prstGeom>
        </p:spPr>
      </p:pic>
      <p:pic>
        <p:nvPicPr>
          <p:cNvPr id="2318" name="Obraz 2317">
            <a:extLst>
              <a:ext uri="{FF2B5EF4-FFF2-40B4-BE49-F238E27FC236}">
                <a16:creationId xmlns:a16="http://schemas.microsoft.com/office/drawing/2014/main" id="{50F087F5-8F1F-EC2A-2AC2-4CA85EC58034}"/>
              </a:ext>
            </a:extLst>
          </p:cNvPr>
          <p:cNvPicPr>
            <a:picLocks noChangeAspect="1"/>
          </p:cNvPicPr>
          <p:nvPr/>
        </p:nvPicPr>
        <p:blipFill>
          <a:blip r:embed="rId25"/>
          <a:stretch>
            <a:fillRect/>
          </a:stretch>
        </p:blipFill>
        <p:spPr>
          <a:xfrm>
            <a:off x="5496290" y="1605347"/>
            <a:ext cx="126965" cy="3006000"/>
          </a:xfrm>
          <a:prstGeom prst="rect">
            <a:avLst/>
          </a:prstGeom>
        </p:spPr>
      </p:pic>
      <p:pic>
        <p:nvPicPr>
          <p:cNvPr id="2319" name="Obraz 2318">
            <a:extLst>
              <a:ext uri="{FF2B5EF4-FFF2-40B4-BE49-F238E27FC236}">
                <a16:creationId xmlns:a16="http://schemas.microsoft.com/office/drawing/2014/main" id="{D259EAAA-FB8D-2588-68B6-C971A687C8BB}"/>
              </a:ext>
            </a:extLst>
          </p:cNvPr>
          <p:cNvPicPr>
            <a:picLocks noChangeAspect="1"/>
          </p:cNvPicPr>
          <p:nvPr/>
        </p:nvPicPr>
        <p:blipFill>
          <a:blip r:embed="rId25"/>
          <a:stretch>
            <a:fillRect/>
          </a:stretch>
        </p:blipFill>
        <p:spPr>
          <a:xfrm>
            <a:off x="5719935" y="1607602"/>
            <a:ext cx="126965" cy="3006000"/>
          </a:xfrm>
          <a:prstGeom prst="rect">
            <a:avLst/>
          </a:prstGeom>
        </p:spPr>
      </p:pic>
      <p:pic>
        <p:nvPicPr>
          <p:cNvPr id="2320" name="Obraz 2319">
            <a:extLst>
              <a:ext uri="{FF2B5EF4-FFF2-40B4-BE49-F238E27FC236}">
                <a16:creationId xmlns:a16="http://schemas.microsoft.com/office/drawing/2014/main" id="{CFE6ACB2-DB6C-9E5C-7964-B5159BA28813}"/>
              </a:ext>
            </a:extLst>
          </p:cNvPr>
          <p:cNvPicPr>
            <a:picLocks noChangeAspect="1"/>
          </p:cNvPicPr>
          <p:nvPr/>
        </p:nvPicPr>
        <p:blipFill>
          <a:blip r:embed="rId25"/>
          <a:stretch>
            <a:fillRect/>
          </a:stretch>
        </p:blipFill>
        <p:spPr>
          <a:xfrm>
            <a:off x="5943580" y="1604720"/>
            <a:ext cx="126965" cy="3006000"/>
          </a:xfrm>
          <a:prstGeom prst="rect">
            <a:avLst/>
          </a:prstGeom>
        </p:spPr>
      </p:pic>
      <p:pic>
        <p:nvPicPr>
          <p:cNvPr id="2321" name="Obraz 2320">
            <a:extLst>
              <a:ext uri="{FF2B5EF4-FFF2-40B4-BE49-F238E27FC236}">
                <a16:creationId xmlns:a16="http://schemas.microsoft.com/office/drawing/2014/main" id="{4E031110-E83C-017C-5DC5-C21289B17CD4}"/>
              </a:ext>
            </a:extLst>
          </p:cNvPr>
          <p:cNvPicPr>
            <a:picLocks noChangeAspect="1"/>
          </p:cNvPicPr>
          <p:nvPr/>
        </p:nvPicPr>
        <p:blipFill>
          <a:blip r:embed="rId25"/>
          <a:stretch>
            <a:fillRect/>
          </a:stretch>
        </p:blipFill>
        <p:spPr>
          <a:xfrm>
            <a:off x="6188446" y="1603010"/>
            <a:ext cx="126965" cy="3006000"/>
          </a:xfrm>
          <a:prstGeom prst="rect">
            <a:avLst/>
          </a:prstGeom>
        </p:spPr>
      </p:pic>
      <p:pic>
        <p:nvPicPr>
          <p:cNvPr id="2322" name="Obraz 2321">
            <a:extLst>
              <a:ext uri="{FF2B5EF4-FFF2-40B4-BE49-F238E27FC236}">
                <a16:creationId xmlns:a16="http://schemas.microsoft.com/office/drawing/2014/main" id="{B6E090F5-A555-BD21-8B1F-F798A70A198E}"/>
              </a:ext>
            </a:extLst>
          </p:cNvPr>
          <p:cNvPicPr>
            <a:picLocks noChangeAspect="1"/>
          </p:cNvPicPr>
          <p:nvPr/>
        </p:nvPicPr>
        <p:blipFill>
          <a:blip r:embed="rId25"/>
          <a:stretch>
            <a:fillRect/>
          </a:stretch>
        </p:blipFill>
        <p:spPr>
          <a:xfrm>
            <a:off x="6412764" y="1601300"/>
            <a:ext cx="126965" cy="3006000"/>
          </a:xfrm>
          <a:prstGeom prst="rect">
            <a:avLst/>
          </a:prstGeom>
        </p:spPr>
      </p:pic>
      <p:pic>
        <p:nvPicPr>
          <p:cNvPr id="2323" name="Obraz 2322">
            <a:extLst>
              <a:ext uri="{FF2B5EF4-FFF2-40B4-BE49-F238E27FC236}">
                <a16:creationId xmlns:a16="http://schemas.microsoft.com/office/drawing/2014/main" id="{1C26AD36-6674-F220-2EE1-30F4509434C1}"/>
              </a:ext>
            </a:extLst>
          </p:cNvPr>
          <p:cNvPicPr>
            <a:picLocks noChangeAspect="1"/>
          </p:cNvPicPr>
          <p:nvPr/>
        </p:nvPicPr>
        <p:blipFill>
          <a:blip r:embed="rId25"/>
          <a:stretch>
            <a:fillRect/>
          </a:stretch>
        </p:blipFill>
        <p:spPr>
          <a:xfrm>
            <a:off x="6626808" y="1599590"/>
            <a:ext cx="126965" cy="3006000"/>
          </a:xfrm>
          <a:prstGeom prst="rect">
            <a:avLst/>
          </a:prstGeom>
        </p:spPr>
      </p:pic>
      <p:pic>
        <p:nvPicPr>
          <p:cNvPr id="2324" name="Obraz 2323">
            <a:extLst>
              <a:ext uri="{FF2B5EF4-FFF2-40B4-BE49-F238E27FC236}">
                <a16:creationId xmlns:a16="http://schemas.microsoft.com/office/drawing/2014/main" id="{43B8E193-10B9-1D47-DE59-3A372C29C568}"/>
              </a:ext>
            </a:extLst>
          </p:cNvPr>
          <p:cNvPicPr>
            <a:picLocks noChangeAspect="1"/>
          </p:cNvPicPr>
          <p:nvPr/>
        </p:nvPicPr>
        <p:blipFill>
          <a:blip r:embed="rId25"/>
          <a:stretch>
            <a:fillRect/>
          </a:stretch>
        </p:blipFill>
        <p:spPr>
          <a:xfrm>
            <a:off x="6861400" y="1597880"/>
            <a:ext cx="126965" cy="3006000"/>
          </a:xfrm>
          <a:prstGeom prst="rect">
            <a:avLst/>
          </a:prstGeom>
        </p:spPr>
      </p:pic>
      <p:pic>
        <p:nvPicPr>
          <p:cNvPr id="2325" name="Obraz 2324">
            <a:extLst>
              <a:ext uri="{FF2B5EF4-FFF2-40B4-BE49-F238E27FC236}">
                <a16:creationId xmlns:a16="http://schemas.microsoft.com/office/drawing/2014/main" id="{394AE443-CCBF-A881-9306-E76FF27EA372}"/>
              </a:ext>
            </a:extLst>
          </p:cNvPr>
          <p:cNvPicPr>
            <a:picLocks noChangeAspect="1"/>
          </p:cNvPicPr>
          <p:nvPr/>
        </p:nvPicPr>
        <p:blipFill>
          <a:blip r:embed="rId25"/>
          <a:stretch>
            <a:fillRect/>
          </a:stretch>
        </p:blipFill>
        <p:spPr>
          <a:xfrm>
            <a:off x="7080581" y="1596170"/>
            <a:ext cx="126965" cy="3006000"/>
          </a:xfrm>
          <a:prstGeom prst="rect">
            <a:avLst/>
          </a:prstGeom>
        </p:spPr>
      </p:pic>
      <p:pic>
        <p:nvPicPr>
          <p:cNvPr id="2326" name="Obraz 2325">
            <a:extLst>
              <a:ext uri="{FF2B5EF4-FFF2-40B4-BE49-F238E27FC236}">
                <a16:creationId xmlns:a16="http://schemas.microsoft.com/office/drawing/2014/main" id="{A7B53E94-F895-0BD7-F619-2A59CAAA696E}"/>
              </a:ext>
            </a:extLst>
          </p:cNvPr>
          <p:cNvPicPr>
            <a:picLocks noChangeAspect="1"/>
          </p:cNvPicPr>
          <p:nvPr/>
        </p:nvPicPr>
        <p:blipFill>
          <a:blip r:embed="rId25"/>
          <a:stretch>
            <a:fillRect/>
          </a:stretch>
        </p:blipFill>
        <p:spPr>
          <a:xfrm>
            <a:off x="7315173" y="1594460"/>
            <a:ext cx="126965" cy="3006000"/>
          </a:xfrm>
          <a:prstGeom prst="rect">
            <a:avLst/>
          </a:prstGeom>
        </p:spPr>
      </p:pic>
      <p:pic>
        <p:nvPicPr>
          <p:cNvPr id="2327" name="Obraz 2326">
            <a:extLst>
              <a:ext uri="{FF2B5EF4-FFF2-40B4-BE49-F238E27FC236}">
                <a16:creationId xmlns:a16="http://schemas.microsoft.com/office/drawing/2014/main" id="{14659E17-A1B4-A7D2-B534-AE0928B1FB5A}"/>
              </a:ext>
            </a:extLst>
          </p:cNvPr>
          <p:cNvPicPr>
            <a:picLocks noChangeAspect="1"/>
          </p:cNvPicPr>
          <p:nvPr/>
        </p:nvPicPr>
        <p:blipFill>
          <a:blip r:embed="rId25"/>
          <a:stretch>
            <a:fillRect/>
          </a:stretch>
        </p:blipFill>
        <p:spPr>
          <a:xfrm>
            <a:off x="7554902" y="1592750"/>
            <a:ext cx="126965" cy="3006000"/>
          </a:xfrm>
          <a:prstGeom prst="rect">
            <a:avLst/>
          </a:prstGeom>
        </p:spPr>
      </p:pic>
      <p:pic>
        <p:nvPicPr>
          <p:cNvPr id="2328" name="Obraz 2327">
            <a:extLst>
              <a:ext uri="{FF2B5EF4-FFF2-40B4-BE49-F238E27FC236}">
                <a16:creationId xmlns:a16="http://schemas.microsoft.com/office/drawing/2014/main" id="{BEA332B0-AB35-52CB-DA75-34B50BE608BF}"/>
              </a:ext>
            </a:extLst>
          </p:cNvPr>
          <p:cNvPicPr>
            <a:picLocks noChangeAspect="1"/>
          </p:cNvPicPr>
          <p:nvPr/>
        </p:nvPicPr>
        <p:blipFill>
          <a:blip r:embed="rId25"/>
          <a:stretch>
            <a:fillRect/>
          </a:stretch>
        </p:blipFill>
        <p:spPr>
          <a:xfrm>
            <a:off x="7784357" y="1591040"/>
            <a:ext cx="126965" cy="3006000"/>
          </a:xfrm>
          <a:prstGeom prst="rect">
            <a:avLst/>
          </a:prstGeom>
        </p:spPr>
      </p:pic>
      <p:pic>
        <p:nvPicPr>
          <p:cNvPr id="2329" name="Obraz 2328">
            <a:extLst>
              <a:ext uri="{FF2B5EF4-FFF2-40B4-BE49-F238E27FC236}">
                <a16:creationId xmlns:a16="http://schemas.microsoft.com/office/drawing/2014/main" id="{6836C314-8D5E-F6AA-3925-240D02679EB0}"/>
              </a:ext>
            </a:extLst>
          </p:cNvPr>
          <p:cNvPicPr>
            <a:picLocks noChangeAspect="1"/>
          </p:cNvPicPr>
          <p:nvPr/>
        </p:nvPicPr>
        <p:blipFill>
          <a:blip r:embed="rId25"/>
          <a:stretch>
            <a:fillRect/>
          </a:stretch>
        </p:blipFill>
        <p:spPr>
          <a:xfrm>
            <a:off x="8013812" y="1589330"/>
            <a:ext cx="126965" cy="3006000"/>
          </a:xfrm>
          <a:prstGeom prst="rect">
            <a:avLst/>
          </a:prstGeom>
        </p:spPr>
      </p:pic>
      <p:sp>
        <p:nvSpPr>
          <p:cNvPr id="2335" name="Symbol zastępczy zawartości 7">
            <a:extLst>
              <a:ext uri="{FF2B5EF4-FFF2-40B4-BE49-F238E27FC236}">
                <a16:creationId xmlns:a16="http://schemas.microsoft.com/office/drawing/2014/main" id="{A4AF9F87-8C8A-D26A-6FA7-BB44B7BDEB70}"/>
              </a:ext>
            </a:extLst>
          </p:cNvPr>
          <p:cNvSpPr>
            <a:spLocks noGrp="1"/>
          </p:cNvSpPr>
          <p:nvPr>
            <p:ph sz="half" idx="1"/>
          </p:nvPr>
        </p:nvSpPr>
        <p:spPr>
          <a:xfrm>
            <a:off x="488908" y="2455962"/>
            <a:ext cx="2524456" cy="2493818"/>
          </a:xfrm>
        </p:spPr>
        <p:txBody>
          <a:bodyPr>
            <a:normAutofit/>
          </a:bodyPr>
          <a:lstStyle/>
          <a:p>
            <a:pPr marL="0" indent="0">
              <a:buNone/>
            </a:pPr>
            <a:r>
              <a:rPr lang="pl-PL" sz="1200" i="1"/>
              <a:t>curious </a:t>
            </a:r>
            <a:r>
              <a:rPr lang="pl-PL" sz="1200" b="1">
                <a:solidFill>
                  <a:srgbClr val="C00000"/>
                </a:solidFill>
              </a:rPr>
              <a:t>attends to </a:t>
            </a:r>
            <a:r>
              <a:rPr lang="pl-PL" sz="1200" i="1"/>
              <a:t>transformer</a:t>
            </a:r>
            <a:endParaRPr lang="pl-PL" sz="1200" b="1" i="1"/>
          </a:p>
        </p:txBody>
      </p:sp>
      <p:pic>
        <p:nvPicPr>
          <p:cNvPr id="12" name="Obraz 11">
            <a:extLst>
              <a:ext uri="{FF2B5EF4-FFF2-40B4-BE49-F238E27FC236}">
                <a16:creationId xmlns:a16="http://schemas.microsoft.com/office/drawing/2014/main" id="{7887D60E-9703-8FCE-4C9B-67536D532392}"/>
              </a:ext>
            </a:extLst>
          </p:cNvPr>
          <p:cNvPicPr>
            <a:picLocks noChangeAspect="1"/>
          </p:cNvPicPr>
          <p:nvPr/>
        </p:nvPicPr>
        <p:blipFill>
          <a:blip r:embed="rId266"/>
          <a:stretch>
            <a:fillRect/>
          </a:stretch>
        </p:blipFill>
        <p:spPr>
          <a:xfrm>
            <a:off x="4565751" y="1538522"/>
            <a:ext cx="3734082" cy="3127064"/>
          </a:xfrm>
          <a:prstGeom prst="rect">
            <a:avLst/>
          </a:prstGeom>
        </p:spPr>
      </p:pic>
      <p:sp>
        <p:nvSpPr>
          <p:cNvPr id="7" name="Prostokąt 6">
            <a:extLst>
              <a:ext uri="{FF2B5EF4-FFF2-40B4-BE49-F238E27FC236}">
                <a16:creationId xmlns:a16="http://schemas.microsoft.com/office/drawing/2014/main" id="{C568A796-12EA-21DE-0F77-E307FAF226AD}"/>
              </a:ext>
            </a:extLst>
          </p:cNvPr>
          <p:cNvSpPr/>
          <p:nvPr/>
        </p:nvSpPr>
        <p:spPr>
          <a:xfrm>
            <a:off x="5032126" y="1731026"/>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a:extLst>
              <a:ext uri="{FF2B5EF4-FFF2-40B4-BE49-F238E27FC236}">
                <a16:creationId xmlns:a16="http://schemas.microsoft.com/office/drawing/2014/main" id="{2DD92020-DFC2-BC13-40ED-25E2EC29F0DC}"/>
              </a:ext>
            </a:extLst>
          </p:cNvPr>
          <p:cNvSpPr/>
          <p:nvPr/>
        </p:nvSpPr>
        <p:spPr>
          <a:xfrm>
            <a:off x="6901760" y="3310929"/>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a:extLst>
              <a:ext uri="{FF2B5EF4-FFF2-40B4-BE49-F238E27FC236}">
                <a16:creationId xmlns:a16="http://schemas.microsoft.com/office/drawing/2014/main" id="{FFC4DCE9-366C-8753-E93D-04F6A279DA2D}"/>
              </a:ext>
            </a:extLst>
          </p:cNvPr>
          <p:cNvSpPr/>
          <p:nvPr/>
        </p:nvSpPr>
        <p:spPr>
          <a:xfrm>
            <a:off x="8045350" y="4268409"/>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a:extLst>
              <a:ext uri="{FF2B5EF4-FFF2-40B4-BE49-F238E27FC236}">
                <a16:creationId xmlns:a16="http://schemas.microsoft.com/office/drawing/2014/main" id="{79E62BDC-7464-310A-356E-48FEA493F81F}"/>
              </a:ext>
            </a:extLst>
          </p:cNvPr>
          <p:cNvSpPr/>
          <p:nvPr/>
        </p:nvSpPr>
        <p:spPr>
          <a:xfrm>
            <a:off x="5974386" y="2496411"/>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335748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16E26-89BA-1BD3-F8AF-29FB751046C2}"/>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1F96F347-0616-692D-ADA0-560744EDBDEB}"/>
              </a:ext>
            </a:extLst>
          </p:cNvPr>
          <p:cNvSpPr>
            <a:spLocks noGrp="1"/>
          </p:cNvSpPr>
          <p:nvPr>
            <p:ph type="ctrTitle"/>
          </p:nvPr>
        </p:nvSpPr>
        <p:spPr/>
        <p:txBody>
          <a:bodyPr>
            <a:normAutofit fontScale="90000"/>
          </a:bodyPr>
          <a:lstStyle/>
          <a:p>
            <a:r>
              <a:rPr lang="pl-PL"/>
              <a:t>These parameters will serve as weights</a:t>
            </a:r>
          </a:p>
        </p:txBody>
      </p:sp>
      <p:pic>
        <p:nvPicPr>
          <p:cNvPr id="2" name="Obraz 1">
            <a:extLst>
              <a:ext uri="{FF2B5EF4-FFF2-40B4-BE49-F238E27FC236}">
                <a16:creationId xmlns:a16="http://schemas.microsoft.com/office/drawing/2014/main" id="{A6CE54E4-940D-DEB0-B47E-A5F4A673902D}"/>
              </a:ext>
            </a:extLst>
          </p:cNvPr>
          <p:cNvPicPr>
            <a:picLocks noChangeAspect="1"/>
          </p:cNvPicPr>
          <p:nvPr/>
        </p:nvPicPr>
        <p:blipFill>
          <a:blip r:embed="rId2"/>
          <a:srcRect b="3946"/>
          <a:stretch/>
        </p:blipFill>
        <p:spPr>
          <a:xfrm>
            <a:off x="3298210" y="1538522"/>
            <a:ext cx="564805" cy="3170718"/>
          </a:xfrm>
          <a:prstGeom prst="rect">
            <a:avLst/>
          </a:prstGeom>
        </p:spPr>
      </p:pic>
      <p:pic>
        <p:nvPicPr>
          <p:cNvPr id="9" name="Obraz 8">
            <a:extLst>
              <a:ext uri="{FF2B5EF4-FFF2-40B4-BE49-F238E27FC236}">
                <a16:creationId xmlns:a16="http://schemas.microsoft.com/office/drawing/2014/main" id="{E8429B9C-7F17-4384-8B9B-49C8C2CAF3C7}"/>
              </a:ext>
            </a:extLst>
          </p:cNvPr>
          <p:cNvPicPr>
            <a:picLocks noChangeAspect="1"/>
          </p:cNvPicPr>
          <p:nvPr/>
        </p:nvPicPr>
        <p:blipFill>
          <a:blip r:embed="rId3"/>
          <a:srcRect r="4334" b="2315"/>
          <a:stretch/>
        </p:blipFill>
        <p:spPr>
          <a:xfrm>
            <a:off x="4572000" y="129447"/>
            <a:ext cx="3716740" cy="708431"/>
          </a:xfrm>
          <a:prstGeom prst="rect">
            <a:avLst/>
          </a:prstGeom>
        </p:spPr>
      </p:pic>
      <p:pic>
        <p:nvPicPr>
          <p:cNvPr id="58" name="Obraz 57">
            <a:extLst>
              <a:ext uri="{FF2B5EF4-FFF2-40B4-BE49-F238E27FC236}">
                <a16:creationId xmlns:a16="http://schemas.microsoft.com/office/drawing/2014/main" id="{D06F5A66-A94D-049B-1BB3-5092812E3E1E}"/>
              </a:ext>
            </a:extLst>
          </p:cNvPr>
          <p:cNvPicPr>
            <a:picLocks noChangeAspect="1"/>
          </p:cNvPicPr>
          <p:nvPr/>
        </p:nvPicPr>
        <p:blipFill>
          <a:blip r:embed="rId4"/>
          <a:stretch>
            <a:fillRect/>
          </a:stretch>
        </p:blipFill>
        <p:spPr>
          <a:xfrm>
            <a:off x="4590196" y="868854"/>
            <a:ext cx="3657601" cy="660570"/>
          </a:xfrm>
          <a:prstGeom prst="rect">
            <a:avLst/>
          </a:prstGeom>
        </p:spPr>
      </p:pic>
      <p:pic>
        <p:nvPicPr>
          <p:cNvPr id="59" name="Obraz 58">
            <a:extLst>
              <a:ext uri="{FF2B5EF4-FFF2-40B4-BE49-F238E27FC236}">
                <a16:creationId xmlns:a16="http://schemas.microsoft.com/office/drawing/2014/main" id="{82A5A721-3E92-48B0-97FA-4C7803999D96}"/>
              </a:ext>
            </a:extLst>
          </p:cNvPr>
          <p:cNvPicPr>
            <a:picLocks noChangeAspect="1"/>
          </p:cNvPicPr>
          <p:nvPr/>
        </p:nvPicPr>
        <p:blipFill>
          <a:blip r:embed="rId5"/>
          <a:stretch>
            <a:fillRect/>
          </a:stretch>
        </p:blipFill>
        <p:spPr>
          <a:xfrm>
            <a:off x="4050886" y="1556464"/>
            <a:ext cx="516555" cy="3096000"/>
          </a:xfrm>
          <a:prstGeom prst="rect">
            <a:avLst/>
          </a:prstGeom>
        </p:spPr>
      </p:pic>
      <mc:AlternateContent xmlns:mc="http://schemas.openxmlformats.org/markup-compatibility/2006" xmlns:a14="http://schemas.microsoft.com/office/drawing/2010/main">
        <mc:Choice Requires="a14">
          <p:sp>
            <p:nvSpPr>
              <p:cNvPr id="60" name="pole tekstowe 59">
                <a:extLst>
                  <a:ext uri="{FF2B5EF4-FFF2-40B4-BE49-F238E27FC236}">
                    <a16:creationId xmlns:a16="http://schemas.microsoft.com/office/drawing/2014/main" id="{287E1981-E5A5-79CA-C21C-00007B93D796}"/>
                  </a:ext>
                </a:extLst>
              </p:cNvPr>
              <p:cNvSpPr txBox="1"/>
              <p:nvPr/>
            </p:nvSpPr>
            <p:spPr>
              <a:xfrm>
                <a:off x="4036566" y="1345059"/>
                <a:ext cx="516555"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0" name="pole tekstowe 59">
                <a:extLst>
                  <a:ext uri="{FF2B5EF4-FFF2-40B4-BE49-F238E27FC236}">
                    <a16:creationId xmlns:a16="http://schemas.microsoft.com/office/drawing/2014/main" id="{287E1981-E5A5-79CA-C21C-00007B93D796}"/>
                  </a:ext>
                </a:extLst>
              </p:cNvPr>
              <p:cNvSpPr txBox="1">
                <a:spLocks noRot="1" noChangeAspect="1" noMove="1" noResize="1" noEditPoints="1" noAdjustHandles="1" noChangeArrowheads="1" noChangeShapeType="1" noTextEdit="1"/>
              </p:cNvSpPr>
              <p:nvPr/>
            </p:nvSpPr>
            <p:spPr>
              <a:xfrm>
                <a:off x="4036566" y="1345059"/>
                <a:ext cx="516555" cy="181268"/>
              </a:xfrm>
              <a:prstGeom prst="rect">
                <a:avLst/>
              </a:prstGeom>
              <a:blipFill>
                <a:blip r:embed="rId6"/>
                <a:stretch>
                  <a:fillRect b="-1333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1" name="pole tekstowe 60">
                <a:extLst>
                  <a:ext uri="{FF2B5EF4-FFF2-40B4-BE49-F238E27FC236}">
                    <a16:creationId xmlns:a16="http://schemas.microsoft.com/office/drawing/2014/main" id="{22E46F6E-5D29-ABEA-9CBB-108062D1D221}"/>
                  </a:ext>
                </a:extLst>
              </p:cNvPr>
              <p:cNvSpPr txBox="1"/>
              <p:nvPr/>
            </p:nvSpPr>
            <p:spPr>
              <a:xfrm>
                <a:off x="3932441" y="1162116"/>
                <a:ext cx="1077356"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1" name="pole tekstowe 60">
                <a:extLst>
                  <a:ext uri="{FF2B5EF4-FFF2-40B4-BE49-F238E27FC236}">
                    <a16:creationId xmlns:a16="http://schemas.microsoft.com/office/drawing/2014/main" id="{22E46F6E-5D29-ABEA-9CBB-108062D1D221}"/>
                  </a:ext>
                </a:extLst>
              </p:cNvPr>
              <p:cNvSpPr txBox="1">
                <a:spLocks noRot="1" noChangeAspect="1" noMove="1" noResize="1" noEditPoints="1" noAdjustHandles="1" noChangeArrowheads="1" noChangeShapeType="1" noTextEdit="1"/>
              </p:cNvSpPr>
              <p:nvPr/>
            </p:nvSpPr>
            <p:spPr>
              <a:xfrm>
                <a:off x="3932441" y="1162116"/>
                <a:ext cx="1077356" cy="181268"/>
              </a:xfrm>
              <a:prstGeom prst="rect">
                <a:avLst/>
              </a:prstGeom>
              <a:blipFill>
                <a:blip r:embed="rId7"/>
                <a:stretch>
                  <a:fillRect b="-26667"/>
                </a:stretch>
              </a:blipFill>
            </p:spPr>
            <p:txBody>
              <a:bodyPr/>
              <a:lstStyle/>
              <a:p>
                <a:r>
                  <a:rPr lang="pl-PL">
                    <a:noFill/>
                  </a:rPr>
                  <a:t> </a:t>
                </a:r>
              </a:p>
            </p:txBody>
          </p:sp>
        </mc:Fallback>
      </mc:AlternateContent>
      <p:pic>
        <p:nvPicPr>
          <p:cNvPr id="62" name="Obraz 61">
            <a:extLst>
              <a:ext uri="{FF2B5EF4-FFF2-40B4-BE49-F238E27FC236}">
                <a16:creationId xmlns:a16="http://schemas.microsoft.com/office/drawing/2014/main" id="{AC3D9FEB-BEBD-797A-B1B0-3FBA8A2EA559}"/>
              </a:ext>
            </a:extLst>
          </p:cNvPr>
          <p:cNvPicPr>
            <a:picLocks noChangeAspect="1"/>
          </p:cNvPicPr>
          <p:nvPr/>
        </p:nvPicPr>
        <p:blipFill>
          <a:blip r:embed="rId8"/>
          <a:stretch>
            <a:fillRect/>
          </a:stretch>
        </p:blipFill>
        <p:spPr>
          <a:xfrm>
            <a:off x="3862138" y="1565815"/>
            <a:ext cx="173414" cy="3103199"/>
          </a:xfrm>
          <a:prstGeom prst="rect">
            <a:avLst/>
          </a:prstGeom>
        </p:spPr>
      </p:pic>
      <mc:AlternateContent xmlns:mc="http://schemas.openxmlformats.org/markup-compatibility/2006" xmlns:a14="http://schemas.microsoft.com/office/drawing/2010/main">
        <mc:Choice Requires="a14">
          <p:sp>
            <p:nvSpPr>
              <p:cNvPr id="183" name="pole tekstowe 182">
                <a:extLst>
                  <a:ext uri="{FF2B5EF4-FFF2-40B4-BE49-F238E27FC236}">
                    <a16:creationId xmlns:a16="http://schemas.microsoft.com/office/drawing/2014/main" id="{8FDAE86D-514E-168E-5DA4-9710E587077F}"/>
                  </a:ext>
                </a:extLst>
              </p:cNvPr>
              <p:cNvSpPr txBox="1"/>
              <p:nvPr/>
            </p:nvSpPr>
            <p:spPr>
              <a:xfrm>
                <a:off x="4582776" y="16014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3" name="pole tekstowe 182">
                <a:extLst>
                  <a:ext uri="{FF2B5EF4-FFF2-40B4-BE49-F238E27FC236}">
                    <a16:creationId xmlns:a16="http://schemas.microsoft.com/office/drawing/2014/main" id="{8FDAE86D-514E-168E-5DA4-9710E587077F}"/>
                  </a:ext>
                </a:extLst>
              </p:cNvPr>
              <p:cNvSpPr txBox="1">
                <a:spLocks noRot="1" noChangeAspect="1" noMove="1" noResize="1" noEditPoints="1" noAdjustHandles="1" noChangeArrowheads="1" noChangeShapeType="1" noTextEdit="1"/>
              </p:cNvSpPr>
              <p:nvPr/>
            </p:nvSpPr>
            <p:spPr>
              <a:xfrm>
                <a:off x="4582776" y="1601464"/>
                <a:ext cx="326755" cy="86690"/>
              </a:xfrm>
              <a:prstGeom prst="rect">
                <a:avLst/>
              </a:prstGeom>
              <a:blipFill>
                <a:blip r:embed="rId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0" name="pole tekstowe 189">
                <a:extLst>
                  <a:ext uri="{FF2B5EF4-FFF2-40B4-BE49-F238E27FC236}">
                    <a16:creationId xmlns:a16="http://schemas.microsoft.com/office/drawing/2014/main" id="{D1B2E885-D106-AB7B-00CE-C1610DE631B4}"/>
                  </a:ext>
                </a:extLst>
              </p:cNvPr>
              <p:cNvSpPr txBox="1"/>
              <p:nvPr/>
            </p:nvSpPr>
            <p:spPr>
              <a:xfrm>
                <a:off x="4582776" y="17918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0" name="pole tekstowe 189">
                <a:extLst>
                  <a:ext uri="{FF2B5EF4-FFF2-40B4-BE49-F238E27FC236}">
                    <a16:creationId xmlns:a16="http://schemas.microsoft.com/office/drawing/2014/main" id="{D1B2E885-D106-AB7B-00CE-C1610DE631B4}"/>
                  </a:ext>
                </a:extLst>
              </p:cNvPr>
              <p:cNvSpPr txBox="1">
                <a:spLocks noRot="1" noChangeAspect="1" noMove="1" noResize="1" noEditPoints="1" noAdjustHandles="1" noChangeArrowheads="1" noChangeShapeType="1" noTextEdit="1"/>
              </p:cNvSpPr>
              <p:nvPr/>
            </p:nvSpPr>
            <p:spPr>
              <a:xfrm>
                <a:off x="4582776" y="1791817"/>
                <a:ext cx="326755" cy="86690"/>
              </a:xfrm>
              <a:prstGeom prst="rect">
                <a:avLst/>
              </a:prstGeom>
              <a:blipFill>
                <a:blip r:embed="rId1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4" name="pole tekstowe 193">
                <a:extLst>
                  <a:ext uri="{FF2B5EF4-FFF2-40B4-BE49-F238E27FC236}">
                    <a16:creationId xmlns:a16="http://schemas.microsoft.com/office/drawing/2014/main" id="{494F98C4-6033-8949-0711-830B73034969}"/>
                  </a:ext>
                </a:extLst>
              </p:cNvPr>
              <p:cNvSpPr txBox="1"/>
              <p:nvPr/>
            </p:nvSpPr>
            <p:spPr>
              <a:xfrm>
                <a:off x="4582776" y="19862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4" name="pole tekstowe 193">
                <a:extLst>
                  <a:ext uri="{FF2B5EF4-FFF2-40B4-BE49-F238E27FC236}">
                    <a16:creationId xmlns:a16="http://schemas.microsoft.com/office/drawing/2014/main" id="{494F98C4-6033-8949-0711-830B73034969}"/>
                  </a:ext>
                </a:extLst>
              </p:cNvPr>
              <p:cNvSpPr txBox="1">
                <a:spLocks noRot="1" noChangeAspect="1" noMove="1" noResize="1" noEditPoints="1" noAdjustHandles="1" noChangeArrowheads="1" noChangeShapeType="1" noTextEdit="1"/>
              </p:cNvSpPr>
              <p:nvPr/>
            </p:nvSpPr>
            <p:spPr>
              <a:xfrm>
                <a:off x="4582776" y="1986252"/>
                <a:ext cx="326755" cy="86690"/>
              </a:xfrm>
              <a:prstGeom prst="rect">
                <a:avLst/>
              </a:prstGeom>
              <a:blipFill>
                <a:blip r:embed="rId1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8" name="pole tekstowe 197">
                <a:extLst>
                  <a:ext uri="{FF2B5EF4-FFF2-40B4-BE49-F238E27FC236}">
                    <a16:creationId xmlns:a16="http://schemas.microsoft.com/office/drawing/2014/main" id="{D207D9CF-C6BE-5F56-B2A5-1B1AC26A116B}"/>
                  </a:ext>
                </a:extLst>
              </p:cNvPr>
              <p:cNvSpPr txBox="1"/>
              <p:nvPr/>
            </p:nvSpPr>
            <p:spPr>
              <a:xfrm>
                <a:off x="4582776" y="21806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8" name="pole tekstowe 197">
                <a:extLst>
                  <a:ext uri="{FF2B5EF4-FFF2-40B4-BE49-F238E27FC236}">
                    <a16:creationId xmlns:a16="http://schemas.microsoft.com/office/drawing/2014/main" id="{D207D9CF-C6BE-5F56-B2A5-1B1AC26A116B}"/>
                  </a:ext>
                </a:extLst>
              </p:cNvPr>
              <p:cNvSpPr txBox="1">
                <a:spLocks noRot="1" noChangeAspect="1" noMove="1" noResize="1" noEditPoints="1" noAdjustHandles="1" noChangeArrowheads="1" noChangeShapeType="1" noTextEdit="1"/>
              </p:cNvSpPr>
              <p:nvPr/>
            </p:nvSpPr>
            <p:spPr>
              <a:xfrm>
                <a:off x="4582776" y="2180687"/>
                <a:ext cx="326755" cy="86690"/>
              </a:xfrm>
              <a:prstGeom prst="rect">
                <a:avLst/>
              </a:prstGeom>
              <a:blipFill>
                <a:blip r:embed="rId1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 name="pole tekstowe 201">
                <a:extLst>
                  <a:ext uri="{FF2B5EF4-FFF2-40B4-BE49-F238E27FC236}">
                    <a16:creationId xmlns:a16="http://schemas.microsoft.com/office/drawing/2014/main" id="{58614161-3061-8121-816C-2E9EC4C05CA4}"/>
                  </a:ext>
                </a:extLst>
              </p:cNvPr>
              <p:cNvSpPr txBox="1"/>
              <p:nvPr/>
            </p:nvSpPr>
            <p:spPr>
              <a:xfrm>
                <a:off x="4582776" y="23751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 name="pole tekstowe 201">
                <a:extLst>
                  <a:ext uri="{FF2B5EF4-FFF2-40B4-BE49-F238E27FC236}">
                    <a16:creationId xmlns:a16="http://schemas.microsoft.com/office/drawing/2014/main" id="{58614161-3061-8121-816C-2E9EC4C05CA4}"/>
                  </a:ext>
                </a:extLst>
              </p:cNvPr>
              <p:cNvSpPr txBox="1">
                <a:spLocks noRot="1" noChangeAspect="1" noMove="1" noResize="1" noEditPoints="1" noAdjustHandles="1" noChangeArrowheads="1" noChangeShapeType="1" noTextEdit="1"/>
              </p:cNvSpPr>
              <p:nvPr/>
            </p:nvSpPr>
            <p:spPr>
              <a:xfrm>
                <a:off x="4582776" y="2375122"/>
                <a:ext cx="326755" cy="86690"/>
              </a:xfrm>
              <a:prstGeom prst="rect">
                <a:avLst/>
              </a:prstGeom>
              <a:blipFill>
                <a:blip r:embed="rId1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6" name="pole tekstowe 205">
                <a:extLst>
                  <a:ext uri="{FF2B5EF4-FFF2-40B4-BE49-F238E27FC236}">
                    <a16:creationId xmlns:a16="http://schemas.microsoft.com/office/drawing/2014/main" id="{60417800-797B-58C1-F86D-B815938DCE13}"/>
                  </a:ext>
                </a:extLst>
              </p:cNvPr>
              <p:cNvSpPr txBox="1"/>
              <p:nvPr/>
            </p:nvSpPr>
            <p:spPr>
              <a:xfrm>
                <a:off x="4582776" y="25695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6" name="pole tekstowe 205">
                <a:extLst>
                  <a:ext uri="{FF2B5EF4-FFF2-40B4-BE49-F238E27FC236}">
                    <a16:creationId xmlns:a16="http://schemas.microsoft.com/office/drawing/2014/main" id="{60417800-797B-58C1-F86D-B815938DCE13}"/>
                  </a:ext>
                </a:extLst>
              </p:cNvPr>
              <p:cNvSpPr txBox="1">
                <a:spLocks noRot="1" noChangeAspect="1" noMove="1" noResize="1" noEditPoints="1" noAdjustHandles="1" noChangeArrowheads="1" noChangeShapeType="1" noTextEdit="1"/>
              </p:cNvSpPr>
              <p:nvPr/>
            </p:nvSpPr>
            <p:spPr>
              <a:xfrm>
                <a:off x="4582776" y="2569557"/>
                <a:ext cx="326755" cy="86690"/>
              </a:xfrm>
              <a:prstGeom prst="rect">
                <a:avLst/>
              </a:prstGeom>
              <a:blipFill>
                <a:blip r:embed="rId1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0" name="pole tekstowe 209">
                <a:extLst>
                  <a:ext uri="{FF2B5EF4-FFF2-40B4-BE49-F238E27FC236}">
                    <a16:creationId xmlns:a16="http://schemas.microsoft.com/office/drawing/2014/main" id="{6CC24C49-DDEF-DC63-7EA9-2B2D8CADD90F}"/>
                  </a:ext>
                </a:extLst>
              </p:cNvPr>
              <p:cNvSpPr txBox="1"/>
              <p:nvPr/>
            </p:nvSpPr>
            <p:spPr>
              <a:xfrm>
                <a:off x="4582776" y="27639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0" name="pole tekstowe 209">
                <a:extLst>
                  <a:ext uri="{FF2B5EF4-FFF2-40B4-BE49-F238E27FC236}">
                    <a16:creationId xmlns:a16="http://schemas.microsoft.com/office/drawing/2014/main" id="{6CC24C49-DDEF-DC63-7EA9-2B2D8CADD90F}"/>
                  </a:ext>
                </a:extLst>
              </p:cNvPr>
              <p:cNvSpPr txBox="1">
                <a:spLocks noRot="1" noChangeAspect="1" noMove="1" noResize="1" noEditPoints="1" noAdjustHandles="1" noChangeArrowheads="1" noChangeShapeType="1" noTextEdit="1"/>
              </p:cNvSpPr>
              <p:nvPr/>
            </p:nvSpPr>
            <p:spPr>
              <a:xfrm>
                <a:off x="4582776" y="2763992"/>
                <a:ext cx="326755" cy="86690"/>
              </a:xfrm>
              <a:prstGeom prst="rect">
                <a:avLst/>
              </a:prstGeom>
              <a:blipFill>
                <a:blip r:embed="rId1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 name="pole tekstowe 213">
                <a:extLst>
                  <a:ext uri="{FF2B5EF4-FFF2-40B4-BE49-F238E27FC236}">
                    <a16:creationId xmlns:a16="http://schemas.microsoft.com/office/drawing/2014/main" id="{E32241AC-235A-FB1F-2EA3-9E043D6E85B0}"/>
                  </a:ext>
                </a:extLst>
              </p:cNvPr>
              <p:cNvSpPr txBox="1"/>
              <p:nvPr/>
            </p:nvSpPr>
            <p:spPr>
              <a:xfrm>
                <a:off x="4582776" y="29584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 name="pole tekstowe 213">
                <a:extLst>
                  <a:ext uri="{FF2B5EF4-FFF2-40B4-BE49-F238E27FC236}">
                    <a16:creationId xmlns:a16="http://schemas.microsoft.com/office/drawing/2014/main" id="{E32241AC-235A-FB1F-2EA3-9E043D6E85B0}"/>
                  </a:ext>
                </a:extLst>
              </p:cNvPr>
              <p:cNvSpPr txBox="1">
                <a:spLocks noRot="1" noChangeAspect="1" noMove="1" noResize="1" noEditPoints="1" noAdjustHandles="1" noChangeArrowheads="1" noChangeShapeType="1" noTextEdit="1"/>
              </p:cNvSpPr>
              <p:nvPr/>
            </p:nvSpPr>
            <p:spPr>
              <a:xfrm>
                <a:off x="4582776" y="2958427"/>
                <a:ext cx="326755" cy="86690"/>
              </a:xfrm>
              <a:prstGeom prst="rect">
                <a:avLst/>
              </a:prstGeom>
              <a:blipFill>
                <a:blip r:embed="rId16"/>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 name="pole tekstowe 217">
                <a:extLst>
                  <a:ext uri="{FF2B5EF4-FFF2-40B4-BE49-F238E27FC236}">
                    <a16:creationId xmlns:a16="http://schemas.microsoft.com/office/drawing/2014/main" id="{7C586909-F3A2-51E3-BC79-89E30340C9EE}"/>
                  </a:ext>
                </a:extLst>
              </p:cNvPr>
              <p:cNvSpPr txBox="1"/>
              <p:nvPr/>
            </p:nvSpPr>
            <p:spPr>
              <a:xfrm>
                <a:off x="4582776" y="31528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 name="pole tekstowe 217">
                <a:extLst>
                  <a:ext uri="{FF2B5EF4-FFF2-40B4-BE49-F238E27FC236}">
                    <a16:creationId xmlns:a16="http://schemas.microsoft.com/office/drawing/2014/main" id="{7C586909-F3A2-51E3-BC79-89E30340C9EE}"/>
                  </a:ext>
                </a:extLst>
              </p:cNvPr>
              <p:cNvSpPr txBox="1">
                <a:spLocks noRot="1" noChangeAspect="1" noMove="1" noResize="1" noEditPoints="1" noAdjustHandles="1" noChangeArrowheads="1" noChangeShapeType="1" noTextEdit="1"/>
              </p:cNvSpPr>
              <p:nvPr/>
            </p:nvSpPr>
            <p:spPr>
              <a:xfrm>
                <a:off x="4582776" y="3152862"/>
                <a:ext cx="326755" cy="86690"/>
              </a:xfrm>
              <a:prstGeom prst="rect">
                <a:avLst/>
              </a:prstGeom>
              <a:blipFill>
                <a:blip r:embed="rId1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 name="pole tekstowe 221">
                <a:extLst>
                  <a:ext uri="{FF2B5EF4-FFF2-40B4-BE49-F238E27FC236}">
                    <a16:creationId xmlns:a16="http://schemas.microsoft.com/office/drawing/2014/main" id="{B4736CC1-E2D5-50C7-2F6D-F14C3225AFE0}"/>
                  </a:ext>
                </a:extLst>
              </p:cNvPr>
              <p:cNvSpPr txBox="1"/>
              <p:nvPr/>
            </p:nvSpPr>
            <p:spPr>
              <a:xfrm>
                <a:off x="4582776" y="33472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 name="pole tekstowe 221">
                <a:extLst>
                  <a:ext uri="{FF2B5EF4-FFF2-40B4-BE49-F238E27FC236}">
                    <a16:creationId xmlns:a16="http://schemas.microsoft.com/office/drawing/2014/main" id="{B4736CC1-E2D5-50C7-2F6D-F14C3225AFE0}"/>
                  </a:ext>
                </a:extLst>
              </p:cNvPr>
              <p:cNvSpPr txBox="1">
                <a:spLocks noRot="1" noChangeAspect="1" noMove="1" noResize="1" noEditPoints="1" noAdjustHandles="1" noChangeArrowheads="1" noChangeShapeType="1" noTextEdit="1"/>
              </p:cNvSpPr>
              <p:nvPr/>
            </p:nvSpPr>
            <p:spPr>
              <a:xfrm>
                <a:off x="4582776" y="3347297"/>
                <a:ext cx="326755" cy="86690"/>
              </a:xfrm>
              <a:prstGeom prst="rect">
                <a:avLst/>
              </a:prstGeom>
              <a:blipFill>
                <a:blip r:embed="rId1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 name="pole tekstowe 225">
                <a:extLst>
                  <a:ext uri="{FF2B5EF4-FFF2-40B4-BE49-F238E27FC236}">
                    <a16:creationId xmlns:a16="http://schemas.microsoft.com/office/drawing/2014/main" id="{234622D6-406B-A273-B5BC-E70D253732DA}"/>
                  </a:ext>
                </a:extLst>
              </p:cNvPr>
              <p:cNvSpPr txBox="1"/>
              <p:nvPr/>
            </p:nvSpPr>
            <p:spPr>
              <a:xfrm>
                <a:off x="4582776" y="35417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 name="pole tekstowe 225">
                <a:extLst>
                  <a:ext uri="{FF2B5EF4-FFF2-40B4-BE49-F238E27FC236}">
                    <a16:creationId xmlns:a16="http://schemas.microsoft.com/office/drawing/2014/main" id="{234622D6-406B-A273-B5BC-E70D253732DA}"/>
                  </a:ext>
                </a:extLst>
              </p:cNvPr>
              <p:cNvSpPr txBox="1">
                <a:spLocks noRot="1" noChangeAspect="1" noMove="1" noResize="1" noEditPoints="1" noAdjustHandles="1" noChangeArrowheads="1" noChangeShapeType="1" noTextEdit="1"/>
              </p:cNvSpPr>
              <p:nvPr/>
            </p:nvSpPr>
            <p:spPr>
              <a:xfrm>
                <a:off x="4582776" y="3541732"/>
                <a:ext cx="326755" cy="86690"/>
              </a:xfrm>
              <a:prstGeom prst="rect">
                <a:avLst/>
              </a:prstGeom>
              <a:blipFill>
                <a:blip r:embed="rId1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 name="pole tekstowe 229">
                <a:extLst>
                  <a:ext uri="{FF2B5EF4-FFF2-40B4-BE49-F238E27FC236}">
                    <a16:creationId xmlns:a16="http://schemas.microsoft.com/office/drawing/2014/main" id="{ED302210-7212-E7F9-670A-CDAE97144814}"/>
                  </a:ext>
                </a:extLst>
              </p:cNvPr>
              <p:cNvSpPr txBox="1"/>
              <p:nvPr/>
            </p:nvSpPr>
            <p:spPr>
              <a:xfrm>
                <a:off x="4582776" y="37361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 name="pole tekstowe 229">
                <a:extLst>
                  <a:ext uri="{FF2B5EF4-FFF2-40B4-BE49-F238E27FC236}">
                    <a16:creationId xmlns:a16="http://schemas.microsoft.com/office/drawing/2014/main" id="{ED302210-7212-E7F9-670A-CDAE97144814}"/>
                  </a:ext>
                </a:extLst>
              </p:cNvPr>
              <p:cNvSpPr txBox="1">
                <a:spLocks noRot="1" noChangeAspect="1" noMove="1" noResize="1" noEditPoints="1" noAdjustHandles="1" noChangeArrowheads="1" noChangeShapeType="1" noTextEdit="1"/>
              </p:cNvSpPr>
              <p:nvPr/>
            </p:nvSpPr>
            <p:spPr>
              <a:xfrm>
                <a:off x="4582776" y="3736167"/>
                <a:ext cx="326755" cy="86690"/>
              </a:xfrm>
              <a:prstGeom prst="rect">
                <a:avLst/>
              </a:prstGeom>
              <a:blipFill>
                <a:blip r:embed="rId2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4" name="pole tekstowe 233">
                <a:extLst>
                  <a:ext uri="{FF2B5EF4-FFF2-40B4-BE49-F238E27FC236}">
                    <a16:creationId xmlns:a16="http://schemas.microsoft.com/office/drawing/2014/main" id="{FDA0D224-E76B-B737-A59E-0F9472D54D8C}"/>
                  </a:ext>
                </a:extLst>
              </p:cNvPr>
              <p:cNvSpPr txBox="1"/>
              <p:nvPr/>
            </p:nvSpPr>
            <p:spPr>
              <a:xfrm>
                <a:off x="4582776" y="39306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4" name="pole tekstowe 233">
                <a:extLst>
                  <a:ext uri="{FF2B5EF4-FFF2-40B4-BE49-F238E27FC236}">
                    <a16:creationId xmlns:a16="http://schemas.microsoft.com/office/drawing/2014/main" id="{FDA0D224-E76B-B737-A59E-0F9472D54D8C}"/>
                  </a:ext>
                </a:extLst>
              </p:cNvPr>
              <p:cNvSpPr txBox="1">
                <a:spLocks noRot="1" noChangeAspect="1" noMove="1" noResize="1" noEditPoints="1" noAdjustHandles="1" noChangeArrowheads="1" noChangeShapeType="1" noTextEdit="1"/>
              </p:cNvSpPr>
              <p:nvPr/>
            </p:nvSpPr>
            <p:spPr>
              <a:xfrm>
                <a:off x="4582776" y="3930602"/>
                <a:ext cx="326755" cy="86690"/>
              </a:xfrm>
              <a:prstGeom prst="rect">
                <a:avLst/>
              </a:prstGeom>
              <a:blipFill>
                <a:blip r:embed="rId2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8" name="pole tekstowe 237">
                <a:extLst>
                  <a:ext uri="{FF2B5EF4-FFF2-40B4-BE49-F238E27FC236}">
                    <a16:creationId xmlns:a16="http://schemas.microsoft.com/office/drawing/2014/main" id="{D43D49C6-91B7-FD73-98B0-0793673C35B6}"/>
                  </a:ext>
                </a:extLst>
              </p:cNvPr>
              <p:cNvSpPr txBox="1"/>
              <p:nvPr/>
            </p:nvSpPr>
            <p:spPr>
              <a:xfrm>
                <a:off x="4582776" y="412503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8" name="pole tekstowe 237">
                <a:extLst>
                  <a:ext uri="{FF2B5EF4-FFF2-40B4-BE49-F238E27FC236}">
                    <a16:creationId xmlns:a16="http://schemas.microsoft.com/office/drawing/2014/main" id="{D43D49C6-91B7-FD73-98B0-0793673C35B6}"/>
                  </a:ext>
                </a:extLst>
              </p:cNvPr>
              <p:cNvSpPr txBox="1">
                <a:spLocks noRot="1" noChangeAspect="1" noMove="1" noResize="1" noEditPoints="1" noAdjustHandles="1" noChangeArrowheads="1" noChangeShapeType="1" noTextEdit="1"/>
              </p:cNvSpPr>
              <p:nvPr/>
            </p:nvSpPr>
            <p:spPr>
              <a:xfrm>
                <a:off x="4582776" y="4125037"/>
                <a:ext cx="326755" cy="86690"/>
              </a:xfrm>
              <a:prstGeom prst="rect">
                <a:avLst/>
              </a:prstGeom>
              <a:blipFill>
                <a:blip r:embed="rId2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2" name="pole tekstowe 241">
                <a:extLst>
                  <a:ext uri="{FF2B5EF4-FFF2-40B4-BE49-F238E27FC236}">
                    <a16:creationId xmlns:a16="http://schemas.microsoft.com/office/drawing/2014/main" id="{FDF02D99-A7A0-B9B5-AA07-19BCE9E95FD5}"/>
                  </a:ext>
                </a:extLst>
              </p:cNvPr>
              <p:cNvSpPr txBox="1"/>
              <p:nvPr/>
            </p:nvSpPr>
            <p:spPr>
              <a:xfrm>
                <a:off x="4582776" y="43194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2" name="pole tekstowe 241">
                <a:extLst>
                  <a:ext uri="{FF2B5EF4-FFF2-40B4-BE49-F238E27FC236}">
                    <a16:creationId xmlns:a16="http://schemas.microsoft.com/office/drawing/2014/main" id="{FDF02D99-A7A0-B9B5-AA07-19BCE9E95FD5}"/>
                  </a:ext>
                </a:extLst>
              </p:cNvPr>
              <p:cNvSpPr txBox="1">
                <a:spLocks noRot="1" noChangeAspect="1" noMove="1" noResize="1" noEditPoints="1" noAdjustHandles="1" noChangeArrowheads="1" noChangeShapeType="1" noTextEdit="1"/>
              </p:cNvSpPr>
              <p:nvPr/>
            </p:nvSpPr>
            <p:spPr>
              <a:xfrm>
                <a:off x="4582776" y="4319472"/>
                <a:ext cx="326755" cy="86690"/>
              </a:xfrm>
              <a:prstGeom prst="rect">
                <a:avLst/>
              </a:prstGeom>
              <a:blipFill>
                <a:blip r:embed="rId2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6" name="pole tekstowe 245">
                <a:extLst>
                  <a:ext uri="{FF2B5EF4-FFF2-40B4-BE49-F238E27FC236}">
                    <a16:creationId xmlns:a16="http://schemas.microsoft.com/office/drawing/2014/main" id="{823BFE30-2496-F444-34A6-3FE3849B8171}"/>
                  </a:ext>
                </a:extLst>
              </p:cNvPr>
              <p:cNvSpPr txBox="1"/>
              <p:nvPr/>
            </p:nvSpPr>
            <p:spPr>
              <a:xfrm>
                <a:off x="4582776" y="45139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6" name="pole tekstowe 245">
                <a:extLst>
                  <a:ext uri="{FF2B5EF4-FFF2-40B4-BE49-F238E27FC236}">
                    <a16:creationId xmlns:a16="http://schemas.microsoft.com/office/drawing/2014/main" id="{823BFE30-2496-F444-34A6-3FE3849B8171}"/>
                  </a:ext>
                </a:extLst>
              </p:cNvPr>
              <p:cNvSpPr txBox="1">
                <a:spLocks noRot="1" noChangeAspect="1" noMove="1" noResize="1" noEditPoints="1" noAdjustHandles="1" noChangeArrowheads="1" noChangeShapeType="1" noTextEdit="1"/>
              </p:cNvSpPr>
              <p:nvPr/>
            </p:nvSpPr>
            <p:spPr>
              <a:xfrm>
                <a:off x="4582776" y="4513904"/>
                <a:ext cx="326755" cy="86690"/>
              </a:xfrm>
              <a:prstGeom prst="rect">
                <a:avLst/>
              </a:prstGeom>
              <a:blipFill>
                <a:blip r:embed="rId24"/>
                <a:stretch>
                  <a:fillRect b="-25000"/>
                </a:stretch>
              </a:blipFill>
            </p:spPr>
            <p:txBody>
              <a:bodyPr/>
              <a:lstStyle/>
              <a:p>
                <a:r>
                  <a:rPr lang="pl-PL">
                    <a:noFill/>
                  </a:rPr>
                  <a:t> </a:t>
                </a:r>
              </a:p>
            </p:txBody>
          </p:sp>
        </mc:Fallback>
      </mc:AlternateContent>
      <p:pic>
        <p:nvPicPr>
          <p:cNvPr id="1738" name="Obraz 1737">
            <a:extLst>
              <a:ext uri="{FF2B5EF4-FFF2-40B4-BE49-F238E27FC236}">
                <a16:creationId xmlns:a16="http://schemas.microsoft.com/office/drawing/2014/main" id="{65589B02-0795-5A17-C028-23413ADB5DCB}"/>
              </a:ext>
            </a:extLst>
          </p:cNvPr>
          <p:cNvPicPr>
            <a:picLocks noChangeAspect="1"/>
          </p:cNvPicPr>
          <p:nvPr/>
        </p:nvPicPr>
        <p:blipFill>
          <a:blip r:embed="rId25"/>
          <a:stretch>
            <a:fillRect/>
          </a:stretch>
        </p:blipFill>
        <p:spPr>
          <a:xfrm>
            <a:off x="4565751" y="1601464"/>
            <a:ext cx="126965" cy="3006000"/>
          </a:xfrm>
          <a:prstGeom prst="rect">
            <a:avLst/>
          </a:prstGeom>
        </p:spPr>
      </p:pic>
      <mc:AlternateContent xmlns:mc="http://schemas.openxmlformats.org/markup-compatibility/2006" xmlns:a14="http://schemas.microsoft.com/office/drawing/2010/main">
        <mc:Choice Requires="a14">
          <p:sp>
            <p:nvSpPr>
              <p:cNvPr id="1787" name="pole tekstowe 1786">
                <a:extLst>
                  <a:ext uri="{FF2B5EF4-FFF2-40B4-BE49-F238E27FC236}">
                    <a16:creationId xmlns:a16="http://schemas.microsoft.com/office/drawing/2014/main" id="{890ABF69-DCB7-1B7A-8065-E388AA762252}"/>
                  </a:ext>
                </a:extLst>
              </p:cNvPr>
              <p:cNvSpPr txBox="1"/>
              <p:nvPr/>
            </p:nvSpPr>
            <p:spPr>
              <a:xfrm>
                <a:off x="4812457" y="16067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7" name="pole tekstowe 1786">
                <a:extLst>
                  <a:ext uri="{FF2B5EF4-FFF2-40B4-BE49-F238E27FC236}">
                    <a16:creationId xmlns:a16="http://schemas.microsoft.com/office/drawing/2014/main" id="{890ABF69-DCB7-1B7A-8065-E388AA762252}"/>
                  </a:ext>
                </a:extLst>
              </p:cNvPr>
              <p:cNvSpPr txBox="1">
                <a:spLocks noRot="1" noChangeAspect="1" noMove="1" noResize="1" noEditPoints="1" noAdjustHandles="1" noChangeArrowheads="1" noChangeShapeType="1" noTextEdit="1"/>
              </p:cNvSpPr>
              <p:nvPr/>
            </p:nvSpPr>
            <p:spPr>
              <a:xfrm>
                <a:off x="4812457" y="1606727"/>
                <a:ext cx="326755" cy="86690"/>
              </a:xfrm>
              <a:prstGeom prst="rect">
                <a:avLst/>
              </a:prstGeom>
              <a:blipFill>
                <a:blip r:embed="rId2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88" name="pole tekstowe 1787">
                <a:extLst>
                  <a:ext uri="{FF2B5EF4-FFF2-40B4-BE49-F238E27FC236}">
                    <a16:creationId xmlns:a16="http://schemas.microsoft.com/office/drawing/2014/main" id="{D679D97F-8F95-B912-D598-DFCBB2EE3840}"/>
                  </a:ext>
                </a:extLst>
              </p:cNvPr>
              <p:cNvSpPr txBox="1"/>
              <p:nvPr/>
            </p:nvSpPr>
            <p:spPr>
              <a:xfrm>
                <a:off x="4812457" y="17970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8" name="pole tekstowe 1787">
                <a:extLst>
                  <a:ext uri="{FF2B5EF4-FFF2-40B4-BE49-F238E27FC236}">
                    <a16:creationId xmlns:a16="http://schemas.microsoft.com/office/drawing/2014/main" id="{D679D97F-8F95-B912-D598-DFCBB2EE3840}"/>
                  </a:ext>
                </a:extLst>
              </p:cNvPr>
              <p:cNvSpPr txBox="1">
                <a:spLocks noRot="1" noChangeAspect="1" noMove="1" noResize="1" noEditPoints="1" noAdjustHandles="1" noChangeArrowheads="1" noChangeShapeType="1" noTextEdit="1"/>
              </p:cNvSpPr>
              <p:nvPr/>
            </p:nvSpPr>
            <p:spPr>
              <a:xfrm>
                <a:off x="4812457" y="1797080"/>
                <a:ext cx="326755" cy="86690"/>
              </a:xfrm>
              <a:prstGeom prst="rect">
                <a:avLst/>
              </a:prstGeom>
              <a:blipFill>
                <a:blip r:embed="rId2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89" name="pole tekstowe 1788">
                <a:extLst>
                  <a:ext uri="{FF2B5EF4-FFF2-40B4-BE49-F238E27FC236}">
                    <a16:creationId xmlns:a16="http://schemas.microsoft.com/office/drawing/2014/main" id="{E7BCA04A-64FA-5F27-BFD0-B3339F3297AC}"/>
                  </a:ext>
                </a:extLst>
              </p:cNvPr>
              <p:cNvSpPr txBox="1"/>
              <p:nvPr/>
            </p:nvSpPr>
            <p:spPr>
              <a:xfrm>
                <a:off x="4812457" y="199151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9" name="pole tekstowe 1788">
                <a:extLst>
                  <a:ext uri="{FF2B5EF4-FFF2-40B4-BE49-F238E27FC236}">
                    <a16:creationId xmlns:a16="http://schemas.microsoft.com/office/drawing/2014/main" id="{E7BCA04A-64FA-5F27-BFD0-B3339F3297AC}"/>
                  </a:ext>
                </a:extLst>
              </p:cNvPr>
              <p:cNvSpPr txBox="1">
                <a:spLocks noRot="1" noChangeAspect="1" noMove="1" noResize="1" noEditPoints="1" noAdjustHandles="1" noChangeArrowheads="1" noChangeShapeType="1" noTextEdit="1"/>
              </p:cNvSpPr>
              <p:nvPr/>
            </p:nvSpPr>
            <p:spPr>
              <a:xfrm>
                <a:off x="4812457" y="1991515"/>
                <a:ext cx="326755" cy="86690"/>
              </a:xfrm>
              <a:prstGeom prst="rect">
                <a:avLst/>
              </a:prstGeom>
              <a:blipFill>
                <a:blip r:embed="rId2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0" name="pole tekstowe 1789">
                <a:extLst>
                  <a:ext uri="{FF2B5EF4-FFF2-40B4-BE49-F238E27FC236}">
                    <a16:creationId xmlns:a16="http://schemas.microsoft.com/office/drawing/2014/main" id="{7A08868C-B2EE-B1B4-5733-92CDCD252ECA}"/>
                  </a:ext>
                </a:extLst>
              </p:cNvPr>
              <p:cNvSpPr txBox="1"/>
              <p:nvPr/>
            </p:nvSpPr>
            <p:spPr>
              <a:xfrm>
                <a:off x="4812457" y="218595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0" name="pole tekstowe 1789">
                <a:extLst>
                  <a:ext uri="{FF2B5EF4-FFF2-40B4-BE49-F238E27FC236}">
                    <a16:creationId xmlns:a16="http://schemas.microsoft.com/office/drawing/2014/main" id="{7A08868C-B2EE-B1B4-5733-92CDCD252ECA}"/>
                  </a:ext>
                </a:extLst>
              </p:cNvPr>
              <p:cNvSpPr txBox="1">
                <a:spLocks noRot="1" noChangeAspect="1" noMove="1" noResize="1" noEditPoints="1" noAdjustHandles="1" noChangeArrowheads="1" noChangeShapeType="1" noTextEdit="1"/>
              </p:cNvSpPr>
              <p:nvPr/>
            </p:nvSpPr>
            <p:spPr>
              <a:xfrm>
                <a:off x="4812457" y="2185950"/>
                <a:ext cx="326755" cy="86690"/>
              </a:xfrm>
              <a:prstGeom prst="rect">
                <a:avLst/>
              </a:prstGeom>
              <a:blipFill>
                <a:blip r:embed="rId2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1" name="pole tekstowe 1790">
                <a:extLst>
                  <a:ext uri="{FF2B5EF4-FFF2-40B4-BE49-F238E27FC236}">
                    <a16:creationId xmlns:a16="http://schemas.microsoft.com/office/drawing/2014/main" id="{289370C0-58D9-5245-0BB8-6B8DF8965150}"/>
                  </a:ext>
                </a:extLst>
              </p:cNvPr>
              <p:cNvSpPr txBox="1"/>
              <p:nvPr/>
            </p:nvSpPr>
            <p:spPr>
              <a:xfrm>
                <a:off x="4812457" y="238038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1" name="pole tekstowe 1790">
                <a:extLst>
                  <a:ext uri="{FF2B5EF4-FFF2-40B4-BE49-F238E27FC236}">
                    <a16:creationId xmlns:a16="http://schemas.microsoft.com/office/drawing/2014/main" id="{289370C0-58D9-5245-0BB8-6B8DF8965150}"/>
                  </a:ext>
                </a:extLst>
              </p:cNvPr>
              <p:cNvSpPr txBox="1">
                <a:spLocks noRot="1" noChangeAspect="1" noMove="1" noResize="1" noEditPoints="1" noAdjustHandles="1" noChangeArrowheads="1" noChangeShapeType="1" noTextEdit="1"/>
              </p:cNvSpPr>
              <p:nvPr/>
            </p:nvSpPr>
            <p:spPr>
              <a:xfrm>
                <a:off x="4812457" y="2380385"/>
                <a:ext cx="326755" cy="86690"/>
              </a:xfrm>
              <a:prstGeom prst="rect">
                <a:avLst/>
              </a:prstGeom>
              <a:blipFill>
                <a:blip r:embed="rId3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2" name="pole tekstowe 1791">
                <a:extLst>
                  <a:ext uri="{FF2B5EF4-FFF2-40B4-BE49-F238E27FC236}">
                    <a16:creationId xmlns:a16="http://schemas.microsoft.com/office/drawing/2014/main" id="{2D586B8A-9119-DD92-BF67-F87F61AA664E}"/>
                  </a:ext>
                </a:extLst>
              </p:cNvPr>
              <p:cNvSpPr txBox="1"/>
              <p:nvPr/>
            </p:nvSpPr>
            <p:spPr>
              <a:xfrm>
                <a:off x="4812457" y="25748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2" name="pole tekstowe 1791">
                <a:extLst>
                  <a:ext uri="{FF2B5EF4-FFF2-40B4-BE49-F238E27FC236}">
                    <a16:creationId xmlns:a16="http://schemas.microsoft.com/office/drawing/2014/main" id="{2D586B8A-9119-DD92-BF67-F87F61AA664E}"/>
                  </a:ext>
                </a:extLst>
              </p:cNvPr>
              <p:cNvSpPr txBox="1">
                <a:spLocks noRot="1" noChangeAspect="1" noMove="1" noResize="1" noEditPoints="1" noAdjustHandles="1" noChangeArrowheads="1" noChangeShapeType="1" noTextEdit="1"/>
              </p:cNvSpPr>
              <p:nvPr/>
            </p:nvSpPr>
            <p:spPr>
              <a:xfrm>
                <a:off x="4812457" y="2574820"/>
                <a:ext cx="326755" cy="86690"/>
              </a:xfrm>
              <a:prstGeom prst="rect">
                <a:avLst/>
              </a:prstGeom>
              <a:blipFill>
                <a:blip r:embed="rId3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3" name="pole tekstowe 1792">
                <a:extLst>
                  <a:ext uri="{FF2B5EF4-FFF2-40B4-BE49-F238E27FC236}">
                    <a16:creationId xmlns:a16="http://schemas.microsoft.com/office/drawing/2014/main" id="{DE9E48DA-E2A6-7F74-893E-79A29F7C5B35}"/>
                  </a:ext>
                </a:extLst>
              </p:cNvPr>
              <p:cNvSpPr txBox="1"/>
              <p:nvPr/>
            </p:nvSpPr>
            <p:spPr>
              <a:xfrm>
                <a:off x="4812457" y="27692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3" name="pole tekstowe 1792">
                <a:extLst>
                  <a:ext uri="{FF2B5EF4-FFF2-40B4-BE49-F238E27FC236}">
                    <a16:creationId xmlns:a16="http://schemas.microsoft.com/office/drawing/2014/main" id="{DE9E48DA-E2A6-7F74-893E-79A29F7C5B35}"/>
                  </a:ext>
                </a:extLst>
              </p:cNvPr>
              <p:cNvSpPr txBox="1">
                <a:spLocks noRot="1" noChangeAspect="1" noMove="1" noResize="1" noEditPoints="1" noAdjustHandles="1" noChangeArrowheads="1" noChangeShapeType="1" noTextEdit="1"/>
              </p:cNvSpPr>
              <p:nvPr/>
            </p:nvSpPr>
            <p:spPr>
              <a:xfrm>
                <a:off x="4812457" y="2769255"/>
                <a:ext cx="326755" cy="86690"/>
              </a:xfrm>
              <a:prstGeom prst="rect">
                <a:avLst/>
              </a:prstGeom>
              <a:blipFill>
                <a:blip r:embed="rId3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4" name="pole tekstowe 1793">
                <a:extLst>
                  <a:ext uri="{FF2B5EF4-FFF2-40B4-BE49-F238E27FC236}">
                    <a16:creationId xmlns:a16="http://schemas.microsoft.com/office/drawing/2014/main" id="{8FE368BD-A36E-816F-5854-9E74FC5A643C}"/>
                  </a:ext>
                </a:extLst>
              </p:cNvPr>
              <p:cNvSpPr txBox="1"/>
              <p:nvPr/>
            </p:nvSpPr>
            <p:spPr>
              <a:xfrm>
                <a:off x="4812457" y="29636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4" name="pole tekstowe 1793">
                <a:extLst>
                  <a:ext uri="{FF2B5EF4-FFF2-40B4-BE49-F238E27FC236}">
                    <a16:creationId xmlns:a16="http://schemas.microsoft.com/office/drawing/2014/main" id="{8FE368BD-A36E-816F-5854-9E74FC5A643C}"/>
                  </a:ext>
                </a:extLst>
              </p:cNvPr>
              <p:cNvSpPr txBox="1">
                <a:spLocks noRot="1" noChangeAspect="1" noMove="1" noResize="1" noEditPoints="1" noAdjustHandles="1" noChangeArrowheads="1" noChangeShapeType="1" noTextEdit="1"/>
              </p:cNvSpPr>
              <p:nvPr/>
            </p:nvSpPr>
            <p:spPr>
              <a:xfrm>
                <a:off x="4812457" y="2963690"/>
                <a:ext cx="326755" cy="86690"/>
              </a:xfrm>
              <a:prstGeom prst="rect">
                <a:avLst/>
              </a:prstGeom>
              <a:blipFill>
                <a:blip r:embed="rId3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5" name="pole tekstowe 1794">
                <a:extLst>
                  <a:ext uri="{FF2B5EF4-FFF2-40B4-BE49-F238E27FC236}">
                    <a16:creationId xmlns:a16="http://schemas.microsoft.com/office/drawing/2014/main" id="{8C0491E1-A32C-AD98-7D41-685E0D1C5C8C}"/>
                  </a:ext>
                </a:extLst>
              </p:cNvPr>
              <p:cNvSpPr txBox="1"/>
              <p:nvPr/>
            </p:nvSpPr>
            <p:spPr>
              <a:xfrm>
                <a:off x="4812457" y="31581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5" name="pole tekstowe 1794">
                <a:extLst>
                  <a:ext uri="{FF2B5EF4-FFF2-40B4-BE49-F238E27FC236}">
                    <a16:creationId xmlns:a16="http://schemas.microsoft.com/office/drawing/2014/main" id="{8C0491E1-A32C-AD98-7D41-685E0D1C5C8C}"/>
                  </a:ext>
                </a:extLst>
              </p:cNvPr>
              <p:cNvSpPr txBox="1">
                <a:spLocks noRot="1" noChangeAspect="1" noMove="1" noResize="1" noEditPoints="1" noAdjustHandles="1" noChangeArrowheads="1" noChangeShapeType="1" noTextEdit="1"/>
              </p:cNvSpPr>
              <p:nvPr/>
            </p:nvSpPr>
            <p:spPr>
              <a:xfrm>
                <a:off x="4812457" y="3158125"/>
                <a:ext cx="326755" cy="86690"/>
              </a:xfrm>
              <a:prstGeom prst="rect">
                <a:avLst/>
              </a:prstGeom>
              <a:blipFill>
                <a:blip r:embed="rId3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6" name="pole tekstowe 1795">
                <a:extLst>
                  <a:ext uri="{FF2B5EF4-FFF2-40B4-BE49-F238E27FC236}">
                    <a16:creationId xmlns:a16="http://schemas.microsoft.com/office/drawing/2014/main" id="{54702558-1C58-5BE4-52B9-16728A7280F0}"/>
                  </a:ext>
                </a:extLst>
              </p:cNvPr>
              <p:cNvSpPr txBox="1"/>
              <p:nvPr/>
            </p:nvSpPr>
            <p:spPr>
              <a:xfrm>
                <a:off x="4812457" y="33525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6" name="pole tekstowe 1795">
                <a:extLst>
                  <a:ext uri="{FF2B5EF4-FFF2-40B4-BE49-F238E27FC236}">
                    <a16:creationId xmlns:a16="http://schemas.microsoft.com/office/drawing/2014/main" id="{54702558-1C58-5BE4-52B9-16728A7280F0}"/>
                  </a:ext>
                </a:extLst>
              </p:cNvPr>
              <p:cNvSpPr txBox="1">
                <a:spLocks noRot="1" noChangeAspect="1" noMove="1" noResize="1" noEditPoints="1" noAdjustHandles="1" noChangeArrowheads="1" noChangeShapeType="1" noTextEdit="1"/>
              </p:cNvSpPr>
              <p:nvPr/>
            </p:nvSpPr>
            <p:spPr>
              <a:xfrm>
                <a:off x="4812457" y="3352560"/>
                <a:ext cx="326755" cy="86690"/>
              </a:xfrm>
              <a:prstGeom prst="rect">
                <a:avLst/>
              </a:prstGeom>
              <a:blipFill>
                <a:blip r:embed="rId3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7" name="pole tekstowe 1796">
                <a:extLst>
                  <a:ext uri="{FF2B5EF4-FFF2-40B4-BE49-F238E27FC236}">
                    <a16:creationId xmlns:a16="http://schemas.microsoft.com/office/drawing/2014/main" id="{1A480659-9BF3-6CD9-8334-55BE19B8FBC7}"/>
                  </a:ext>
                </a:extLst>
              </p:cNvPr>
              <p:cNvSpPr txBox="1"/>
              <p:nvPr/>
            </p:nvSpPr>
            <p:spPr>
              <a:xfrm>
                <a:off x="4812457" y="35469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7" name="pole tekstowe 1796">
                <a:extLst>
                  <a:ext uri="{FF2B5EF4-FFF2-40B4-BE49-F238E27FC236}">
                    <a16:creationId xmlns:a16="http://schemas.microsoft.com/office/drawing/2014/main" id="{1A480659-9BF3-6CD9-8334-55BE19B8FBC7}"/>
                  </a:ext>
                </a:extLst>
              </p:cNvPr>
              <p:cNvSpPr txBox="1">
                <a:spLocks noRot="1" noChangeAspect="1" noMove="1" noResize="1" noEditPoints="1" noAdjustHandles="1" noChangeArrowheads="1" noChangeShapeType="1" noTextEdit="1"/>
              </p:cNvSpPr>
              <p:nvPr/>
            </p:nvSpPr>
            <p:spPr>
              <a:xfrm>
                <a:off x="4812457" y="3546995"/>
                <a:ext cx="326755" cy="86690"/>
              </a:xfrm>
              <a:prstGeom prst="rect">
                <a:avLst/>
              </a:prstGeom>
              <a:blipFill>
                <a:blip r:embed="rId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8" name="pole tekstowe 1797">
                <a:extLst>
                  <a:ext uri="{FF2B5EF4-FFF2-40B4-BE49-F238E27FC236}">
                    <a16:creationId xmlns:a16="http://schemas.microsoft.com/office/drawing/2014/main" id="{08E9EA44-D718-AF30-68CF-B2D9FAF9C775}"/>
                  </a:ext>
                </a:extLst>
              </p:cNvPr>
              <p:cNvSpPr txBox="1"/>
              <p:nvPr/>
            </p:nvSpPr>
            <p:spPr>
              <a:xfrm>
                <a:off x="4812457" y="37414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8" name="pole tekstowe 1797">
                <a:extLst>
                  <a:ext uri="{FF2B5EF4-FFF2-40B4-BE49-F238E27FC236}">
                    <a16:creationId xmlns:a16="http://schemas.microsoft.com/office/drawing/2014/main" id="{08E9EA44-D718-AF30-68CF-B2D9FAF9C775}"/>
                  </a:ext>
                </a:extLst>
              </p:cNvPr>
              <p:cNvSpPr txBox="1">
                <a:spLocks noRot="1" noChangeAspect="1" noMove="1" noResize="1" noEditPoints="1" noAdjustHandles="1" noChangeArrowheads="1" noChangeShapeType="1" noTextEdit="1"/>
              </p:cNvSpPr>
              <p:nvPr/>
            </p:nvSpPr>
            <p:spPr>
              <a:xfrm>
                <a:off x="4812457" y="3741430"/>
                <a:ext cx="326755" cy="86690"/>
              </a:xfrm>
              <a:prstGeom prst="rect">
                <a:avLst/>
              </a:prstGeom>
              <a:blipFill>
                <a:blip r:embed="rId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9" name="pole tekstowe 1798">
                <a:extLst>
                  <a:ext uri="{FF2B5EF4-FFF2-40B4-BE49-F238E27FC236}">
                    <a16:creationId xmlns:a16="http://schemas.microsoft.com/office/drawing/2014/main" id="{73CFEF48-2C2F-2499-D53E-FAB78CEE6256}"/>
                  </a:ext>
                </a:extLst>
              </p:cNvPr>
              <p:cNvSpPr txBox="1"/>
              <p:nvPr/>
            </p:nvSpPr>
            <p:spPr>
              <a:xfrm>
                <a:off x="4812457" y="39358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9" name="pole tekstowe 1798">
                <a:extLst>
                  <a:ext uri="{FF2B5EF4-FFF2-40B4-BE49-F238E27FC236}">
                    <a16:creationId xmlns:a16="http://schemas.microsoft.com/office/drawing/2014/main" id="{73CFEF48-2C2F-2499-D53E-FAB78CEE6256}"/>
                  </a:ext>
                </a:extLst>
              </p:cNvPr>
              <p:cNvSpPr txBox="1">
                <a:spLocks noRot="1" noChangeAspect="1" noMove="1" noResize="1" noEditPoints="1" noAdjustHandles="1" noChangeArrowheads="1" noChangeShapeType="1" noTextEdit="1"/>
              </p:cNvSpPr>
              <p:nvPr/>
            </p:nvSpPr>
            <p:spPr>
              <a:xfrm>
                <a:off x="4812457" y="3935865"/>
                <a:ext cx="326755" cy="86690"/>
              </a:xfrm>
              <a:prstGeom prst="rect">
                <a:avLst/>
              </a:prstGeom>
              <a:blipFill>
                <a:blip r:embed="rId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0" name="pole tekstowe 1799">
                <a:extLst>
                  <a:ext uri="{FF2B5EF4-FFF2-40B4-BE49-F238E27FC236}">
                    <a16:creationId xmlns:a16="http://schemas.microsoft.com/office/drawing/2014/main" id="{6FA3A3CC-DDCC-F143-6BB1-83280E4AE04E}"/>
                  </a:ext>
                </a:extLst>
              </p:cNvPr>
              <p:cNvSpPr txBox="1"/>
              <p:nvPr/>
            </p:nvSpPr>
            <p:spPr>
              <a:xfrm>
                <a:off x="4812457" y="41303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0" name="pole tekstowe 1799">
                <a:extLst>
                  <a:ext uri="{FF2B5EF4-FFF2-40B4-BE49-F238E27FC236}">
                    <a16:creationId xmlns:a16="http://schemas.microsoft.com/office/drawing/2014/main" id="{6FA3A3CC-DDCC-F143-6BB1-83280E4AE04E}"/>
                  </a:ext>
                </a:extLst>
              </p:cNvPr>
              <p:cNvSpPr txBox="1">
                <a:spLocks noRot="1" noChangeAspect="1" noMove="1" noResize="1" noEditPoints="1" noAdjustHandles="1" noChangeArrowheads="1" noChangeShapeType="1" noTextEdit="1"/>
              </p:cNvSpPr>
              <p:nvPr/>
            </p:nvSpPr>
            <p:spPr>
              <a:xfrm>
                <a:off x="4812457" y="4130300"/>
                <a:ext cx="326755" cy="86690"/>
              </a:xfrm>
              <a:prstGeom prst="rect">
                <a:avLst/>
              </a:prstGeom>
              <a:blipFill>
                <a:blip r:embed="rId3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1" name="pole tekstowe 1800">
                <a:extLst>
                  <a:ext uri="{FF2B5EF4-FFF2-40B4-BE49-F238E27FC236}">
                    <a16:creationId xmlns:a16="http://schemas.microsoft.com/office/drawing/2014/main" id="{8037E9B8-C7EC-E913-10EC-B6EEB7A1370F}"/>
                  </a:ext>
                </a:extLst>
              </p:cNvPr>
              <p:cNvSpPr txBox="1"/>
              <p:nvPr/>
            </p:nvSpPr>
            <p:spPr>
              <a:xfrm>
                <a:off x="4812457" y="43247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1" name="pole tekstowe 1800">
                <a:extLst>
                  <a:ext uri="{FF2B5EF4-FFF2-40B4-BE49-F238E27FC236}">
                    <a16:creationId xmlns:a16="http://schemas.microsoft.com/office/drawing/2014/main" id="{8037E9B8-C7EC-E913-10EC-B6EEB7A1370F}"/>
                  </a:ext>
                </a:extLst>
              </p:cNvPr>
              <p:cNvSpPr txBox="1">
                <a:spLocks noRot="1" noChangeAspect="1" noMove="1" noResize="1" noEditPoints="1" noAdjustHandles="1" noChangeArrowheads="1" noChangeShapeType="1" noTextEdit="1"/>
              </p:cNvSpPr>
              <p:nvPr/>
            </p:nvSpPr>
            <p:spPr>
              <a:xfrm>
                <a:off x="4812457" y="4324735"/>
                <a:ext cx="326755" cy="86690"/>
              </a:xfrm>
              <a:prstGeom prst="rect">
                <a:avLst/>
              </a:prstGeom>
              <a:blipFill>
                <a:blip r:embed="rId4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2" name="pole tekstowe 1801">
                <a:extLst>
                  <a:ext uri="{FF2B5EF4-FFF2-40B4-BE49-F238E27FC236}">
                    <a16:creationId xmlns:a16="http://schemas.microsoft.com/office/drawing/2014/main" id="{A6AB1389-667A-4C76-AAC2-8B4A3BA54241}"/>
                  </a:ext>
                </a:extLst>
              </p:cNvPr>
              <p:cNvSpPr txBox="1"/>
              <p:nvPr/>
            </p:nvSpPr>
            <p:spPr>
              <a:xfrm>
                <a:off x="4812457" y="45191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2" name="pole tekstowe 1801">
                <a:extLst>
                  <a:ext uri="{FF2B5EF4-FFF2-40B4-BE49-F238E27FC236}">
                    <a16:creationId xmlns:a16="http://schemas.microsoft.com/office/drawing/2014/main" id="{A6AB1389-667A-4C76-AAC2-8B4A3BA54241}"/>
                  </a:ext>
                </a:extLst>
              </p:cNvPr>
              <p:cNvSpPr txBox="1">
                <a:spLocks noRot="1" noChangeAspect="1" noMove="1" noResize="1" noEditPoints="1" noAdjustHandles="1" noChangeArrowheads="1" noChangeShapeType="1" noTextEdit="1"/>
              </p:cNvSpPr>
              <p:nvPr/>
            </p:nvSpPr>
            <p:spPr>
              <a:xfrm>
                <a:off x="4812457" y="4519167"/>
                <a:ext cx="326755" cy="86690"/>
              </a:xfrm>
              <a:prstGeom prst="rect">
                <a:avLst/>
              </a:prstGeom>
              <a:blipFill>
                <a:blip r:embed="rId4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7" name="pole tekstowe 2026">
                <a:extLst>
                  <a:ext uri="{FF2B5EF4-FFF2-40B4-BE49-F238E27FC236}">
                    <a16:creationId xmlns:a16="http://schemas.microsoft.com/office/drawing/2014/main" id="{9DC74548-E5B0-CF27-02A2-68B5CC650174}"/>
                  </a:ext>
                </a:extLst>
              </p:cNvPr>
              <p:cNvSpPr txBox="1"/>
              <p:nvPr/>
            </p:nvSpPr>
            <p:spPr>
              <a:xfrm>
                <a:off x="5048833" y="160983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7" name="pole tekstowe 2026">
                <a:extLst>
                  <a:ext uri="{FF2B5EF4-FFF2-40B4-BE49-F238E27FC236}">
                    <a16:creationId xmlns:a16="http://schemas.microsoft.com/office/drawing/2014/main" id="{9DC74548-E5B0-CF27-02A2-68B5CC650174}"/>
                  </a:ext>
                </a:extLst>
              </p:cNvPr>
              <p:cNvSpPr txBox="1">
                <a:spLocks noRot="1" noChangeAspect="1" noMove="1" noResize="1" noEditPoints="1" noAdjustHandles="1" noChangeArrowheads="1" noChangeShapeType="1" noTextEdit="1"/>
              </p:cNvSpPr>
              <p:nvPr/>
            </p:nvSpPr>
            <p:spPr>
              <a:xfrm>
                <a:off x="5048833" y="1609836"/>
                <a:ext cx="326755" cy="86690"/>
              </a:xfrm>
              <a:prstGeom prst="rect">
                <a:avLst/>
              </a:prstGeom>
              <a:blipFill>
                <a:blip r:embed="rId4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8" name="pole tekstowe 2027">
                <a:extLst>
                  <a:ext uri="{FF2B5EF4-FFF2-40B4-BE49-F238E27FC236}">
                    <a16:creationId xmlns:a16="http://schemas.microsoft.com/office/drawing/2014/main" id="{3AD50EC4-8DF7-86E7-5278-DE1A877C4C34}"/>
                  </a:ext>
                </a:extLst>
              </p:cNvPr>
              <p:cNvSpPr txBox="1"/>
              <p:nvPr/>
            </p:nvSpPr>
            <p:spPr>
              <a:xfrm>
                <a:off x="5048833" y="18001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8" name="pole tekstowe 2027">
                <a:extLst>
                  <a:ext uri="{FF2B5EF4-FFF2-40B4-BE49-F238E27FC236}">
                    <a16:creationId xmlns:a16="http://schemas.microsoft.com/office/drawing/2014/main" id="{3AD50EC4-8DF7-86E7-5278-DE1A877C4C34}"/>
                  </a:ext>
                </a:extLst>
              </p:cNvPr>
              <p:cNvSpPr txBox="1">
                <a:spLocks noRot="1" noChangeAspect="1" noMove="1" noResize="1" noEditPoints="1" noAdjustHandles="1" noChangeArrowheads="1" noChangeShapeType="1" noTextEdit="1"/>
              </p:cNvSpPr>
              <p:nvPr/>
            </p:nvSpPr>
            <p:spPr>
              <a:xfrm>
                <a:off x="5048833" y="1800189"/>
                <a:ext cx="326755" cy="86690"/>
              </a:xfrm>
              <a:prstGeom prst="rect">
                <a:avLst/>
              </a:prstGeom>
              <a:blipFill>
                <a:blip r:embed="rId4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9" name="pole tekstowe 2028">
                <a:extLst>
                  <a:ext uri="{FF2B5EF4-FFF2-40B4-BE49-F238E27FC236}">
                    <a16:creationId xmlns:a16="http://schemas.microsoft.com/office/drawing/2014/main" id="{078744E5-33AC-48E8-8B84-BCB6610D3603}"/>
                  </a:ext>
                </a:extLst>
              </p:cNvPr>
              <p:cNvSpPr txBox="1"/>
              <p:nvPr/>
            </p:nvSpPr>
            <p:spPr>
              <a:xfrm>
                <a:off x="5048833" y="19946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9" name="pole tekstowe 2028">
                <a:extLst>
                  <a:ext uri="{FF2B5EF4-FFF2-40B4-BE49-F238E27FC236}">
                    <a16:creationId xmlns:a16="http://schemas.microsoft.com/office/drawing/2014/main" id="{078744E5-33AC-48E8-8B84-BCB6610D3603}"/>
                  </a:ext>
                </a:extLst>
              </p:cNvPr>
              <p:cNvSpPr txBox="1">
                <a:spLocks noRot="1" noChangeAspect="1" noMove="1" noResize="1" noEditPoints="1" noAdjustHandles="1" noChangeArrowheads="1" noChangeShapeType="1" noTextEdit="1"/>
              </p:cNvSpPr>
              <p:nvPr/>
            </p:nvSpPr>
            <p:spPr>
              <a:xfrm>
                <a:off x="5048833" y="1994624"/>
                <a:ext cx="326755" cy="86690"/>
              </a:xfrm>
              <a:prstGeom prst="rect">
                <a:avLst/>
              </a:prstGeom>
              <a:blipFill>
                <a:blip r:embed="rId4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0" name="pole tekstowe 2029">
                <a:extLst>
                  <a:ext uri="{FF2B5EF4-FFF2-40B4-BE49-F238E27FC236}">
                    <a16:creationId xmlns:a16="http://schemas.microsoft.com/office/drawing/2014/main" id="{CC0C22AD-2073-6DD2-0E3D-AF45CBE15116}"/>
                  </a:ext>
                </a:extLst>
              </p:cNvPr>
              <p:cNvSpPr txBox="1"/>
              <p:nvPr/>
            </p:nvSpPr>
            <p:spPr>
              <a:xfrm>
                <a:off x="5048833" y="21890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0" name="pole tekstowe 2029">
                <a:extLst>
                  <a:ext uri="{FF2B5EF4-FFF2-40B4-BE49-F238E27FC236}">
                    <a16:creationId xmlns:a16="http://schemas.microsoft.com/office/drawing/2014/main" id="{CC0C22AD-2073-6DD2-0E3D-AF45CBE15116}"/>
                  </a:ext>
                </a:extLst>
              </p:cNvPr>
              <p:cNvSpPr txBox="1">
                <a:spLocks noRot="1" noChangeAspect="1" noMove="1" noResize="1" noEditPoints="1" noAdjustHandles="1" noChangeArrowheads="1" noChangeShapeType="1" noTextEdit="1"/>
              </p:cNvSpPr>
              <p:nvPr/>
            </p:nvSpPr>
            <p:spPr>
              <a:xfrm>
                <a:off x="5048833" y="2189059"/>
                <a:ext cx="326755" cy="86690"/>
              </a:xfrm>
              <a:prstGeom prst="rect">
                <a:avLst/>
              </a:prstGeom>
              <a:blipFill>
                <a:blip r:embed="rId4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1" name="pole tekstowe 2030">
                <a:extLst>
                  <a:ext uri="{FF2B5EF4-FFF2-40B4-BE49-F238E27FC236}">
                    <a16:creationId xmlns:a16="http://schemas.microsoft.com/office/drawing/2014/main" id="{3B254965-4FED-F5D6-A99E-8B8108529CA5}"/>
                  </a:ext>
                </a:extLst>
              </p:cNvPr>
              <p:cNvSpPr txBox="1"/>
              <p:nvPr/>
            </p:nvSpPr>
            <p:spPr>
              <a:xfrm>
                <a:off x="5048833" y="23834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1" name="pole tekstowe 2030">
                <a:extLst>
                  <a:ext uri="{FF2B5EF4-FFF2-40B4-BE49-F238E27FC236}">
                    <a16:creationId xmlns:a16="http://schemas.microsoft.com/office/drawing/2014/main" id="{3B254965-4FED-F5D6-A99E-8B8108529CA5}"/>
                  </a:ext>
                </a:extLst>
              </p:cNvPr>
              <p:cNvSpPr txBox="1">
                <a:spLocks noRot="1" noChangeAspect="1" noMove="1" noResize="1" noEditPoints="1" noAdjustHandles="1" noChangeArrowheads="1" noChangeShapeType="1" noTextEdit="1"/>
              </p:cNvSpPr>
              <p:nvPr/>
            </p:nvSpPr>
            <p:spPr>
              <a:xfrm>
                <a:off x="5048833" y="2383494"/>
                <a:ext cx="326755" cy="86690"/>
              </a:xfrm>
              <a:prstGeom prst="rect">
                <a:avLst/>
              </a:prstGeom>
              <a:blipFill>
                <a:blip r:embed="rId4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2" name="pole tekstowe 2031">
                <a:extLst>
                  <a:ext uri="{FF2B5EF4-FFF2-40B4-BE49-F238E27FC236}">
                    <a16:creationId xmlns:a16="http://schemas.microsoft.com/office/drawing/2014/main" id="{B095C036-AA58-6C4D-1A5C-2D952F40476A}"/>
                  </a:ext>
                </a:extLst>
              </p:cNvPr>
              <p:cNvSpPr txBox="1"/>
              <p:nvPr/>
            </p:nvSpPr>
            <p:spPr>
              <a:xfrm>
                <a:off x="5048833" y="25779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2" name="pole tekstowe 2031">
                <a:extLst>
                  <a:ext uri="{FF2B5EF4-FFF2-40B4-BE49-F238E27FC236}">
                    <a16:creationId xmlns:a16="http://schemas.microsoft.com/office/drawing/2014/main" id="{B095C036-AA58-6C4D-1A5C-2D952F40476A}"/>
                  </a:ext>
                </a:extLst>
              </p:cNvPr>
              <p:cNvSpPr txBox="1">
                <a:spLocks noRot="1" noChangeAspect="1" noMove="1" noResize="1" noEditPoints="1" noAdjustHandles="1" noChangeArrowheads="1" noChangeShapeType="1" noTextEdit="1"/>
              </p:cNvSpPr>
              <p:nvPr/>
            </p:nvSpPr>
            <p:spPr>
              <a:xfrm>
                <a:off x="5048833" y="2577929"/>
                <a:ext cx="326755" cy="86690"/>
              </a:xfrm>
              <a:prstGeom prst="rect">
                <a:avLst/>
              </a:prstGeom>
              <a:blipFill>
                <a:blip r:embed="rId4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3" name="pole tekstowe 2032">
                <a:extLst>
                  <a:ext uri="{FF2B5EF4-FFF2-40B4-BE49-F238E27FC236}">
                    <a16:creationId xmlns:a16="http://schemas.microsoft.com/office/drawing/2014/main" id="{E7C8AEB4-9778-2329-265E-1EC898635C9D}"/>
                  </a:ext>
                </a:extLst>
              </p:cNvPr>
              <p:cNvSpPr txBox="1"/>
              <p:nvPr/>
            </p:nvSpPr>
            <p:spPr>
              <a:xfrm>
                <a:off x="5048833" y="27723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3" name="pole tekstowe 2032">
                <a:extLst>
                  <a:ext uri="{FF2B5EF4-FFF2-40B4-BE49-F238E27FC236}">
                    <a16:creationId xmlns:a16="http://schemas.microsoft.com/office/drawing/2014/main" id="{E7C8AEB4-9778-2329-265E-1EC898635C9D}"/>
                  </a:ext>
                </a:extLst>
              </p:cNvPr>
              <p:cNvSpPr txBox="1">
                <a:spLocks noRot="1" noChangeAspect="1" noMove="1" noResize="1" noEditPoints="1" noAdjustHandles="1" noChangeArrowheads="1" noChangeShapeType="1" noTextEdit="1"/>
              </p:cNvSpPr>
              <p:nvPr/>
            </p:nvSpPr>
            <p:spPr>
              <a:xfrm>
                <a:off x="5048833" y="2772364"/>
                <a:ext cx="326755" cy="86690"/>
              </a:xfrm>
              <a:prstGeom prst="rect">
                <a:avLst/>
              </a:prstGeom>
              <a:blipFill>
                <a:blip r:embed="rId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4" name="pole tekstowe 2033">
                <a:extLst>
                  <a:ext uri="{FF2B5EF4-FFF2-40B4-BE49-F238E27FC236}">
                    <a16:creationId xmlns:a16="http://schemas.microsoft.com/office/drawing/2014/main" id="{0AFB705F-EF94-295F-E396-1807C20D080D}"/>
                  </a:ext>
                </a:extLst>
              </p:cNvPr>
              <p:cNvSpPr txBox="1"/>
              <p:nvPr/>
            </p:nvSpPr>
            <p:spPr>
              <a:xfrm>
                <a:off x="5048833" y="296679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4" name="pole tekstowe 2033">
                <a:extLst>
                  <a:ext uri="{FF2B5EF4-FFF2-40B4-BE49-F238E27FC236}">
                    <a16:creationId xmlns:a16="http://schemas.microsoft.com/office/drawing/2014/main" id="{0AFB705F-EF94-295F-E396-1807C20D080D}"/>
                  </a:ext>
                </a:extLst>
              </p:cNvPr>
              <p:cNvSpPr txBox="1">
                <a:spLocks noRot="1" noChangeAspect="1" noMove="1" noResize="1" noEditPoints="1" noAdjustHandles="1" noChangeArrowheads="1" noChangeShapeType="1" noTextEdit="1"/>
              </p:cNvSpPr>
              <p:nvPr/>
            </p:nvSpPr>
            <p:spPr>
              <a:xfrm>
                <a:off x="5048833" y="2966799"/>
                <a:ext cx="326755" cy="86690"/>
              </a:xfrm>
              <a:prstGeom prst="rect">
                <a:avLst/>
              </a:prstGeom>
              <a:blipFill>
                <a:blip r:embed="rId4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5" name="pole tekstowe 2034">
                <a:extLst>
                  <a:ext uri="{FF2B5EF4-FFF2-40B4-BE49-F238E27FC236}">
                    <a16:creationId xmlns:a16="http://schemas.microsoft.com/office/drawing/2014/main" id="{A9882CA4-BC71-23FD-CCBE-D16CE1471D2F}"/>
                  </a:ext>
                </a:extLst>
              </p:cNvPr>
              <p:cNvSpPr txBox="1"/>
              <p:nvPr/>
            </p:nvSpPr>
            <p:spPr>
              <a:xfrm>
                <a:off x="5048833" y="31612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5" name="pole tekstowe 2034">
                <a:extLst>
                  <a:ext uri="{FF2B5EF4-FFF2-40B4-BE49-F238E27FC236}">
                    <a16:creationId xmlns:a16="http://schemas.microsoft.com/office/drawing/2014/main" id="{A9882CA4-BC71-23FD-CCBE-D16CE1471D2F}"/>
                  </a:ext>
                </a:extLst>
              </p:cNvPr>
              <p:cNvSpPr txBox="1">
                <a:spLocks noRot="1" noChangeAspect="1" noMove="1" noResize="1" noEditPoints="1" noAdjustHandles="1" noChangeArrowheads="1" noChangeShapeType="1" noTextEdit="1"/>
              </p:cNvSpPr>
              <p:nvPr/>
            </p:nvSpPr>
            <p:spPr>
              <a:xfrm>
                <a:off x="5048833" y="3161234"/>
                <a:ext cx="326755" cy="86690"/>
              </a:xfrm>
              <a:prstGeom prst="rect">
                <a:avLst/>
              </a:prstGeom>
              <a:blipFill>
                <a:blip r:embed="rId5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6" name="pole tekstowe 2035">
                <a:extLst>
                  <a:ext uri="{FF2B5EF4-FFF2-40B4-BE49-F238E27FC236}">
                    <a16:creationId xmlns:a16="http://schemas.microsoft.com/office/drawing/2014/main" id="{49E5C7D8-BD95-82D6-DAA6-D1AB489C4DCA}"/>
                  </a:ext>
                </a:extLst>
              </p:cNvPr>
              <p:cNvSpPr txBox="1"/>
              <p:nvPr/>
            </p:nvSpPr>
            <p:spPr>
              <a:xfrm>
                <a:off x="5048833" y="335566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6" name="pole tekstowe 2035">
                <a:extLst>
                  <a:ext uri="{FF2B5EF4-FFF2-40B4-BE49-F238E27FC236}">
                    <a16:creationId xmlns:a16="http://schemas.microsoft.com/office/drawing/2014/main" id="{49E5C7D8-BD95-82D6-DAA6-D1AB489C4DCA}"/>
                  </a:ext>
                </a:extLst>
              </p:cNvPr>
              <p:cNvSpPr txBox="1">
                <a:spLocks noRot="1" noChangeAspect="1" noMove="1" noResize="1" noEditPoints="1" noAdjustHandles="1" noChangeArrowheads="1" noChangeShapeType="1" noTextEdit="1"/>
              </p:cNvSpPr>
              <p:nvPr/>
            </p:nvSpPr>
            <p:spPr>
              <a:xfrm>
                <a:off x="5048833" y="3355669"/>
                <a:ext cx="326755" cy="86690"/>
              </a:xfrm>
              <a:prstGeom prst="rect">
                <a:avLst/>
              </a:prstGeom>
              <a:blipFill>
                <a:blip r:embed="rId5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7" name="pole tekstowe 2036">
                <a:extLst>
                  <a:ext uri="{FF2B5EF4-FFF2-40B4-BE49-F238E27FC236}">
                    <a16:creationId xmlns:a16="http://schemas.microsoft.com/office/drawing/2014/main" id="{47D8B76F-3628-3766-8D27-9C84DCFAD619}"/>
                  </a:ext>
                </a:extLst>
              </p:cNvPr>
              <p:cNvSpPr txBox="1"/>
              <p:nvPr/>
            </p:nvSpPr>
            <p:spPr>
              <a:xfrm>
                <a:off x="5048833" y="35501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7" name="pole tekstowe 2036">
                <a:extLst>
                  <a:ext uri="{FF2B5EF4-FFF2-40B4-BE49-F238E27FC236}">
                    <a16:creationId xmlns:a16="http://schemas.microsoft.com/office/drawing/2014/main" id="{47D8B76F-3628-3766-8D27-9C84DCFAD619}"/>
                  </a:ext>
                </a:extLst>
              </p:cNvPr>
              <p:cNvSpPr txBox="1">
                <a:spLocks noRot="1" noChangeAspect="1" noMove="1" noResize="1" noEditPoints="1" noAdjustHandles="1" noChangeArrowheads="1" noChangeShapeType="1" noTextEdit="1"/>
              </p:cNvSpPr>
              <p:nvPr/>
            </p:nvSpPr>
            <p:spPr>
              <a:xfrm>
                <a:off x="5048833" y="3550104"/>
                <a:ext cx="326755" cy="86690"/>
              </a:xfrm>
              <a:prstGeom prst="rect">
                <a:avLst/>
              </a:prstGeom>
              <a:blipFill>
                <a:blip r:embed="rId5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8" name="pole tekstowe 2037">
                <a:extLst>
                  <a:ext uri="{FF2B5EF4-FFF2-40B4-BE49-F238E27FC236}">
                    <a16:creationId xmlns:a16="http://schemas.microsoft.com/office/drawing/2014/main" id="{BE61C730-798E-5520-7FAA-DBE3159EB3E1}"/>
                  </a:ext>
                </a:extLst>
              </p:cNvPr>
              <p:cNvSpPr txBox="1"/>
              <p:nvPr/>
            </p:nvSpPr>
            <p:spPr>
              <a:xfrm>
                <a:off x="5048833" y="374453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8" name="pole tekstowe 2037">
                <a:extLst>
                  <a:ext uri="{FF2B5EF4-FFF2-40B4-BE49-F238E27FC236}">
                    <a16:creationId xmlns:a16="http://schemas.microsoft.com/office/drawing/2014/main" id="{BE61C730-798E-5520-7FAA-DBE3159EB3E1}"/>
                  </a:ext>
                </a:extLst>
              </p:cNvPr>
              <p:cNvSpPr txBox="1">
                <a:spLocks noRot="1" noChangeAspect="1" noMove="1" noResize="1" noEditPoints="1" noAdjustHandles="1" noChangeArrowheads="1" noChangeShapeType="1" noTextEdit="1"/>
              </p:cNvSpPr>
              <p:nvPr/>
            </p:nvSpPr>
            <p:spPr>
              <a:xfrm>
                <a:off x="5048833" y="3744539"/>
                <a:ext cx="326755" cy="86690"/>
              </a:xfrm>
              <a:prstGeom prst="rect">
                <a:avLst/>
              </a:prstGeom>
              <a:blipFill>
                <a:blip r:embed="rId5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9" name="pole tekstowe 2038">
                <a:extLst>
                  <a:ext uri="{FF2B5EF4-FFF2-40B4-BE49-F238E27FC236}">
                    <a16:creationId xmlns:a16="http://schemas.microsoft.com/office/drawing/2014/main" id="{50019524-AA81-26A0-6585-B0F2825B7970}"/>
                  </a:ext>
                </a:extLst>
              </p:cNvPr>
              <p:cNvSpPr txBox="1"/>
              <p:nvPr/>
            </p:nvSpPr>
            <p:spPr>
              <a:xfrm>
                <a:off x="5048833" y="393897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9" name="pole tekstowe 2038">
                <a:extLst>
                  <a:ext uri="{FF2B5EF4-FFF2-40B4-BE49-F238E27FC236}">
                    <a16:creationId xmlns:a16="http://schemas.microsoft.com/office/drawing/2014/main" id="{50019524-AA81-26A0-6585-B0F2825B7970}"/>
                  </a:ext>
                </a:extLst>
              </p:cNvPr>
              <p:cNvSpPr txBox="1">
                <a:spLocks noRot="1" noChangeAspect="1" noMove="1" noResize="1" noEditPoints="1" noAdjustHandles="1" noChangeArrowheads="1" noChangeShapeType="1" noTextEdit="1"/>
              </p:cNvSpPr>
              <p:nvPr/>
            </p:nvSpPr>
            <p:spPr>
              <a:xfrm>
                <a:off x="5048833" y="3938974"/>
                <a:ext cx="326755" cy="86690"/>
              </a:xfrm>
              <a:prstGeom prst="rect">
                <a:avLst/>
              </a:prstGeom>
              <a:blipFill>
                <a:blip r:embed="rId5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0" name="pole tekstowe 2039">
                <a:extLst>
                  <a:ext uri="{FF2B5EF4-FFF2-40B4-BE49-F238E27FC236}">
                    <a16:creationId xmlns:a16="http://schemas.microsoft.com/office/drawing/2014/main" id="{D62D8EE8-4FDD-B50E-0762-4928F50B0153}"/>
                  </a:ext>
                </a:extLst>
              </p:cNvPr>
              <p:cNvSpPr txBox="1"/>
              <p:nvPr/>
            </p:nvSpPr>
            <p:spPr>
              <a:xfrm>
                <a:off x="5048833" y="41334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0" name="pole tekstowe 2039">
                <a:extLst>
                  <a:ext uri="{FF2B5EF4-FFF2-40B4-BE49-F238E27FC236}">
                    <a16:creationId xmlns:a16="http://schemas.microsoft.com/office/drawing/2014/main" id="{D62D8EE8-4FDD-B50E-0762-4928F50B0153}"/>
                  </a:ext>
                </a:extLst>
              </p:cNvPr>
              <p:cNvSpPr txBox="1">
                <a:spLocks noRot="1" noChangeAspect="1" noMove="1" noResize="1" noEditPoints="1" noAdjustHandles="1" noChangeArrowheads="1" noChangeShapeType="1" noTextEdit="1"/>
              </p:cNvSpPr>
              <p:nvPr/>
            </p:nvSpPr>
            <p:spPr>
              <a:xfrm>
                <a:off x="5048833" y="4133409"/>
                <a:ext cx="326755" cy="86690"/>
              </a:xfrm>
              <a:prstGeom prst="rect">
                <a:avLst/>
              </a:prstGeom>
              <a:blipFill>
                <a:blip r:embed="rId5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1" name="pole tekstowe 2040">
                <a:extLst>
                  <a:ext uri="{FF2B5EF4-FFF2-40B4-BE49-F238E27FC236}">
                    <a16:creationId xmlns:a16="http://schemas.microsoft.com/office/drawing/2014/main" id="{EB5F9067-4449-E667-2A89-2065024F7F36}"/>
                  </a:ext>
                </a:extLst>
              </p:cNvPr>
              <p:cNvSpPr txBox="1"/>
              <p:nvPr/>
            </p:nvSpPr>
            <p:spPr>
              <a:xfrm>
                <a:off x="5048833" y="43278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1" name="pole tekstowe 2040">
                <a:extLst>
                  <a:ext uri="{FF2B5EF4-FFF2-40B4-BE49-F238E27FC236}">
                    <a16:creationId xmlns:a16="http://schemas.microsoft.com/office/drawing/2014/main" id="{EB5F9067-4449-E667-2A89-2065024F7F36}"/>
                  </a:ext>
                </a:extLst>
              </p:cNvPr>
              <p:cNvSpPr txBox="1">
                <a:spLocks noRot="1" noChangeAspect="1" noMove="1" noResize="1" noEditPoints="1" noAdjustHandles="1" noChangeArrowheads="1" noChangeShapeType="1" noTextEdit="1"/>
              </p:cNvSpPr>
              <p:nvPr/>
            </p:nvSpPr>
            <p:spPr>
              <a:xfrm>
                <a:off x="5048833" y="4327844"/>
                <a:ext cx="326755" cy="86690"/>
              </a:xfrm>
              <a:prstGeom prst="rect">
                <a:avLst/>
              </a:prstGeom>
              <a:blipFill>
                <a:blip r:embed="rId5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2" name="pole tekstowe 2041">
                <a:extLst>
                  <a:ext uri="{FF2B5EF4-FFF2-40B4-BE49-F238E27FC236}">
                    <a16:creationId xmlns:a16="http://schemas.microsoft.com/office/drawing/2014/main" id="{CA46B9AF-D98C-4C95-AB79-56F665E8AA67}"/>
                  </a:ext>
                </a:extLst>
              </p:cNvPr>
              <p:cNvSpPr txBox="1"/>
              <p:nvPr/>
            </p:nvSpPr>
            <p:spPr>
              <a:xfrm>
                <a:off x="5048833" y="45222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2" name="pole tekstowe 2041">
                <a:extLst>
                  <a:ext uri="{FF2B5EF4-FFF2-40B4-BE49-F238E27FC236}">
                    <a16:creationId xmlns:a16="http://schemas.microsoft.com/office/drawing/2014/main" id="{CA46B9AF-D98C-4C95-AB79-56F665E8AA67}"/>
                  </a:ext>
                </a:extLst>
              </p:cNvPr>
              <p:cNvSpPr txBox="1">
                <a:spLocks noRot="1" noChangeAspect="1" noMove="1" noResize="1" noEditPoints="1" noAdjustHandles="1" noChangeArrowheads="1" noChangeShapeType="1" noTextEdit="1"/>
              </p:cNvSpPr>
              <p:nvPr/>
            </p:nvSpPr>
            <p:spPr>
              <a:xfrm>
                <a:off x="5048833" y="4522276"/>
                <a:ext cx="326755" cy="86690"/>
              </a:xfrm>
              <a:prstGeom prst="rect">
                <a:avLst/>
              </a:prstGeom>
              <a:blipFill>
                <a:blip r:embed="rId5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3" name="pole tekstowe 2042">
                <a:extLst>
                  <a:ext uri="{FF2B5EF4-FFF2-40B4-BE49-F238E27FC236}">
                    <a16:creationId xmlns:a16="http://schemas.microsoft.com/office/drawing/2014/main" id="{ECA4A1B6-BFB5-9345-76C4-079287E735ED}"/>
                  </a:ext>
                </a:extLst>
              </p:cNvPr>
              <p:cNvSpPr txBox="1"/>
              <p:nvPr/>
            </p:nvSpPr>
            <p:spPr>
              <a:xfrm>
                <a:off x="5280544" y="16082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3" name="pole tekstowe 2042">
                <a:extLst>
                  <a:ext uri="{FF2B5EF4-FFF2-40B4-BE49-F238E27FC236}">
                    <a16:creationId xmlns:a16="http://schemas.microsoft.com/office/drawing/2014/main" id="{ECA4A1B6-BFB5-9345-76C4-079287E735ED}"/>
                  </a:ext>
                </a:extLst>
              </p:cNvPr>
              <p:cNvSpPr txBox="1">
                <a:spLocks noRot="1" noChangeAspect="1" noMove="1" noResize="1" noEditPoints="1" noAdjustHandles="1" noChangeArrowheads="1" noChangeShapeType="1" noTextEdit="1"/>
              </p:cNvSpPr>
              <p:nvPr/>
            </p:nvSpPr>
            <p:spPr>
              <a:xfrm>
                <a:off x="5280544" y="1608280"/>
                <a:ext cx="326755" cy="86690"/>
              </a:xfrm>
              <a:prstGeom prst="rect">
                <a:avLst/>
              </a:prstGeom>
              <a:blipFill>
                <a:blip r:embed="rId5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4" name="pole tekstowe 2043">
                <a:extLst>
                  <a:ext uri="{FF2B5EF4-FFF2-40B4-BE49-F238E27FC236}">
                    <a16:creationId xmlns:a16="http://schemas.microsoft.com/office/drawing/2014/main" id="{7F8BB3E7-D664-FEF4-1B95-3C159503C205}"/>
                  </a:ext>
                </a:extLst>
              </p:cNvPr>
              <p:cNvSpPr txBox="1"/>
              <p:nvPr/>
            </p:nvSpPr>
            <p:spPr>
              <a:xfrm>
                <a:off x="5280544" y="17986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4" name="pole tekstowe 2043">
                <a:extLst>
                  <a:ext uri="{FF2B5EF4-FFF2-40B4-BE49-F238E27FC236}">
                    <a16:creationId xmlns:a16="http://schemas.microsoft.com/office/drawing/2014/main" id="{7F8BB3E7-D664-FEF4-1B95-3C159503C205}"/>
                  </a:ext>
                </a:extLst>
              </p:cNvPr>
              <p:cNvSpPr txBox="1">
                <a:spLocks noRot="1" noChangeAspect="1" noMove="1" noResize="1" noEditPoints="1" noAdjustHandles="1" noChangeArrowheads="1" noChangeShapeType="1" noTextEdit="1"/>
              </p:cNvSpPr>
              <p:nvPr/>
            </p:nvSpPr>
            <p:spPr>
              <a:xfrm>
                <a:off x="5280544" y="1798633"/>
                <a:ext cx="326755" cy="86690"/>
              </a:xfrm>
              <a:prstGeom prst="rect">
                <a:avLst/>
              </a:prstGeom>
              <a:blipFill>
                <a:blip r:embed="rId5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5" name="pole tekstowe 2044">
                <a:extLst>
                  <a:ext uri="{FF2B5EF4-FFF2-40B4-BE49-F238E27FC236}">
                    <a16:creationId xmlns:a16="http://schemas.microsoft.com/office/drawing/2014/main" id="{04220E11-9363-713F-BEAC-4F84A2D4994E}"/>
                  </a:ext>
                </a:extLst>
              </p:cNvPr>
              <p:cNvSpPr txBox="1"/>
              <p:nvPr/>
            </p:nvSpPr>
            <p:spPr>
              <a:xfrm>
                <a:off x="5280544" y="19930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5" name="pole tekstowe 2044">
                <a:extLst>
                  <a:ext uri="{FF2B5EF4-FFF2-40B4-BE49-F238E27FC236}">
                    <a16:creationId xmlns:a16="http://schemas.microsoft.com/office/drawing/2014/main" id="{04220E11-9363-713F-BEAC-4F84A2D4994E}"/>
                  </a:ext>
                </a:extLst>
              </p:cNvPr>
              <p:cNvSpPr txBox="1">
                <a:spLocks noRot="1" noChangeAspect="1" noMove="1" noResize="1" noEditPoints="1" noAdjustHandles="1" noChangeArrowheads="1" noChangeShapeType="1" noTextEdit="1"/>
              </p:cNvSpPr>
              <p:nvPr/>
            </p:nvSpPr>
            <p:spPr>
              <a:xfrm>
                <a:off x="5280544" y="1993068"/>
                <a:ext cx="326755" cy="86690"/>
              </a:xfrm>
              <a:prstGeom prst="rect">
                <a:avLst/>
              </a:prstGeom>
              <a:blipFill>
                <a:blip r:embed="rId6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6" name="pole tekstowe 2045">
                <a:extLst>
                  <a:ext uri="{FF2B5EF4-FFF2-40B4-BE49-F238E27FC236}">
                    <a16:creationId xmlns:a16="http://schemas.microsoft.com/office/drawing/2014/main" id="{E467E9DF-7614-526A-0279-6EF4C9FCAE72}"/>
                  </a:ext>
                </a:extLst>
              </p:cNvPr>
              <p:cNvSpPr txBox="1"/>
              <p:nvPr/>
            </p:nvSpPr>
            <p:spPr>
              <a:xfrm>
                <a:off x="5280544" y="21875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6" name="pole tekstowe 2045">
                <a:extLst>
                  <a:ext uri="{FF2B5EF4-FFF2-40B4-BE49-F238E27FC236}">
                    <a16:creationId xmlns:a16="http://schemas.microsoft.com/office/drawing/2014/main" id="{E467E9DF-7614-526A-0279-6EF4C9FCAE72}"/>
                  </a:ext>
                </a:extLst>
              </p:cNvPr>
              <p:cNvSpPr txBox="1">
                <a:spLocks noRot="1" noChangeAspect="1" noMove="1" noResize="1" noEditPoints="1" noAdjustHandles="1" noChangeArrowheads="1" noChangeShapeType="1" noTextEdit="1"/>
              </p:cNvSpPr>
              <p:nvPr/>
            </p:nvSpPr>
            <p:spPr>
              <a:xfrm>
                <a:off x="5280544" y="2187503"/>
                <a:ext cx="326755" cy="86690"/>
              </a:xfrm>
              <a:prstGeom prst="rect">
                <a:avLst/>
              </a:prstGeom>
              <a:blipFill>
                <a:blip r:embed="rId6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7" name="pole tekstowe 2046">
                <a:extLst>
                  <a:ext uri="{FF2B5EF4-FFF2-40B4-BE49-F238E27FC236}">
                    <a16:creationId xmlns:a16="http://schemas.microsoft.com/office/drawing/2014/main" id="{9415334C-C67A-D3CA-E80C-4672592F9946}"/>
                  </a:ext>
                </a:extLst>
              </p:cNvPr>
              <p:cNvSpPr txBox="1"/>
              <p:nvPr/>
            </p:nvSpPr>
            <p:spPr>
              <a:xfrm>
                <a:off x="5280544" y="23819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7" name="pole tekstowe 2046">
                <a:extLst>
                  <a:ext uri="{FF2B5EF4-FFF2-40B4-BE49-F238E27FC236}">
                    <a16:creationId xmlns:a16="http://schemas.microsoft.com/office/drawing/2014/main" id="{9415334C-C67A-D3CA-E80C-4672592F9946}"/>
                  </a:ext>
                </a:extLst>
              </p:cNvPr>
              <p:cNvSpPr txBox="1">
                <a:spLocks noRot="1" noChangeAspect="1" noMove="1" noResize="1" noEditPoints="1" noAdjustHandles="1" noChangeArrowheads="1" noChangeShapeType="1" noTextEdit="1"/>
              </p:cNvSpPr>
              <p:nvPr/>
            </p:nvSpPr>
            <p:spPr>
              <a:xfrm>
                <a:off x="5280544" y="2381938"/>
                <a:ext cx="326755" cy="86690"/>
              </a:xfrm>
              <a:prstGeom prst="rect">
                <a:avLst/>
              </a:prstGeom>
              <a:blipFill>
                <a:blip r:embed="rId6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8" name="pole tekstowe 2047">
                <a:extLst>
                  <a:ext uri="{FF2B5EF4-FFF2-40B4-BE49-F238E27FC236}">
                    <a16:creationId xmlns:a16="http://schemas.microsoft.com/office/drawing/2014/main" id="{65599EED-F459-595D-7875-A8037A4181B7}"/>
                  </a:ext>
                </a:extLst>
              </p:cNvPr>
              <p:cNvSpPr txBox="1"/>
              <p:nvPr/>
            </p:nvSpPr>
            <p:spPr>
              <a:xfrm>
                <a:off x="5280544" y="25763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8" name="pole tekstowe 2047">
                <a:extLst>
                  <a:ext uri="{FF2B5EF4-FFF2-40B4-BE49-F238E27FC236}">
                    <a16:creationId xmlns:a16="http://schemas.microsoft.com/office/drawing/2014/main" id="{65599EED-F459-595D-7875-A8037A4181B7}"/>
                  </a:ext>
                </a:extLst>
              </p:cNvPr>
              <p:cNvSpPr txBox="1">
                <a:spLocks noRot="1" noChangeAspect="1" noMove="1" noResize="1" noEditPoints="1" noAdjustHandles="1" noChangeArrowheads="1" noChangeShapeType="1" noTextEdit="1"/>
              </p:cNvSpPr>
              <p:nvPr/>
            </p:nvSpPr>
            <p:spPr>
              <a:xfrm>
                <a:off x="5280544" y="2576373"/>
                <a:ext cx="326755" cy="86690"/>
              </a:xfrm>
              <a:prstGeom prst="rect">
                <a:avLst/>
              </a:prstGeom>
              <a:blipFill>
                <a:blip r:embed="rId6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9" name="pole tekstowe 2048">
                <a:extLst>
                  <a:ext uri="{FF2B5EF4-FFF2-40B4-BE49-F238E27FC236}">
                    <a16:creationId xmlns:a16="http://schemas.microsoft.com/office/drawing/2014/main" id="{929FB82D-8FED-279E-6CCD-612A442A66DA}"/>
                  </a:ext>
                </a:extLst>
              </p:cNvPr>
              <p:cNvSpPr txBox="1"/>
              <p:nvPr/>
            </p:nvSpPr>
            <p:spPr>
              <a:xfrm>
                <a:off x="5280544" y="27708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9" name="pole tekstowe 2048">
                <a:extLst>
                  <a:ext uri="{FF2B5EF4-FFF2-40B4-BE49-F238E27FC236}">
                    <a16:creationId xmlns:a16="http://schemas.microsoft.com/office/drawing/2014/main" id="{929FB82D-8FED-279E-6CCD-612A442A66DA}"/>
                  </a:ext>
                </a:extLst>
              </p:cNvPr>
              <p:cNvSpPr txBox="1">
                <a:spLocks noRot="1" noChangeAspect="1" noMove="1" noResize="1" noEditPoints="1" noAdjustHandles="1" noChangeArrowheads="1" noChangeShapeType="1" noTextEdit="1"/>
              </p:cNvSpPr>
              <p:nvPr/>
            </p:nvSpPr>
            <p:spPr>
              <a:xfrm>
                <a:off x="5280544" y="2770808"/>
                <a:ext cx="326755" cy="86690"/>
              </a:xfrm>
              <a:prstGeom prst="rect">
                <a:avLst/>
              </a:prstGeom>
              <a:blipFill>
                <a:blip r:embed="rId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0" name="pole tekstowe 2049">
                <a:extLst>
                  <a:ext uri="{FF2B5EF4-FFF2-40B4-BE49-F238E27FC236}">
                    <a16:creationId xmlns:a16="http://schemas.microsoft.com/office/drawing/2014/main" id="{32687EDC-A94B-F90C-1D38-F734282E6754}"/>
                  </a:ext>
                </a:extLst>
              </p:cNvPr>
              <p:cNvSpPr txBox="1"/>
              <p:nvPr/>
            </p:nvSpPr>
            <p:spPr>
              <a:xfrm>
                <a:off x="5280544" y="29652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0" name="pole tekstowe 2049">
                <a:extLst>
                  <a:ext uri="{FF2B5EF4-FFF2-40B4-BE49-F238E27FC236}">
                    <a16:creationId xmlns:a16="http://schemas.microsoft.com/office/drawing/2014/main" id="{32687EDC-A94B-F90C-1D38-F734282E6754}"/>
                  </a:ext>
                </a:extLst>
              </p:cNvPr>
              <p:cNvSpPr txBox="1">
                <a:spLocks noRot="1" noChangeAspect="1" noMove="1" noResize="1" noEditPoints="1" noAdjustHandles="1" noChangeArrowheads="1" noChangeShapeType="1" noTextEdit="1"/>
              </p:cNvSpPr>
              <p:nvPr/>
            </p:nvSpPr>
            <p:spPr>
              <a:xfrm>
                <a:off x="5280544" y="2965243"/>
                <a:ext cx="326755" cy="86690"/>
              </a:xfrm>
              <a:prstGeom prst="rect">
                <a:avLst/>
              </a:prstGeom>
              <a:blipFill>
                <a:blip r:embed="rId6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1" name="pole tekstowe 2050">
                <a:extLst>
                  <a:ext uri="{FF2B5EF4-FFF2-40B4-BE49-F238E27FC236}">
                    <a16:creationId xmlns:a16="http://schemas.microsoft.com/office/drawing/2014/main" id="{5081E492-3431-7B83-A445-1EC2791D75CB}"/>
                  </a:ext>
                </a:extLst>
              </p:cNvPr>
              <p:cNvSpPr txBox="1"/>
              <p:nvPr/>
            </p:nvSpPr>
            <p:spPr>
              <a:xfrm>
                <a:off x="5280544" y="31596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1" name="pole tekstowe 2050">
                <a:extLst>
                  <a:ext uri="{FF2B5EF4-FFF2-40B4-BE49-F238E27FC236}">
                    <a16:creationId xmlns:a16="http://schemas.microsoft.com/office/drawing/2014/main" id="{5081E492-3431-7B83-A445-1EC2791D75CB}"/>
                  </a:ext>
                </a:extLst>
              </p:cNvPr>
              <p:cNvSpPr txBox="1">
                <a:spLocks noRot="1" noChangeAspect="1" noMove="1" noResize="1" noEditPoints="1" noAdjustHandles="1" noChangeArrowheads="1" noChangeShapeType="1" noTextEdit="1"/>
              </p:cNvSpPr>
              <p:nvPr/>
            </p:nvSpPr>
            <p:spPr>
              <a:xfrm>
                <a:off x="5280544" y="3159678"/>
                <a:ext cx="326755" cy="86690"/>
              </a:xfrm>
              <a:prstGeom prst="rect">
                <a:avLst/>
              </a:prstGeom>
              <a:blipFill>
                <a:blip r:embed="rId6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2" name="pole tekstowe 2051">
                <a:extLst>
                  <a:ext uri="{FF2B5EF4-FFF2-40B4-BE49-F238E27FC236}">
                    <a16:creationId xmlns:a16="http://schemas.microsoft.com/office/drawing/2014/main" id="{E6C6A38F-DA02-9196-0FBB-C7D4C4C638F1}"/>
                  </a:ext>
                </a:extLst>
              </p:cNvPr>
              <p:cNvSpPr txBox="1"/>
              <p:nvPr/>
            </p:nvSpPr>
            <p:spPr>
              <a:xfrm>
                <a:off x="5280544" y="33541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2" name="pole tekstowe 2051">
                <a:extLst>
                  <a:ext uri="{FF2B5EF4-FFF2-40B4-BE49-F238E27FC236}">
                    <a16:creationId xmlns:a16="http://schemas.microsoft.com/office/drawing/2014/main" id="{E6C6A38F-DA02-9196-0FBB-C7D4C4C638F1}"/>
                  </a:ext>
                </a:extLst>
              </p:cNvPr>
              <p:cNvSpPr txBox="1">
                <a:spLocks noRot="1" noChangeAspect="1" noMove="1" noResize="1" noEditPoints="1" noAdjustHandles="1" noChangeArrowheads="1" noChangeShapeType="1" noTextEdit="1"/>
              </p:cNvSpPr>
              <p:nvPr/>
            </p:nvSpPr>
            <p:spPr>
              <a:xfrm>
                <a:off x="5280544" y="3354113"/>
                <a:ext cx="326755" cy="86690"/>
              </a:xfrm>
              <a:prstGeom prst="rect">
                <a:avLst/>
              </a:prstGeom>
              <a:blipFill>
                <a:blip r:embed="rId6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3" name="pole tekstowe 2052">
                <a:extLst>
                  <a:ext uri="{FF2B5EF4-FFF2-40B4-BE49-F238E27FC236}">
                    <a16:creationId xmlns:a16="http://schemas.microsoft.com/office/drawing/2014/main" id="{7F7D5AFB-94B6-E987-13A0-8EA630A4085A}"/>
                  </a:ext>
                </a:extLst>
              </p:cNvPr>
              <p:cNvSpPr txBox="1"/>
              <p:nvPr/>
            </p:nvSpPr>
            <p:spPr>
              <a:xfrm>
                <a:off x="5280544" y="35485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3" name="pole tekstowe 2052">
                <a:extLst>
                  <a:ext uri="{FF2B5EF4-FFF2-40B4-BE49-F238E27FC236}">
                    <a16:creationId xmlns:a16="http://schemas.microsoft.com/office/drawing/2014/main" id="{7F7D5AFB-94B6-E987-13A0-8EA630A4085A}"/>
                  </a:ext>
                </a:extLst>
              </p:cNvPr>
              <p:cNvSpPr txBox="1">
                <a:spLocks noRot="1" noChangeAspect="1" noMove="1" noResize="1" noEditPoints="1" noAdjustHandles="1" noChangeArrowheads="1" noChangeShapeType="1" noTextEdit="1"/>
              </p:cNvSpPr>
              <p:nvPr/>
            </p:nvSpPr>
            <p:spPr>
              <a:xfrm>
                <a:off x="5280544" y="3548548"/>
                <a:ext cx="326755" cy="86690"/>
              </a:xfrm>
              <a:prstGeom prst="rect">
                <a:avLst/>
              </a:prstGeom>
              <a:blipFill>
                <a:blip r:embed="rId6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4" name="pole tekstowe 2053">
                <a:extLst>
                  <a:ext uri="{FF2B5EF4-FFF2-40B4-BE49-F238E27FC236}">
                    <a16:creationId xmlns:a16="http://schemas.microsoft.com/office/drawing/2014/main" id="{0798CCCD-2D45-32FE-EA40-80517638410F}"/>
                  </a:ext>
                </a:extLst>
              </p:cNvPr>
              <p:cNvSpPr txBox="1"/>
              <p:nvPr/>
            </p:nvSpPr>
            <p:spPr>
              <a:xfrm>
                <a:off x="5280544" y="374298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4" name="pole tekstowe 2053">
                <a:extLst>
                  <a:ext uri="{FF2B5EF4-FFF2-40B4-BE49-F238E27FC236}">
                    <a16:creationId xmlns:a16="http://schemas.microsoft.com/office/drawing/2014/main" id="{0798CCCD-2D45-32FE-EA40-80517638410F}"/>
                  </a:ext>
                </a:extLst>
              </p:cNvPr>
              <p:cNvSpPr txBox="1">
                <a:spLocks noRot="1" noChangeAspect="1" noMove="1" noResize="1" noEditPoints="1" noAdjustHandles="1" noChangeArrowheads="1" noChangeShapeType="1" noTextEdit="1"/>
              </p:cNvSpPr>
              <p:nvPr/>
            </p:nvSpPr>
            <p:spPr>
              <a:xfrm>
                <a:off x="5280544" y="3742983"/>
                <a:ext cx="326755" cy="86690"/>
              </a:xfrm>
              <a:prstGeom prst="rect">
                <a:avLst/>
              </a:prstGeom>
              <a:blipFill>
                <a:blip r:embed="rId6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5" name="pole tekstowe 2054">
                <a:extLst>
                  <a:ext uri="{FF2B5EF4-FFF2-40B4-BE49-F238E27FC236}">
                    <a16:creationId xmlns:a16="http://schemas.microsoft.com/office/drawing/2014/main" id="{C9AB7B8A-CA79-8284-3FBA-4C4009857D4A}"/>
                  </a:ext>
                </a:extLst>
              </p:cNvPr>
              <p:cNvSpPr txBox="1"/>
              <p:nvPr/>
            </p:nvSpPr>
            <p:spPr>
              <a:xfrm>
                <a:off x="5280544" y="39374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5" name="pole tekstowe 2054">
                <a:extLst>
                  <a:ext uri="{FF2B5EF4-FFF2-40B4-BE49-F238E27FC236}">
                    <a16:creationId xmlns:a16="http://schemas.microsoft.com/office/drawing/2014/main" id="{C9AB7B8A-CA79-8284-3FBA-4C4009857D4A}"/>
                  </a:ext>
                </a:extLst>
              </p:cNvPr>
              <p:cNvSpPr txBox="1">
                <a:spLocks noRot="1" noChangeAspect="1" noMove="1" noResize="1" noEditPoints="1" noAdjustHandles="1" noChangeArrowheads="1" noChangeShapeType="1" noTextEdit="1"/>
              </p:cNvSpPr>
              <p:nvPr/>
            </p:nvSpPr>
            <p:spPr>
              <a:xfrm>
                <a:off x="5280544" y="3937418"/>
                <a:ext cx="326755" cy="86690"/>
              </a:xfrm>
              <a:prstGeom prst="rect">
                <a:avLst/>
              </a:prstGeom>
              <a:blipFill>
                <a:blip r:embed="rId7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6" name="pole tekstowe 2055">
                <a:extLst>
                  <a:ext uri="{FF2B5EF4-FFF2-40B4-BE49-F238E27FC236}">
                    <a16:creationId xmlns:a16="http://schemas.microsoft.com/office/drawing/2014/main" id="{916B2E68-CB63-225C-C664-F8DA39C37907}"/>
                  </a:ext>
                </a:extLst>
              </p:cNvPr>
              <p:cNvSpPr txBox="1"/>
              <p:nvPr/>
            </p:nvSpPr>
            <p:spPr>
              <a:xfrm>
                <a:off x="5280544" y="413185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6" name="pole tekstowe 2055">
                <a:extLst>
                  <a:ext uri="{FF2B5EF4-FFF2-40B4-BE49-F238E27FC236}">
                    <a16:creationId xmlns:a16="http://schemas.microsoft.com/office/drawing/2014/main" id="{916B2E68-CB63-225C-C664-F8DA39C37907}"/>
                  </a:ext>
                </a:extLst>
              </p:cNvPr>
              <p:cNvSpPr txBox="1">
                <a:spLocks noRot="1" noChangeAspect="1" noMove="1" noResize="1" noEditPoints="1" noAdjustHandles="1" noChangeArrowheads="1" noChangeShapeType="1" noTextEdit="1"/>
              </p:cNvSpPr>
              <p:nvPr/>
            </p:nvSpPr>
            <p:spPr>
              <a:xfrm>
                <a:off x="5280544" y="4131853"/>
                <a:ext cx="326755" cy="86690"/>
              </a:xfrm>
              <a:prstGeom prst="rect">
                <a:avLst/>
              </a:prstGeom>
              <a:blipFill>
                <a:blip r:embed="rId7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7" name="pole tekstowe 2056">
                <a:extLst>
                  <a:ext uri="{FF2B5EF4-FFF2-40B4-BE49-F238E27FC236}">
                    <a16:creationId xmlns:a16="http://schemas.microsoft.com/office/drawing/2014/main" id="{AD5ECBA0-20DF-A6A5-18FA-5D1F5C10C367}"/>
                  </a:ext>
                </a:extLst>
              </p:cNvPr>
              <p:cNvSpPr txBox="1"/>
              <p:nvPr/>
            </p:nvSpPr>
            <p:spPr>
              <a:xfrm>
                <a:off x="5280544" y="432628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7" name="pole tekstowe 2056">
                <a:extLst>
                  <a:ext uri="{FF2B5EF4-FFF2-40B4-BE49-F238E27FC236}">
                    <a16:creationId xmlns:a16="http://schemas.microsoft.com/office/drawing/2014/main" id="{AD5ECBA0-20DF-A6A5-18FA-5D1F5C10C367}"/>
                  </a:ext>
                </a:extLst>
              </p:cNvPr>
              <p:cNvSpPr txBox="1">
                <a:spLocks noRot="1" noChangeAspect="1" noMove="1" noResize="1" noEditPoints="1" noAdjustHandles="1" noChangeArrowheads="1" noChangeShapeType="1" noTextEdit="1"/>
              </p:cNvSpPr>
              <p:nvPr/>
            </p:nvSpPr>
            <p:spPr>
              <a:xfrm>
                <a:off x="5280544" y="4326288"/>
                <a:ext cx="326755" cy="86690"/>
              </a:xfrm>
              <a:prstGeom prst="rect">
                <a:avLst/>
              </a:prstGeom>
              <a:blipFill>
                <a:blip r:embed="rId7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8" name="pole tekstowe 2057">
                <a:extLst>
                  <a:ext uri="{FF2B5EF4-FFF2-40B4-BE49-F238E27FC236}">
                    <a16:creationId xmlns:a16="http://schemas.microsoft.com/office/drawing/2014/main" id="{072E302B-1017-6E1E-2E1A-4F4D87B0D562}"/>
                  </a:ext>
                </a:extLst>
              </p:cNvPr>
              <p:cNvSpPr txBox="1"/>
              <p:nvPr/>
            </p:nvSpPr>
            <p:spPr>
              <a:xfrm>
                <a:off x="5280544" y="45207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8" name="pole tekstowe 2057">
                <a:extLst>
                  <a:ext uri="{FF2B5EF4-FFF2-40B4-BE49-F238E27FC236}">
                    <a16:creationId xmlns:a16="http://schemas.microsoft.com/office/drawing/2014/main" id="{072E302B-1017-6E1E-2E1A-4F4D87B0D562}"/>
                  </a:ext>
                </a:extLst>
              </p:cNvPr>
              <p:cNvSpPr txBox="1">
                <a:spLocks noRot="1" noChangeAspect="1" noMove="1" noResize="1" noEditPoints="1" noAdjustHandles="1" noChangeArrowheads="1" noChangeShapeType="1" noTextEdit="1"/>
              </p:cNvSpPr>
              <p:nvPr/>
            </p:nvSpPr>
            <p:spPr>
              <a:xfrm>
                <a:off x="5280544" y="4520720"/>
                <a:ext cx="326755" cy="86690"/>
              </a:xfrm>
              <a:prstGeom prst="rect">
                <a:avLst/>
              </a:prstGeom>
              <a:blipFill>
                <a:blip r:embed="rId7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3" name="pole tekstowe 2122">
                <a:extLst>
                  <a:ext uri="{FF2B5EF4-FFF2-40B4-BE49-F238E27FC236}">
                    <a16:creationId xmlns:a16="http://schemas.microsoft.com/office/drawing/2014/main" id="{7A9CA2BC-1301-3A90-686B-F90E5B7323A6}"/>
                  </a:ext>
                </a:extLst>
              </p:cNvPr>
              <p:cNvSpPr txBox="1"/>
              <p:nvPr/>
            </p:nvSpPr>
            <p:spPr>
              <a:xfrm>
                <a:off x="5502923" y="16067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3" name="pole tekstowe 2122">
                <a:extLst>
                  <a:ext uri="{FF2B5EF4-FFF2-40B4-BE49-F238E27FC236}">
                    <a16:creationId xmlns:a16="http://schemas.microsoft.com/office/drawing/2014/main" id="{7A9CA2BC-1301-3A90-686B-F90E5B7323A6}"/>
                  </a:ext>
                </a:extLst>
              </p:cNvPr>
              <p:cNvSpPr txBox="1">
                <a:spLocks noRot="1" noChangeAspect="1" noMove="1" noResize="1" noEditPoints="1" noAdjustHandles="1" noChangeArrowheads="1" noChangeShapeType="1" noTextEdit="1"/>
              </p:cNvSpPr>
              <p:nvPr/>
            </p:nvSpPr>
            <p:spPr>
              <a:xfrm>
                <a:off x="5502923" y="1606726"/>
                <a:ext cx="326755" cy="86690"/>
              </a:xfrm>
              <a:prstGeom prst="rect">
                <a:avLst/>
              </a:prstGeom>
              <a:blipFill>
                <a:blip r:embed="rId7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4" name="pole tekstowe 2123">
                <a:extLst>
                  <a:ext uri="{FF2B5EF4-FFF2-40B4-BE49-F238E27FC236}">
                    <a16:creationId xmlns:a16="http://schemas.microsoft.com/office/drawing/2014/main" id="{8A76AC63-63C0-7CB6-856C-2B0A2BAC74F8}"/>
                  </a:ext>
                </a:extLst>
              </p:cNvPr>
              <p:cNvSpPr txBox="1"/>
              <p:nvPr/>
            </p:nvSpPr>
            <p:spPr>
              <a:xfrm>
                <a:off x="5502923" y="17970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4" name="pole tekstowe 2123">
                <a:extLst>
                  <a:ext uri="{FF2B5EF4-FFF2-40B4-BE49-F238E27FC236}">
                    <a16:creationId xmlns:a16="http://schemas.microsoft.com/office/drawing/2014/main" id="{8A76AC63-63C0-7CB6-856C-2B0A2BAC74F8}"/>
                  </a:ext>
                </a:extLst>
              </p:cNvPr>
              <p:cNvSpPr txBox="1">
                <a:spLocks noRot="1" noChangeAspect="1" noMove="1" noResize="1" noEditPoints="1" noAdjustHandles="1" noChangeArrowheads="1" noChangeShapeType="1" noTextEdit="1"/>
              </p:cNvSpPr>
              <p:nvPr/>
            </p:nvSpPr>
            <p:spPr>
              <a:xfrm>
                <a:off x="5502923" y="1797079"/>
                <a:ext cx="326755" cy="86690"/>
              </a:xfrm>
              <a:prstGeom prst="rect">
                <a:avLst/>
              </a:prstGeom>
              <a:blipFill>
                <a:blip r:embed="rId7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5" name="pole tekstowe 2124">
                <a:extLst>
                  <a:ext uri="{FF2B5EF4-FFF2-40B4-BE49-F238E27FC236}">
                    <a16:creationId xmlns:a16="http://schemas.microsoft.com/office/drawing/2014/main" id="{921A793A-C5BD-6C95-949C-32F1D477E873}"/>
                  </a:ext>
                </a:extLst>
              </p:cNvPr>
              <p:cNvSpPr txBox="1"/>
              <p:nvPr/>
            </p:nvSpPr>
            <p:spPr>
              <a:xfrm>
                <a:off x="5502923" y="19915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5" name="pole tekstowe 2124">
                <a:extLst>
                  <a:ext uri="{FF2B5EF4-FFF2-40B4-BE49-F238E27FC236}">
                    <a16:creationId xmlns:a16="http://schemas.microsoft.com/office/drawing/2014/main" id="{921A793A-C5BD-6C95-949C-32F1D477E873}"/>
                  </a:ext>
                </a:extLst>
              </p:cNvPr>
              <p:cNvSpPr txBox="1">
                <a:spLocks noRot="1" noChangeAspect="1" noMove="1" noResize="1" noEditPoints="1" noAdjustHandles="1" noChangeArrowheads="1" noChangeShapeType="1" noTextEdit="1"/>
              </p:cNvSpPr>
              <p:nvPr/>
            </p:nvSpPr>
            <p:spPr>
              <a:xfrm>
                <a:off x="5502923" y="1991514"/>
                <a:ext cx="326755" cy="86690"/>
              </a:xfrm>
              <a:prstGeom prst="rect">
                <a:avLst/>
              </a:prstGeom>
              <a:blipFill>
                <a:blip r:embed="rId7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6" name="pole tekstowe 2125">
                <a:extLst>
                  <a:ext uri="{FF2B5EF4-FFF2-40B4-BE49-F238E27FC236}">
                    <a16:creationId xmlns:a16="http://schemas.microsoft.com/office/drawing/2014/main" id="{9834CB1F-E5D2-0710-61D1-051428FBA25F}"/>
                  </a:ext>
                </a:extLst>
              </p:cNvPr>
              <p:cNvSpPr txBox="1"/>
              <p:nvPr/>
            </p:nvSpPr>
            <p:spPr>
              <a:xfrm>
                <a:off x="5502923" y="21859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6" name="pole tekstowe 2125">
                <a:extLst>
                  <a:ext uri="{FF2B5EF4-FFF2-40B4-BE49-F238E27FC236}">
                    <a16:creationId xmlns:a16="http://schemas.microsoft.com/office/drawing/2014/main" id="{9834CB1F-E5D2-0710-61D1-051428FBA25F}"/>
                  </a:ext>
                </a:extLst>
              </p:cNvPr>
              <p:cNvSpPr txBox="1">
                <a:spLocks noRot="1" noChangeAspect="1" noMove="1" noResize="1" noEditPoints="1" noAdjustHandles="1" noChangeArrowheads="1" noChangeShapeType="1" noTextEdit="1"/>
              </p:cNvSpPr>
              <p:nvPr/>
            </p:nvSpPr>
            <p:spPr>
              <a:xfrm>
                <a:off x="5502923" y="2185949"/>
                <a:ext cx="326755" cy="86690"/>
              </a:xfrm>
              <a:prstGeom prst="rect">
                <a:avLst/>
              </a:prstGeom>
              <a:blipFill>
                <a:blip r:embed="rId7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7" name="pole tekstowe 2126">
                <a:extLst>
                  <a:ext uri="{FF2B5EF4-FFF2-40B4-BE49-F238E27FC236}">
                    <a16:creationId xmlns:a16="http://schemas.microsoft.com/office/drawing/2014/main" id="{09C525AC-6A40-74DA-EEBE-4E4C2ECD2036}"/>
                  </a:ext>
                </a:extLst>
              </p:cNvPr>
              <p:cNvSpPr txBox="1"/>
              <p:nvPr/>
            </p:nvSpPr>
            <p:spPr>
              <a:xfrm>
                <a:off x="5502923" y="23803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7" name="pole tekstowe 2126">
                <a:extLst>
                  <a:ext uri="{FF2B5EF4-FFF2-40B4-BE49-F238E27FC236}">
                    <a16:creationId xmlns:a16="http://schemas.microsoft.com/office/drawing/2014/main" id="{09C525AC-6A40-74DA-EEBE-4E4C2ECD2036}"/>
                  </a:ext>
                </a:extLst>
              </p:cNvPr>
              <p:cNvSpPr txBox="1">
                <a:spLocks noRot="1" noChangeAspect="1" noMove="1" noResize="1" noEditPoints="1" noAdjustHandles="1" noChangeArrowheads="1" noChangeShapeType="1" noTextEdit="1"/>
              </p:cNvSpPr>
              <p:nvPr/>
            </p:nvSpPr>
            <p:spPr>
              <a:xfrm>
                <a:off x="5502923" y="2380384"/>
                <a:ext cx="326755" cy="86690"/>
              </a:xfrm>
              <a:prstGeom prst="rect">
                <a:avLst/>
              </a:prstGeom>
              <a:blipFill>
                <a:blip r:embed="rId7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8" name="pole tekstowe 2127">
                <a:extLst>
                  <a:ext uri="{FF2B5EF4-FFF2-40B4-BE49-F238E27FC236}">
                    <a16:creationId xmlns:a16="http://schemas.microsoft.com/office/drawing/2014/main" id="{601792FB-5A23-A48A-275B-C92EFE3B0E43}"/>
                  </a:ext>
                </a:extLst>
              </p:cNvPr>
              <p:cNvSpPr txBox="1"/>
              <p:nvPr/>
            </p:nvSpPr>
            <p:spPr>
              <a:xfrm>
                <a:off x="5502923" y="25748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8" name="pole tekstowe 2127">
                <a:extLst>
                  <a:ext uri="{FF2B5EF4-FFF2-40B4-BE49-F238E27FC236}">
                    <a16:creationId xmlns:a16="http://schemas.microsoft.com/office/drawing/2014/main" id="{601792FB-5A23-A48A-275B-C92EFE3B0E43}"/>
                  </a:ext>
                </a:extLst>
              </p:cNvPr>
              <p:cNvSpPr txBox="1">
                <a:spLocks noRot="1" noChangeAspect="1" noMove="1" noResize="1" noEditPoints="1" noAdjustHandles="1" noChangeArrowheads="1" noChangeShapeType="1" noTextEdit="1"/>
              </p:cNvSpPr>
              <p:nvPr/>
            </p:nvSpPr>
            <p:spPr>
              <a:xfrm>
                <a:off x="5502923" y="2574819"/>
                <a:ext cx="326755" cy="86690"/>
              </a:xfrm>
              <a:prstGeom prst="rect">
                <a:avLst/>
              </a:prstGeom>
              <a:blipFill>
                <a:blip r:embed="rId7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9" name="pole tekstowe 2128">
                <a:extLst>
                  <a:ext uri="{FF2B5EF4-FFF2-40B4-BE49-F238E27FC236}">
                    <a16:creationId xmlns:a16="http://schemas.microsoft.com/office/drawing/2014/main" id="{1901710F-A644-1FF1-232D-6649AFF938CB}"/>
                  </a:ext>
                </a:extLst>
              </p:cNvPr>
              <p:cNvSpPr txBox="1"/>
              <p:nvPr/>
            </p:nvSpPr>
            <p:spPr>
              <a:xfrm>
                <a:off x="5502923" y="27692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9" name="pole tekstowe 2128">
                <a:extLst>
                  <a:ext uri="{FF2B5EF4-FFF2-40B4-BE49-F238E27FC236}">
                    <a16:creationId xmlns:a16="http://schemas.microsoft.com/office/drawing/2014/main" id="{1901710F-A644-1FF1-232D-6649AFF938CB}"/>
                  </a:ext>
                </a:extLst>
              </p:cNvPr>
              <p:cNvSpPr txBox="1">
                <a:spLocks noRot="1" noChangeAspect="1" noMove="1" noResize="1" noEditPoints="1" noAdjustHandles="1" noChangeArrowheads="1" noChangeShapeType="1" noTextEdit="1"/>
              </p:cNvSpPr>
              <p:nvPr/>
            </p:nvSpPr>
            <p:spPr>
              <a:xfrm>
                <a:off x="5502923" y="2769254"/>
                <a:ext cx="326755" cy="86690"/>
              </a:xfrm>
              <a:prstGeom prst="rect">
                <a:avLst/>
              </a:prstGeom>
              <a:blipFill>
                <a:blip r:embed="rId8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0" name="pole tekstowe 2129">
                <a:extLst>
                  <a:ext uri="{FF2B5EF4-FFF2-40B4-BE49-F238E27FC236}">
                    <a16:creationId xmlns:a16="http://schemas.microsoft.com/office/drawing/2014/main" id="{C11D31C0-567C-F54E-996F-33AE2B456DEC}"/>
                  </a:ext>
                </a:extLst>
              </p:cNvPr>
              <p:cNvSpPr txBox="1"/>
              <p:nvPr/>
            </p:nvSpPr>
            <p:spPr>
              <a:xfrm>
                <a:off x="5502923" y="29636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0" name="pole tekstowe 2129">
                <a:extLst>
                  <a:ext uri="{FF2B5EF4-FFF2-40B4-BE49-F238E27FC236}">
                    <a16:creationId xmlns:a16="http://schemas.microsoft.com/office/drawing/2014/main" id="{C11D31C0-567C-F54E-996F-33AE2B456DEC}"/>
                  </a:ext>
                </a:extLst>
              </p:cNvPr>
              <p:cNvSpPr txBox="1">
                <a:spLocks noRot="1" noChangeAspect="1" noMove="1" noResize="1" noEditPoints="1" noAdjustHandles="1" noChangeArrowheads="1" noChangeShapeType="1" noTextEdit="1"/>
              </p:cNvSpPr>
              <p:nvPr/>
            </p:nvSpPr>
            <p:spPr>
              <a:xfrm>
                <a:off x="5502923" y="2963689"/>
                <a:ext cx="326755" cy="86690"/>
              </a:xfrm>
              <a:prstGeom prst="rect">
                <a:avLst/>
              </a:prstGeom>
              <a:blipFill>
                <a:blip r:embed="rId8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1" name="pole tekstowe 2130">
                <a:extLst>
                  <a:ext uri="{FF2B5EF4-FFF2-40B4-BE49-F238E27FC236}">
                    <a16:creationId xmlns:a16="http://schemas.microsoft.com/office/drawing/2014/main" id="{9A9598B8-960C-FB71-DD37-2E0870731AC9}"/>
                  </a:ext>
                </a:extLst>
              </p:cNvPr>
              <p:cNvSpPr txBox="1"/>
              <p:nvPr/>
            </p:nvSpPr>
            <p:spPr>
              <a:xfrm>
                <a:off x="5502923" y="31581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1" name="pole tekstowe 2130">
                <a:extLst>
                  <a:ext uri="{FF2B5EF4-FFF2-40B4-BE49-F238E27FC236}">
                    <a16:creationId xmlns:a16="http://schemas.microsoft.com/office/drawing/2014/main" id="{9A9598B8-960C-FB71-DD37-2E0870731AC9}"/>
                  </a:ext>
                </a:extLst>
              </p:cNvPr>
              <p:cNvSpPr txBox="1">
                <a:spLocks noRot="1" noChangeAspect="1" noMove="1" noResize="1" noEditPoints="1" noAdjustHandles="1" noChangeArrowheads="1" noChangeShapeType="1" noTextEdit="1"/>
              </p:cNvSpPr>
              <p:nvPr/>
            </p:nvSpPr>
            <p:spPr>
              <a:xfrm>
                <a:off x="5502923" y="3158124"/>
                <a:ext cx="326755" cy="86690"/>
              </a:xfrm>
              <a:prstGeom prst="rect">
                <a:avLst/>
              </a:prstGeom>
              <a:blipFill>
                <a:blip r:embed="rId8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2" name="pole tekstowe 2131">
                <a:extLst>
                  <a:ext uri="{FF2B5EF4-FFF2-40B4-BE49-F238E27FC236}">
                    <a16:creationId xmlns:a16="http://schemas.microsoft.com/office/drawing/2014/main" id="{E669FC3A-1D6A-C5FA-7A14-AD992D9286C0}"/>
                  </a:ext>
                </a:extLst>
              </p:cNvPr>
              <p:cNvSpPr txBox="1"/>
              <p:nvPr/>
            </p:nvSpPr>
            <p:spPr>
              <a:xfrm>
                <a:off x="5502923" y="33525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2" name="pole tekstowe 2131">
                <a:extLst>
                  <a:ext uri="{FF2B5EF4-FFF2-40B4-BE49-F238E27FC236}">
                    <a16:creationId xmlns:a16="http://schemas.microsoft.com/office/drawing/2014/main" id="{E669FC3A-1D6A-C5FA-7A14-AD992D9286C0}"/>
                  </a:ext>
                </a:extLst>
              </p:cNvPr>
              <p:cNvSpPr txBox="1">
                <a:spLocks noRot="1" noChangeAspect="1" noMove="1" noResize="1" noEditPoints="1" noAdjustHandles="1" noChangeArrowheads="1" noChangeShapeType="1" noTextEdit="1"/>
              </p:cNvSpPr>
              <p:nvPr/>
            </p:nvSpPr>
            <p:spPr>
              <a:xfrm>
                <a:off x="5502923" y="3352559"/>
                <a:ext cx="326755" cy="86690"/>
              </a:xfrm>
              <a:prstGeom prst="rect">
                <a:avLst/>
              </a:prstGeom>
              <a:blipFill>
                <a:blip r:embed="rId8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3" name="pole tekstowe 2132">
                <a:extLst>
                  <a:ext uri="{FF2B5EF4-FFF2-40B4-BE49-F238E27FC236}">
                    <a16:creationId xmlns:a16="http://schemas.microsoft.com/office/drawing/2014/main" id="{60ABB0D3-D5A0-47DB-7ECF-364B6D09F527}"/>
                  </a:ext>
                </a:extLst>
              </p:cNvPr>
              <p:cNvSpPr txBox="1"/>
              <p:nvPr/>
            </p:nvSpPr>
            <p:spPr>
              <a:xfrm>
                <a:off x="5502923" y="35469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3" name="pole tekstowe 2132">
                <a:extLst>
                  <a:ext uri="{FF2B5EF4-FFF2-40B4-BE49-F238E27FC236}">
                    <a16:creationId xmlns:a16="http://schemas.microsoft.com/office/drawing/2014/main" id="{60ABB0D3-D5A0-47DB-7ECF-364B6D09F527}"/>
                  </a:ext>
                </a:extLst>
              </p:cNvPr>
              <p:cNvSpPr txBox="1">
                <a:spLocks noRot="1" noChangeAspect="1" noMove="1" noResize="1" noEditPoints="1" noAdjustHandles="1" noChangeArrowheads="1" noChangeShapeType="1" noTextEdit="1"/>
              </p:cNvSpPr>
              <p:nvPr/>
            </p:nvSpPr>
            <p:spPr>
              <a:xfrm>
                <a:off x="5502923" y="3546994"/>
                <a:ext cx="326755" cy="86690"/>
              </a:xfrm>
              <a:prstGeom prst="rect">
                <a:avLst/>
              </a:prstGeom>
              <a:blipFill>
                <a:blip r:embed="rId8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4" name="pole tekstowe 2133">
                <a:extLst>
                  <a:ext uri="{FF2B5EF4-FFF2-40B4-BE49-F238E27FC236}">
                    <a16:creationId xmlns:a16="http://schemas.microsoft.com/office/drawing/2014/main" id="{6F5BAFC2-D7D6-3A64-FD6F-A2B3FCFBA278}"/>
                  </a:ext>
                </a:extLst>
              </p:cNvPr>
              <p:cNvSpPr txBox="1"/>
              <p:nvPr/>
            </p:nvSpPr>
            <p:spPr>
              <a:xfrm>
                <a:off x="5502923" y="37414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4" name="pole tekstowe 2133">
                <a:extLst>
                  <a:ext uri="{FF2B5EF4-FFF2-40B4-BE49-F238E27FC236}">
                    <a16:creationId xmlns:a16="http://schemas.microsoft.com/office/drawing/2014/main" id="{6F5BAFC2-D7D6-3A64-FD6F-A2B3FCFBA278}"/>
                  </a:ext>
                </a:extLst>
              </p:cNvPr>
              <p:cNvSpPr txBox="1">
                <a:spLocks noRot="1" noChangeAspect="1" noMove="1" noResize="1" noEditPoints="1" noAdjustHandles="1" noChangeArrowheads="1" noChangeShapeType="1" noTextEdit="1"/>
              </p:cNvSpPr>
              <p:nvPr/>
            </p:nvSpPr>
            <p:spPr>
              <a:xfrm>
                <a:off x="5502923" y="3741429"/>
                <a:ext cx="326755" cy="86690"/>
              </a:xfrm>
              <a:prstGeom prst="rect">
                <a:avLst/>
              </a:prstGeom>
              <a:blipFill>
                <a:blip r:embed="rId8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5" name="pole tekstowe 2134">
                <a:extLst>
                  <a:ext uri="{FF2B5EF4-FFF2-40B4-BE49-F238E27FC236}">
                    <a16:creationId xmlns:a16="http://schemas.microsoft.com/office/drawing/2014/main" id="{4116BB3C-66B2-5A2E-5294-6F2ECDAFB964}"/>
                  </a:ext>
                </a:extLst>
              </p:cNvPr>
              <p:cNvSpPr txBox="1"/>
              <p:nvPr/>
            </p:nvSpPr>
            <p:spPr>
              <a:xfrm>
                <a:off x="5502923" y="39358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5" name="pole tekstowe 2134">
                <a:extLst>
                  <a:ext uri="{FF2B5EF4-FFF2-40B4-BE49-F238E27FC236}">
                    <a16:creationId xmlns:a16="http://schemas.microsoft.com/office/drawing/2014/main" id="{4116BB3C-66B2-5A2E-5294-6F2ECDAFB964}"/>
                  </a:ext>
                </a:extLst>
              </p:cNvPr>
              <p:cNvSpPr txBox="1">
                <a:spLocks noRot="1" noChangeAspect="1" noMove="1" noResize="1" noEditPoints="1" noAdjustHandles="1" noChangeArrowheads="1" noChangeShapeType="1" noTextEdit="1"/>
              </p:cNvSpPr>
              <p:nvPr/>
            </p:nvSpPr>
            <p:spPr>
              <a:xfrm>
                <a:off x="5502923" y="3935864"/>
                <a:ext cx="326755" cy="86690"/>
              </a:xfrm>
              <a:prstGeom prst="rect">
                <a:avLst/>
              </a:prstGeom>
              <a:blipFill>
                <a:blip r:embed="rId8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6" name="pole tekstowe 2135">
                <a:extLst>
                  <a:ext uri="{FF2B5EF4-FFF2-40B4-BE49-F238E27FC236}">
                    <a16:creationId xmlns:a16="http://schemas.microsoft.com/office/drawing/2014/main" id="{EF194C9C-6127-C58D-7F5A-F6AAC408BC64}"/>
                  </a:ext>
                </a:extLst>
              </p:cNvPr>
              <p:cNvSpPr txBox="1"/>
              <p:nvPr/>
            </p:nvSpPr>
            <p:spPr>
              <a:xfrm>
                <a:off x="5502923" y="413029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6" name="pole tekstowe 2135">
                <a:extLst>
                  <a:ext uri="{FF2B5EF4-FFF2-40B4-BE49-F238E27FC236}">
                    <a16:creationId xmlns:a16="http://schemas.microsoft.com/office/drawing/2014/main" id="{EF194C9C-6127-C58D-7F5A-F6AAC408BC64}"/>
                  </a:ext>
                </a:extLst>
              </p:cNvPr>
              <p:cNvSpPr txBox="1">
                <a:spLocks noRot="1" noChangeAspect="1" noMove="1" noResize="1" noEditPoints="1" noAdjustHandles="1" noChangeArrowheads="1" noChangeShapeType="1" noTextEdit="1"/>
              </p:cNvSpPr>
              <p:nvPr/>
            </p:nvSpPr>
            <p:spPr>
              <a:xfrm>
                <a:off x="5502923" y="4130299"/>
                <a:ext cx="326755" cy="86690"/>
              </a:xfrm>
              <a:prstGeom prst="rect">
                <a:avLst/>
              </a:prstGeom>
              <a:blipFill>
                <a:blip r:embed="rId8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7" name="pole tekstowe 2136">
                <a:extLst>
                  <a:ext uri="{FF2B5EF4-FFF2-40B4-BE49-F238E27FC236}">
                    <a16:creationId xmlns:a16="http://schemas.microsoft.com/office/drawing/2014/main" id="{F3A8D348-C400-15A3-E8D9-FD74746711CA}"/>
                  </a:ext>
                </a:extLst>
              </p:cNvPr>
              <p:cNvSpPr txBox="1"/>
              <p:nvPr/>
            </p:nvSpPr>
            <p:spPr>
              <a:xfrm>
                <a:off x="5502923" y="43247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7" name="pole tekstowe 2136">
                <a:extLst>
                  <a:ext uri="{FF2B5EF4-FFF2-40B4-BE49-F238E27FC236}">
                    <a16:creationId xmlns:a16="http://schemas.microsoft.com/office/drawing/2014/main" id="{F3A8D348-C400-15A3-E8D9-FD74746711CA}"/>
                  </a:ext>
                </a:extLst>
              </p:cNvPr>
              <p:cNvSpPr txBox="1">
                <a:spLocks noRot="1" noChangeAspect="1" noMove="1" noResize="1" noEditPoints="1" noAdjustHandles="1" noChangeArrowheads="1" noChangeShapeType="1" noTextEdit="1"/>
              </p:cNvSpPr>
              <p:nvPr/>
            </p:nvSpPr>
            <p:spPr>
              <a:xfrm>
                <a:off x="5502923" y="4324734"/>
                <a:ext cx="326755" cy="86690"/>
              </a:xfrm>
              <a:prstGeom prst="rect">
                <a:avLst/>
              </a:prstGeom>
              <a:blipFill>
                <a:blip r:embed="rId8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8" name="pole tekstowe 2137">
                <a:extLst>
                  <a:ext uri="{FF2B5EF4-FFF2-40B4-BE49-F238E27FC236}">
                    <a16:creationId xmlns:a16="http://schemas.microsoft.com/office/drawing/2014/main" id="{ACE324E0-7C5A-E3F5-F44A-BBECDFBF45C1}"/>
                  </a:ext>
                </a:extLst>
              </p:cNvPr>
              <p:cNvSpPr txBox="1"/>
              <p:nvPr/>
            </p:nvSpPr>
            <p:spPr>
              <a:xfrm>
                <a:off x="5502923" y="451916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8" name="pole tekstowe 2137">
                <a:extLst>
                  <a:ext uri="{FF2B5EF4-FFF2-40B4-BE49-F238E27FC236}">
                    <a16:creationId xmlns:a16="http://schemas.microsoft.com/office/drawing/2014/main" id="{ACE324E0-7C5A-E3F5-F44A-BBECDFBF45C1}"/>
                  </a:ext>
                </a:extLst>
              </p:cNvPr>
              <p:cNvSpPr txBox="1">
                <a:spLocks noRot="1" noChangeAspect="1" noMove="1" noResize="1" noEditPoints="1" noAdjustHandles="1" noChangeArrowheads="1" noChangeShapeType="1" noTextEdit="1"/>
              </p:cNvSpPr>
              <p:nvPr/>
            </p:nvSpPr>
            <p:spPr>
              <a:xfrm>
                <a:off x="5502923" y="4519166"/>
                <a:ext cx="326755" cy="86690"/>
              </a:xfrm>
              <a:prstGeom prst="rect">
                <a:avLst/>
              </a:prstGeom>
              <a:blipFill>
                <a:blip r:embed="rId8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9" name="pole tekstowe 2138">
                <a:extLst>
                  <a:ext uri="{FF2B5EF4-FFF2-40B4-BE49-F238E27FC236}">
                    <a16:creationId xmlns:a16="http://schemas.microsoft.com/office/drawing/2014/main" id="{DA96D166-403D-06DF-C6AF-4FA0622CF597}"/>
                  </a:ext>
                </a:extLst>
              </p:cNvPr>
              <p:cNvSpPr txBox="1"/>
              <p:nvPr/>
            </p:nvSpPr>
            <p:spPr>
              <a:xfrm>
                <a:off x="5725302" y="16051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9" name="pole tekstowe 2138">
                <a:extLst>
                  <a:ext uri="{FF2B5EF4-FFF2-40B4-BE49-F238E27FC236}">
                    <a16:creationId xmlns:a16="http://schemas.microsoft.com/office/drawing/2014/main" id="{DA96D166-403D-06DF-C6AF-4FA0622CF597}"/>
                  </a:ext>
                </a:extLst>
              </p:cNvPr>
              <p:cNvSpPr txBox="1">
                <a:spLocks noRot="1" noChangeAspect="1" noMove="1" noResize="1" noEditPoints="1" noAdjustHandles="1" noChangeArrowheads="1" noChangeShapeType="1" noTextEdit="1"/>
              </p:cNvSpPr>
              <p:nvPr/>
            </p:nvSpPr>
            <p:spPr>
              <a:xfrm>
                <a:off x="5725302" y="1605172"/>
                <a:ext cx="326755" cy="86690"/>
              </a:xfrm>
              <a:prstGeom prst="rect">
                <a:avLst/>
              </a:prstGeom>
              <a:blipFill>
                <a:blip r:embed="rId9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0" name="pole tekstowe 2139">
                <a:extLst>
                  <a:ext uri="{FF2B5EF4-FFF2-40B4-BE49-F238E27FC236}">
                    <a16:creationId xmlns:a16="http://schemas.microsoft.com/office/drawing/2014/main" id="{BB909B61-EE59-6272-1DA1-84EAAEF355F9}"/>
                  </a:ext>
                </a:extLst>
              </p:cNvPr>
              <p:cNvSpPr txBox="1"/>
              <p:nvPr/>
            </p:nvSpPr>
            <p:spPr>
              <a:xfrm>
                <a:off x="5725302" y="17955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0" name="pole tekstowe 2139">
                <a:extLst>
                  <a:ext uri="{FF2B5EF4-FFF2-40B4-BE49-F238E27FC236}">
                    <a16:creationId xmlns:a16="http://schemas.microsoft.com/office/drawing/2014/main" id="{BB909B61-EE59-6272-1DA1-84EAAEF355F9}"/>
                  </a:ext>
                </a:extLst>
              </p:cNvPr>
              <p:cNvSpPr txBox="1">
                <a:spLocks noRot="1" noChangeAspect="1" noMove="1" noResize="1" noEditPoints="1" noAdjustHandles="1" noChangeArrowheads="1" noChangeShapeType="1" noTextEdit="1"/>
              </p:cNvSpPr>
              <p:nvPr/>
            </p:nvSpPr>
            <p:spPr>
              <a:xfrm>
                <a:off x="5725302" y="1795525"/>
                <a:ext cx="326755" cy="86690"/>
              </a:xfrm>
              <a:prstGeom prst="rect">
                <a:avLst/>
              </a:prstGeom>
              <a:blipFill>
                <a:blip r:embed="rId9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1" name="pole tekstowe 2140">
                <a:extLst>
                  <a:ext uri="{FF2B5EF4-FFF2-40B4-BE49-F238E27FC236}">
                    <a16:creationId xmlns:a16="http://schemas.microsoft.com/office/drawing/2014/main" id="{FC4824EE-BA68-EC06-F7A2-6E25ACC9852A}"/>
                  </a:ext>
                </a:extLst>
              </p:cNvPr>
              <p:cNvSpPr txBox="1"/>
              <p:nvPr/>
            </p:nvSpPr>
            <p:spPr>
              <a:xfrm>
                <a:off x="5725302" y="19899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1" name="pole tekstowe 2140">
                <a:extLst>
                  <a:ext uri="{FF2B5EF4-FFF2-40B4-BE49-F238E27FC236}">
                    <a16:creationId xmlns:a16="http://schemas.microsoft.com/office/drawing/2014/main" id="{FC4824EE-BA68-EC06-F7A2-6E25ACC9852A}"/>
                  </a:ext>
                </a:extLst>
              </p:cNvPr>
              <p:cNvSpPr txBox="1">
                <a:spLocks noRot="1" noChangeAspect="1" noMove="1" noResize="1" noEditPoints="1" noAdjustHandles="1" noChangeArrowheads="1" noChangeShapeType="1" noTextEdit="1"/>
              </p:cNvSpPr>
              <p:nvPr/>
            </p:nvSpPr>
            <p:spPr>
              <a:xfrm>
                <a:off x="5725302" y="1989960"/>
                <a:ext cx="326755" cy="86690"/>
              </a:xfrm>
              <a:prstGeom prst="rect">
                <a:avLst/>
              </a:prstGeom>
              <a:blipFill>
                <a:blip r:embed="rId9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2" name="pole tekstowe 2141">
                <a:extLst>
                  <a:ext uri="{FF2B5EF4-FFF2-40B4-BE49-F238E27FC236}">
                    <a16:creationId xmlns:a16="http://schemas.microsoft.com/office/drawing/2014/main" id="{84ADB29F-D0E8-1B78-8FA8-8C74333E012A}"/>
                  </a:ext>
                </a:extLst>
              </p:cNvPr>
              <p:cNvSpPr txBox="1"/>
              <p:nvPr/>
            </p:nvSpPr>
            <p:spPr>
              <a:xfrm>
                <a:off x="5725302" y="21843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2" name="pole tekstowe 2141">
                <a:extLst>
                  <a:ext uri="{FF2B5EF4-FFF2-40B4-BE49-F238E27FC236}">
                    <a16:creationId xmlns:a16="http://schemas.microsoft.com/office/drawing/2014/main" id="{84ADB29F-D0E8-1B78-8FA8-8C74333E012A}"/>
                  </a:ext>
                </a:extLst>
              </p:cNvPr>
              <p:cNvSpPr txBox="1">
                <a:spLocks noRot="1" noChangeAspect="1" noMove="1" noResize="1" noEditPoints="1" noAdjustHandles="1" noChangeArrowheads="1" noChangeShapeType="1" noTextEdit="1"/>
              </p:cNvSpPr>
              <p:nvPr/>
            </p:nvSpPr>
            <p:spPr>
              <a:xfrm>
                <a:off x="5725302" y="2184395"/>
                <a:ext cx="326755" cy="86690"/>
              </a:xfrm>
              <a:prstGeom prst="rect">
                <a:avLst/>
              </a:prstGeom>
              <a:blipFill>
                <a:blip r:embed="rId93"/>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3" name="pole tekstowe 2142">
                <a:extLst>
                  <a:ext uri="{FF2B5EF4-FFF2-40B4-BE49-F238E27FC236}">
                    <a16:creationId xmlns:a16="http://schemas.microsoft.com/office/drawing/2014/main" id="{60A1F045-4C16-81B7-8987-11E73E7347EA}"/>
                  </a:ext>
                </a:extLst>
              </p:cNvPr>
              <p:cNvSpPr txBox="1"/>
              <p:nvPr/>
            </p:nvSpPr>
            <p:spPr>
              <a:xfrm>
                <a:off x="5725302" y="23788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3" name="pole tekstowe 2142">
                <a:extLst>
                  <a:ext uri="{FF2B5EF4-FFF2-40B4-BE49-F238E27FC236}">
                    <a16:creationId xmlns:a16="http://schemas.microsoft.com/office/drawing/2014/main" id="{60A1F045-4C16-81B7-8987-11E73E7347EA}"/>
                  </a:ext>
                </a:extLst>
              </p:cNvPr>
              <p:cNvSpPr txBox="1">
                <a:spLocks noRot="1" noChangeAspect="1" noMove="1" noResize="1" noEditPoints="1" noAdjustHandles="1" noChangeArrowheads="1" noChangeShapeType="1" noTextEdit="1"/>
              </p:cNvSpPr>
              <p:nvPr/>
            </p:nvSpPr>
            <p:spPr>
              <a:xfrm>
                <a:off x="5725302" y="2378830"/>
                <a:ext cx="326755" cy="86690"/>
              </a:xfrm>
              <a:prstGeom prst="rect">
                <a:avLst/>
              </a:prstGeom>
              <a:blipFill>
                <a:blip r:embed="rId9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4" name="pole tekstowe 2143">
                <a:extLst>
                  <a:ext uri="{FF2B5EF4-FFF2-40B4-BE49-F238E27FC236}">
                    <a16:creationId xmlns:a16="http://schemas.microsoft.com/office/drawing/2014/main" id="{83EA6141-8686-2BE1-7182-0BB032210301}"/>
                  </a:ext>
                </a:extLst>
              </p:cNvPr>
              <p:cNvSpPr txBox="1"/>
              <p:nvPr/>
            </p:nvSpPr>
            <p:spPr>
              <a:xfrm>
                <a:off x="5725302" y="25732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4" name="pole tekstowe 2143">
                <a:extLst>
                  <a:ext uri="{FF2B5EF4-FFF2-40B4-BE49-F238E27FC236}">
                    <a16:creationId xmlns:a16="http://schemas.microsoft.com/office/drawing/2014/main" id="{83EA6141-8686-2BE1-7182-0BB032210301}"/>
                  </a:ext>
                </a:extLst>
              </p:cNvPr>
              <p:cNvSpPr txBox="1">
                <a:spLocks noRot="1" noChangeAspect="1" noMove="1" noResize="1" noEditPoints="1" noAdjustHandles="1" noChangeArrowheads="1" noChangeShapeType="1" noTextEdit="1"/>
              </p:cNvSpPr>
              <p:nvPr/>
            </p:nvSpPr>
            <p:spPr>
              <a:xfrm>
                <a:off x="5725302" y="2573265"/>
                <a:ext cx="326755" cy="86690"/>
              </a:xfrm>
              <a:prstGeom prst="rect">
                <a:avLst/>
              </a:prstGeom>
              <a:blipFill>
                <a:blip r:embed="rId9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5" name="pole tekstowe 2144">
                <a:extLst>
                  <a:ext uri="{FF2B5EF4-FFF2-40B4-BE49-F238E27FC236}">
                    <a16:creationId xmlns:a16="http://schemas.microsoft.com/office/drawing/2014/main" id="{855B7732-A445-D2A7-78D3-76284E0C6131}"/>
                  </a:ext>
                </a:extLst>
              </p:cNvPr>
              <p:cNvSpPr txBox="1"/>
              <p:nvPr/>
            </p:nvSpPr>
            <p:spPr>
              <a:xfrm>
                <a:off x="5725302" y="27677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5" name="pole tekstowe 2144">
                <a:extLst>
                  <a:ext uri="{FF2B5EF4-FFF2-40B4-BE49-F238E27FC236}">
                    <a16:creationId xmlns:a16="http://schemas.microsoft.com/office/drawing/2014/main" id="{855B7732-A445-D2A7-78D3-76284E0C6131}"/>
                  </a:ext>
                </a:extLst>
              </p:cNvPr>
              <p:cNvSpPr txBox="1">
                <a:spLocks noRot="1" noChangeAspect="1" noMove="1" noResize="1" noEditPoints="1" noAdjustHandles="1" noChangeArrowheads="1" noChangeShapeType="1" noTextEdit="1"/>
              </p:cNvSpPr>
              <p:nvPr/>
            </p:nvSpPr>
            <p:spPr>
              <a:xfrm>
                <a:off x="5725302" y="2767700"/>
                <a:ext cx="326755" cy="86690"/>
              </a:xfrm>
              <a:prstGeom prst="rect">
                <a:avLst/>
              </a:prstGeom>
              <a:blipFill>
                <a:blip r:embed="rId9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6" name="pole tekstowe 2145">
                <a:extLst>
                  <a:ext uri="{FF2B5EF4-FFF2-40B4-BE49-F238E27FC236}">
                    <a16:creationId xmlns:a16="http://schemas.microsoft.com/office/drawing/2014/main" id="{C76BAB31-8A59-0829-C876-71D12CC1C9BE}"/>
                  </a:ext>
                </a:extLst>
              </p:cNvPr>
              <p:cNvSpPr txBox="1"/>
              <p:nvPr/>
            </p:nvSpPr>
            <p:spPr>
              <a:xfrm>
                <a:off x="5725302" y="29621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6" name="pole tekstowe 2145">
                <a:extLst>
                  <a:ext uri="{FF2B5EF4-FFF2-40B4-BE49-F238E27FC236}">
                    <a16:creationId xmlns:a16="http://schemas.microsoft.com/office/drawing/2014/main" id="{C76BAB31-8A59-0829-C876-71D12CC1C9BE}"/>
                  </a:ext>
                </a:extLst>
              </p:cNvPr>
              <p:cNvSpPr txBox="1">
                <a:spLocks noRot="1" noChangeAspect="1" noMove="1" noResize="1" noEditPoints="1" noAdjustHandles="1" noChangeArrowheads="1" noChangeShapeType="1" noTextEdit="1"/>
              </p:cNvSpPr>
              <p:nvPr/>
            </p:nvSpPr>
            <p:spPr>
              <a:xfrm>
                <a:off x="5725302" y="2962135"/>
                <a:ext cx="326755" cy="86690"/>
              </a:xfrm>
              <a:prstGeom prst="rect">
                <a:avLst/>
              </a:prstGeom>
              <a:blipFill>
                <a:blip r:embed="rId9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7" name="pole tekstowe 2146">
                <a:extLst>
                  <a:ext uri="{FF2B5EF4-FFF2-40B4-BE49-F238E27FC236}">
                    <a16:creationId xmlns:a16="http://schemas.microsoft.com/office/drawing/2014/main" id="{D832AD2A-5764-1893-BB93-B208A5F327EA}"/>
                  </a:ext>
                </a:extLst>
              </p:cNvPr>
              <p:cNvSpPr txBox="1"/>
              <p:nvPr/>
            </p:nvSpPr>
            <p:spPr>
              <a:xfrm>
                <a:off x="5725302" y="31565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7" name="pole tekstowe 2146">
                <a:extLst>
                  <a:ext uri="{FF2B5EF4-FFF2-40B4-BE49-F238E27FC236}">
                    <a16:creationId xmlns:a16="http://schemas.microsoft.com/office/drawing/2014/main" id="{D832AD2A-5764-1893-BB93-B208A5F327EA}"/>
                  </a:ext>
                </a:extLst>
              </p:cNvPr>
              <p:cNvSpPr txBox="1">
                <a:spLocks noRot="1" noChangeAspect="1" noMove="1" noResize="1" noEditPoints="1" noAdjustHandles="1" noChangeArrowheads="1" noChangeShapeType="1" noTextEdit="1"/>
              </p:cNvSpPr>
              <p:nvPr/>
            </p:nvSpPr>
            <p:spPr>
              <a:xfrm>
                <a:off x="5725302" y="3156570"/>
                <a:ext cx="326755" cy="86690"/>
              </a:xfrm>
              <a:prstGeom prst="rect">
                <a:avLst/>
              </a:prstGeom>
              <a:blipFill>
                <a:blip r:embed="rId9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8" name="pole tekstowe 2147">
                <a:extLst>
                  <a:ext uri="{FF2B5EF4-FFF2-40B4-BE49-F238E27FC236}">
                    <a16:creationId xmlns:a16="http://schemas.microsoft.com/office/drawing/2014/main" id="{91289F96-406E-9848-4514-A643E37698F8}"/>
                  </a:ext>
                </a:extLst>
              </p:cNvPr>
              <p:cNvSpPr txBox="1"/>
              <p:nvPr/>
            </p:nvSpPr>
            <p:spPr>
              <a:xfrm>
                <a:off x="5725302" y="33510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8" name="pole tekstowe 2147">
                <a:extLst>
                  <a:ext uri="{FF2B5EF4-FFF2-40B4-BE49-F238E27FC236}">
                    <a16:creationId xmlns:a16="http://schemas.microsoft.com/office/drawing/2014/main" id="{91289F96-406E-9848-4514-A643E37698F8}"/>
                  </a:ext>
                </a:extLst>
              </p:cNvPr>
              <p:cNvSpPr txBox="1">
                <a:spLocks noRot="1" noChangeAspect="1" noMove="1" noResize="1" noEditPoints="1" noAdjustHandles="1" noChangeArrowheads="1" noChangeShapeType="1" noTextEdit="1"/>
              </p:cNvSpPr>
              <p:nvPr/>
            </p:nvSpPr>
            <p:spPr>
              <a:xfrm>
                <a:off x="5725302" y="3351005"/>
                <a:ext cx="326755" cy="86690"/>
              </a:xfrm>
              <a:prstGeom prst="rect">
                <a:avLst/>
              </a:prstGeom>
              <a:blipFill>
                <a:blip r:embed="rId9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9" name="pole tekstowe 2148">
                <a:extLst>
                  <a:ext uri="{FF2B5EF4-FFF2-40B4-BE49-F238E27FC236}">
                    <a16:creationId xmlns:a16="http://schemas.microsoft.com/office/drawing/2014/main" id="{9AB5EC57-CD16-76F6-FA83-89F5B2E962DD}"/>
                  </a:ext>
                </a:extLst>
              </p:cNvPr>
              <p:cNvSpPr txBox="1"/>
              <p:nvPr/>
            </p:nvSpPr>
            <p:spPr>
              <a:xfrm>
                <a:off x="5725302" y="35454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9" name="pole tekstowe 2148">
                <a:extLst>
                  <a:ext uri="{FF2B5EF4-FFF2-40B4-BE49-F238E27FC236}">
                    <a16:creationId xmlns:a16="http://schemas.microsoft.com/office/drawing/2014/main" id="{9AB5EC57-CD16-76F6-FA83-89F5B2E962DD}"/>
                  </a:ext>
                </a:extLst>
              </p:cNvPr>
              <p:cNvSpPr txBox="1">
                <a:spLocks noRot="1" noChangeAspect="1" noMove="1" noResize="1" noEditPoints="1" noAdjustHandles="1" noChangeArrowheads="1" noChangeShapeType="1" noTextEdit="1"/>
              </p:cNvSpPr>
              <p:nvPr/>
            </p:nvSpPr>
            <p:spPr>
              <a:xfrm>
                <a:off x="5725302" y="3545440"/>
                <a:ext cx="326755" cy="86690"/>
              </a:xfrm>
              <a:prstGeom prst="rect">
                <a:avLst/>
              </a:prstGeom>
              <a:blipFill>
                <a:blip r:embed="rId10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0" name="pole tekstowe 2149">
                <a:extLst>
                  <a:ext uri="{FF2B5EF4-FFF2-40B4-BE49-F238E27FC236}">
                    <a16:creationId xmlns:a16="http://schemas.microsoft.com/office/drawing/2014/main" id="{275746D9-EB09-7EB4-8F1E-155C95A661D3}"/>
                  </a:ext>
                </a:extLst>
              </p:cNvPr>
              <p:cNvSpPr txBox="1"/>
              <p:nvPr/>
            </p:nvSpPr>
            <p:spPr>
              <a:xfrm>
                <a:off x="5725302" y="373987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0" name="pole tekstowe 2149">
                <a:extLst>
                  <a:ext uri="{FF2B5EF4-FFF2-40B4-BE49-F238E27FC236}">
                    <a16:creationId xmlns:a16="http://schemas.microsoft.com/office/drawing/2014/main" id="{275746D9-EB09-7EB4-8F1E-155C95A661D3}"/>
                  </a:ext>
                </a:extLst>
              </p:cNvPr>
              <p:cNvSpPr txBox="1">
                <a:spLocks noRot="1" noChangeAspect="1" noMove="1" noResize="1" noEditPoints="1" noAdjustHandles="1" noChangeArrowheads="1" noChangeShapeType="1" noTextEdit="1"/>
              </p:cNvSpPr>
              <p:nvPr/>
            </p:nvSpPr>
            <p:spPr>
              <a:xfrm>
                <a:off x="5725302" y="3739875"/>
                <a:ext cx="326755" cy="86690"/>
              </a:xfrm>
              <a:prstGeom prst="rect">
                <a:avLst/>
              </a:prstGeom>
              <a:blipFill>
                <a:blip r:embed="rId10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1" name="pole tekstowe 2150">
                <a:extLst>
                  <a:ext uri="{FF2B5EF4-FFF2-40B4-BE49-F238E27FC236}">
                    <a16:creationId xmlns:a16="http://schemas.microsoft.com/office/drawing/2014/main" id="{1651573D-CEB3-3194-9749-54CB7CD7A8D7}"/>
                  </a:ext>
                </a:extLst>
              </p:cNvPr>
              <p:cNvSpPr txBox="1"/>
              <p:nvPr/>
            </p:nvSpPr>
            <p:spPr>
              <a:xfrm>
                <a:off x="5725302" y="39343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1" name="pole tekstowe 2150">
                <a:extLst>
                  <a:ext uri="{FF2B5EF4-FFF2-40B4-BE49-F238E27FC236}">
                    <a16:creationId xmlns:a16="http://schemas.microsoft.com/office/drawing/2014/main" id="{1651573D-CEB3-3194-9749-54CB7CD7A8D7}"/>
                  </a:ext>
                </a:extLst>
              </p:cNvPr>
              <p:cNvSpPr txBox="1">
                <a:spLocks noRot="1" noChangeAspect="1" noMove="1" noResize="1" noEditPoints="1" noAdjustHandles="1" noChangeArrowheads="1" noChangeShapeType="1" noTextEdit="1"/>
              </p:cNvSpPr>
              <p:nvPr/>
            </p:nvSpPr>
            <p:spPr>
              <a:xfrm>
                <a:off x="5725302" y="3934310"/>
                <a:ext cx="326755" cy="86690"/>
              </a:xfrm>
              <a:prstGeom prst="rect">
                <a:avLst/>
              </a:prstGeom>
              <a:blipFill>
                <a:blip r:embed="rId10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2" name="pole tekstowe 2151">
                <a:extLst>
                  <a:ext uri="{FF2B5EF4-FFF2-40B4-BE49-F238E27FC236}">
                    <a16:creationId xmlns:a16="http://schemas.microsoft.com/office/drawing/2014/main" id="{344B1696-19BC-EC2C-F967-E418A842D050}"/>
                  </a:ext>
                </a:extLst>
              </p:cNvPr>
              <p:cNvSpPr txBox="1"/>
              <p:nvPr/>
            </p:nvSpPr>
            <p:spPr>
              <a:xfrm>
                <a:off x="5725302" y="412874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2" name="pole tekstowe 2151">
                <a:extLst>
                  <a:ext uri="{FF2B5EF4-FFF2-40B4-BE49-F238E27FC236}">
                    <a16:creationId xmlns:a16="http://schemas.microsoft.com/office/drawing/2014/main" id="{344B1696-19BC-EC2C-F967-E418A842D050}"/>
                  </a:ext>
                </a:extLst>
              </p:cNvPr>
              <p:cNvSpPr txBox="1">
                <a:spLocks noRot="1" noChangeAspect="1" noMove="1" noResize="1" noEditPoints="1" noAdjustHandles="1" noChangeArrowheads="1" noChangeShapeType="1" noTextEdit="1"/>
              </p:cNvSpPr>
              <p:nvPr/>
            </p:nvSpPr>
            <p:spPr>
              <a:xfrm>
                <a:off x="5725302" y="4128745"/>
                <a:ext cx="326755" cy="86690"/>
              </a:xfrm>
              <a:prstGeom prst="rect">
                <a:avLst/>
              </a:prstGeom>
              <a:blipFill>
                <a:blip r:embed="rId103"/>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3" name="pole tekstowe 2152">
                <a:extLst>
                  <a:ext uri="{FF2B5EF4-FFF2-40B4-BE49-F238E27FC236}">
                    <a16:creationId xmlns:a16="http://schemas.microsoft.com/office/drawing/2014/main" id="{68DA95E5-9E36-7750-12DB-36F7CA110832}"/>
                  </a:ext>
                </a:extLst>
              </p:cNvPr>
              <p:cNvSpPr txBox="1"/>
              <p:nvPr/>
            </p:nvSpPr>
            <p:spPr>
              <a:xfrm>
                <a:off x="5725302" y="43231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3" name="pole tekstowe 2152">
                <a:extLst>
                  <a:ext uri="{FF2B5EF4-FFF2-40B4-BE49-F238E27FC236}">
                    <a16:creationId xmlns:a16="http://schemas.microsoft.com/office/drawing/2014/main" id="{68DA95E5-9E36-7750-12DB-36F7CA110832}"/>
                  </a:ext>
                </a:extLst>
              </p:cNvPr>
              <p:cNvSpPr txBox="1">
                <a:spLocks noRot="1" noChangeAspect="1" noMove="1" noResize="1" noEditPoints="1" noAdjustHandles="1" noChangeArrowheads="1" noChangeShapeType="1" noTextEdit="1"/>
              </p:cNvSpPr>
              <p:nvPr/>
            </p:nvSpPr>
            <p:spPr>
              <a:xfrm>
                <a:off x="5725302" y="4323180"/>
                <a:ext cx="326755" cy="86690"/>
              </a:xfrm>
              <a:prstGeom prst="rect">
                <a:avLst/>
              </a:prstGeom>
              <a:blipFill>
                <a:blip r:embed="rId10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4" name="pole tekstowe 2153">
                <a:extLst>
                  <a:ext uri="{FF2B5EF4-FFF2-40B4-BE49-F238E27FC236}">
                    <a16:creationId xmlns:a16="http://schemas.microsoft.com/office/drawing/2014/main" id="{313D9300-26A2-FE13-C5A0-582C699EB426}"/>
                  </a:ext>
                </a:extLst>
              </p:cNvPr>
              <p:cNvSpPr txBox="1"/>
              <p:nvPr/>
            </p:nvSpPr>
            <p:spPr>
              <a:xfrm>
                <a:off x="5725302" y="451761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4" name="pole tekstowe 2153">
                <a:extLst>
                  <a:ext uri="{FF2B5EF4-FFF2-40B4-BE49-F238E27FC236}">
                    <a16:creationId xmlns:a16="http://schemas.microsoft.com/office/drawing/2014/main" id="{313D9300-26A2-FE13-C5A0-582C699EB426}"/>
                  </a:ext>
                </a:extLst>
              </p:cNvPr>
              <p:cNvSpPr txBox="1">
                <a:spLocks noRot="1" noChangeAspect="1" noMove="1" noResize="1" noEditPoints="1" noAdjustHandles="1" noChangeArrowheads="1" noChangeShapeType="1" noTextEdit="1"/>
              </p:cNvSpPr>
              <p:nvPr/>
            </p:nvSpPr>
            <p:spPr>
              <a:xfrm>
                <a:off x="5725302" y="4517612"/>
                <a:ext cx="326755" cy="86690"/>
              </a:xfrm>
              <a:prstGeom prst="rect">
                <a:avLst/>
              </a:prstGeom>
              <a:blipFill>
                <a:blip r:embed="rId10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5" name="pole tekstowe 2154">
                <a:extLst>
                  <a:ext uri="{FF2B5EF4-FFF2-40B4-BE49-F238E27FC236}">
                    <a16:creationId xmlns:a16="http://schemas.microsoft.com/office/drawing/2014/main" id="{52524BBA-0335-3585-BB47-0E102EC16AFE}"/>
                  </a:ext>
                </a:extLst>
              </p:cNvPr>
              <p:cNvSpPr txBox="1"/>
              <p:nvPr/>
            </p:nvSpPr>
            <p:spPr>
              <a:xfrm>
                <a:off x="5961676" y="16036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5" name="pole tekstowe 2154">
                <a:extLst>
                  <a:ext uri="{FF2B5EF4-FFF2-40B4-BE49-F238E27FC236}">
                    <a16:creationId xmlns:a16="http://schemas.microsoft.com/office/drawing/2014/main" id="{52524BBA-0335-3585-BB47-0E102EC16AFE}"/>
                  </a:ext>
                </a:extLst>
              </p:cNvPr>
              <p:cNvSpPr txBox="1">
                <a:spLocks noRot="1" noChangeAspect="1" noMove="1" noResize="1" noEditPoints="1" noAdjustHandles="1" noChangeArrowheads="1" noChangeShapeType="1" noTextEdit="1"/>
              </p:cNvSpPr>
              <p:nvPr/>
            </p:nvSpPr>
            <p:spPr>
              <a:xfrm>
                <a:off x="5961676" y="1603618"/>
                <a:ext cx="326755" cy="86690"/>
              </a:xfrm>
              <a:prstGeom prst="rect">
                <a:avLst/>
              </a:prstGeom>
              <a:blipFill>
                <a:blip r:embed="rId10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6" name="pole tekstowe 2155">
                <a:extLst>
                  <a:ext uri="{FF2B5EF4-FFF2-40B4-BE49-F238E27FC236}">
                    <a16:creationId xmlns:a16="http://schemas.microsoft.com/office/drawing/2014/main" id="{BC41F641-B3E9-4161-97B5-8F7657F16319}"/>
                  </a:ext>
                </a:extLst>
              </p:cNvPr>
              <p:cNvSpPr txBox="1"/>
              <p:nvPr/>
            </p:nvSpPr>
            <p:spPr>
              <a:xfrm>
                <a:off x="5961676" y="179397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6" name="pole tekstowe 2155">
                <a:extLst>
                  <a:ext uri="{FF2B5EF4-FFF2-40B4-BE49-F238E27FC236}">
                    <a16:creationId xmlns:a16="http://schemas.microsoft.com/office/drawing/2014/main" id="{BC41F641-B3E9-4161-97B5-8F7657F16319}"/>
                  </a:ext>
                </a:extLst>
              </p:cNvPr>
              <p:cNvSpPr txBox="1">
                <a:spLocks noRot="1" noChangeAspect="1" noMove="1" noResize="1" noEditPoints="1" noAdjustHandles="1" noChangeArrowheads="1" noChangeShapeType="1" noTextEdit="1"/>
              </p:cNvSpPr>
              <p:nvPr/>
            </p:nvSpPr>
            <p:spPr>
              <a:xfrm>
                <a:off x="5961676" y="1793971"/>
                <a:ext cx="326755" cy="86690"/>
              </a:xfrm>
              <a:prstGeom prst="rect">
                <a:avLst/>
              </a:prstGeom>
              <a:blipFill>
                <a:blip r:embed="rId10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7" name="pole tekstowe 2156">
                <a:extLst>
                  <a:ext uri="{FF2B5EF4-FFF2-40B4-BE49-F238E27FC236}">
                    <a16:creationId xmlns:a16="http://schemas.microsoft.com/office/drawing/2014/main" id="{137928A2-6204-4B24-ADAB-B6F4F7E14FE5}"/>
                  </a:ext>
                </a:extLst>
              </p:cNvPr>
              <p:cNvSpPr txBox="1"/>
              <p:nvPr/>
            </p:nvSpPr>
            <p:spPr>
              <a:xfrm>
                <a:off x="5961676" y="198840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7" name="pole tekstowe 2156">
                <a:extLst>
                  <a:ext uri="{FF2B5EF4-FFF2-40B4-BE49-F238E27FC236}">
                    <a16:creationId xmlns:a16="http://schemas.microsoft.com/office/drawing/2014/main" id="{137928A2-6204-4B24-ADAB-B6F4F7E14FE5}"/>
                  </a:ext>
                </a:extLst>
              </p:cNvPr>
              <p:cNvSpPr txBox="1">
                <a:spLocks noRot="1" noChangeAspect="1" noMove="1" noResize="1" noEditPoints="1" noAdjustHandles="1" noChangeArrowheads="1" noChangeShapeType="1" noTextEdit="1"/>
              </p:cNvSpPr>
              <p:nvPr/>
            </p:nvSpPr>
            <p:spPr>
              <a:xfrm>
                <a:off x="5961676" y="1988406"/>
                <a:ext cx="326755" cy="86690"/>
              </a:xfrm>
              <a:prstGeom prst="rect">
                <a:avLst/>
              </a:prstGeom>
              <a:blipFill>
                <a:blip r:embed="rId10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8" name="pole tekstowe 2157">
                <a:extLst>
                  <a:ext uri="{FF2B5EF4-FFF2-40B4-BE49-F238E27FC236}">
                    <a16:creationId xmlns:a16="http://schemas.microsoft.com/office/drawing/2014/main" id="{065378D9-1EFE-9EB7-9160-8A8830CD24B6}"/>
                  </a:ext>
                </a:extLst>
              </p:cNvPr>
              <p:cNvSpPr txBox="1"/>
              <p:nvPr/>
            </p:nvSpPr>
            <p:spPr>
              <a:xfrm>
                <a:off x="5961676" y="218284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8" name="pole tekstowe 2157">
                <a:extLst>
                  <a:ext uri="{FF2B5EF4-FFF2-40B4-BE49-F238E27FC236}">
                    <a16:creationId xmlns:a16="http://schemas.microsoft.com/office/drawing/2014/main" id="{065378D9-1EFE-9EB7-9160-8A8830CD24B6}"/>
                  </a:ext>
                </a:extLst>
              </p:cNvPr>
              <p:cNvSpPr txBox="1">
                <a:spLocks noRot="1" noChangeAspect="1" noMove="1" noResize="1" noEditPoints="1" noAdjustHandles="1" noChangeArrowheads="1" noChangeShapeType="1" noTextEdit="1"/>
              </p:cNvSpPr>
              <p:nvPr/>
            </p:nvSpPr>
            <p:spPr>
              <a:xfrm>
                <a:off x="5961676" y="2182841"/>
                <a:ext cx="326755" cy="86690"/>
              </a:xfrm>
              <a:prstGeom prst="rect">
                <a:avLst/>
              </a:prstGeom>
              <a:blipFill>
                <a:blip r:embed="rId10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9" name="pole tekstowe 2158">
                <a:extLst>
                  <a:ext uri="{FF2B5EF4-FFF2-40B4-BE49-F238E27FC236}">
                    <a16:creationId xmlns:a16="http://schemas.microsoft.com/office/drawing/2014/main" id="{A43B8C96-AA9A-388D-A837-BA5333168F65}"/>
                  </a:ext>
                </a:extLst>
              </p:cNvPr>
              <p:cNvSpPr txBox="1"/>
              <p:nvPr/>
            </p:nvSpPr>
            <p:spPr>
              <a:xfrm>
                <a:off x="5961676" y="23772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9" name="pole tekstowe 2158">
                <a:extLst>
                  <a:ext uri="{FF2B5EF4-FFF2-40B4-BE49-F238E27FC236}">
                    <a16:creationId xmlns:a16="http://schemas.microsoft.com/office/drawing/2014/main" id="{A43B8C96-AA9A-388D-A837-BA5333168F65}"/>
                  </a:ext>
                </a:extLst>
              </p:cNvPr>
              <p:cNvSpPr txBox="1">
                <a:spLocks noRot="1" noChangeAspect="1" noMove="1" noResize="1" noEditPoints="1" noAdjustHandles="1" noChangeArrowheads="1" noChangeShapeType="1" noTextEdit="1"/>
              </p:cNvSpPr>
              <p:nvPr/>
            </p:nvSpPr>
            <p:spPr>
              <a:xfrm>
                <a:off x="5961676" y="2377276"/>
                <a:ext cx="326755" cy="86690"/>
              </a:xfrm>
              <a:prstGeom prst="rect">
                <a:avLst/>
              </a:prstGeom>
              <a:blipFill>
                <a:blip r:embed="rId11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0" name="pole tekstowe 2159">
                <a:extLst>
                  <a:ext uri="{FF2B5EF4-FFF2-40B4-BE49-F238E27FC236}">
                    <a16:creationId xmlns:a16="http://schemas.microsoft.com/office/drawing/2014/main" id="{BE541334-1FFC-B5E8-C072-D08F32CE6CEE}"/>
                  </a:ext>
                </a:extLst>
              </p:cNvPr>
              <p:cNvSpPr txBox="1"/>
              <p:nvPr/>
            </p:nvSpPr>
            <p:spPr>
              <a:xfrm>
                <a:off x="5961676" y="257171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0" name="pole tekstowe 2159">
                <a:extLst>
                  <a:ext uri="{FF2B5EF4-FFF2-40B4-BE49-F238E27FC236}">
                    <a16:creationId xmlns:a16="http://schemas.microsoft.com/office/drawing/2014/main" id="{BE541334-1FFC-B5E8-C072-D08F32CE6CEE}"/>
                  </a:ext>
                </a:extLst>
              </p:cNvPr>
              <p:cNvSpPr txBox="1">
                <a:spLocks noRot="1" noChangeAspect="1" noMove="1" noResize="1" noEditPoints="1" noAdjustHandles="1" noChangeArrowheads="1" noChangeShapeType="1" noTextEdit="1"/>
              </p:cNvSpPr>
              <p:nvPr/>
            </p:nvSpPr>
            <p:spPr>
              <a:xfrm>
                <a:off x="5961676" y="2571711"/>
                <a:ext cx="326755" cy="86690"/>
              </a:xfrm>
              <a:prstGeom prst="rect">
                <a:avLst/>
              </a:prstGeom>
              <a:blipFill>
                <a:blip r:embed="rId11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1" name="pole tekstowe 2160">
                <a:extLst>
                  <a:ext uri="{FF2B5EF4-FFF2-40B4-BE49-F238E27FC236}">
                    <a16:creationId xmlns:a16="http://schemas.microsoft.com/office/drawing/2014/main" id="{546019E3-ADEE-9D07-CC27-74B2246202E1}"/>
                  </a:ext>
                </a:extLst>
              </p:cNvPr>
              <p:cNvSpPr txBox="1"/>
              <p:nvPr/>
            </p:nvSpPr>
            <p:spPr>
              <a:xfrm>
                <a:off x="5961676" y="276614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1" name="pole tekstowe 2160">
                <a:extLst>
                  <a:ext uri="{FF2B5EF4-FFF2-40B4-BE49-F238E27FC236}">
                    <a16:creationId xmlns:a16="http://schemas.microsoft.com/office/drawing/2014/main" id="{546019E3-ADEE-9D07-CC27-74B2246202E1}"/>
                  </a:ext>
                </a:extLst>
              </p:cNvPr>
              <p:cNvSpPr txBox="1">
                <a:spLocks noRot="1" noChangeAspect="1" noMove="1" noResize="1" noEditPoints="1" noAdjustHandles="1" noChangeArrowheads="1" noChangeShapeType="1" noTextEdit="1"/>
              </p:cNvSpPr>
              <p:nvPr/>
            </p:nvSpPr>
            <p:spPr>
              <a:xfrm>
                <a:off x="5961676" y="2766146"/>
                <a:ext cx="326755" cy="86690"/>
              </a:xfrm>
              <a:prstGeom prst="rect">
                <a:avLst/>
              </a:prstGeom>
              <a:blipFill>
                <a:blip r:embed="rId11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2" name="pole tekstowe 2161">
                <a:extLst>
                  <a:ext uri="{FF2B5EF4-FFF2-40B4-BE49-F238E27FC236}">
                    <a16:creationId xmlns:a16="http://schemas.microsoft.com/office/drawing/2014/main" id="{16EAD7C7-7292-0583-35D9-7D2108CFEF90}"/>
                  </a:ext>
                </a:extLst>
              </p:cNvPr>
              <p:cNvSpPr txBox="1"/>
              <p:nvPr/>
            </p:nvSpPr>
            <p:spPr>
              <a:xfrm>
                <a:off x="5961676" y="296058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2" name="pole tekstowe 2161">
                <a:extLst>
                  <a:ext uri="{FF2B5EF4-FFF2-40B4-BE49-F238E27FC236}">
                    <a16:creationId xmlns:a16="http://schemas.microsoft.com/office/drawing/2014/main" id="{16EAD7C7-7292-0583-35D9-7D2108CFEF90}"/>
                  </a:ext>
                </a:extLst>
              </p:cNvPr>
              <p:cNvSpPr txBox="1">
                <a:spLocks noRot="1" noChangeAspect="1" noMove="1" noResize="1" noEditPoints="1" noAdjustHandles="1" noChangeArrowheads="1" noChangeShapeType="1" noTextEdit="1"/>
              </p:cNvSpPr>
              <p:nvPr/>
            </p:nvSpPr>
            <p:spPr>
              <a:xfrm>
                <a:off x="5961676" y="2960581"/>
                <a:ext cx="326755" cy="86690"/>
              </a:xfrm>
              <a:prstGeom prst="rect">
                <a:avLst/>
              </a:prstGeom>
              <a:blipFill>
                <a:blip r:embed="rId11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3" name="pole tekstowe 2162">
                <a:extLst>
                  <a:ext uri="{FF2B5EF4-FFF2-40B4-BE49-F238E27FC236}">
                    <a16:creationId xmlns:a16="http://schemas.microsoft.com/office/drawing/2014/main" id="{333C73F5-FB68-13C0-54E3-563D2EEA04FF}"/>
                  </a:ext>
                </a:extLst>
              </p:cNvPr>
              <p:cNvSpPr txBox="1"/>
              <p:nvPr/>
            </p:nvSpPr>
            <p:spPr>
              <a:xfrm>
                <a:off x="5961676" y="315501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3" name="pole tekstowe 2162">
                <a:extLst>
                  <a:ext uri="{FF2B5EF4-FFF2-40B4-BE49-F238E27FC236}">
                    <a16:creationId xmlns:a16="http://schemas.microsoft.com/office/drawing/2014/main" id="{333C73F5-FB68-13C0-54E3-563D2EEA04FF}"/>
                  </a:ext>
                </a:extLst>
              </p:cNvPr>
              <p:cNvSpPr txBox="1">
                <a:spLocks noRot="1" noChangeAspect="1" noMove="1" noResize="1" noEditPoints="1" noAdjustHandles="1" noChangeArrowheads="1" noChangeShapeType="1" noTextEdit="1"/>
              </p:cNvSpPr>
              <p:nvPr/>
            </p:nvSpPr>
            <p:spPr>
              <a:xfrm>
                <a:off x="5961676" y="3155016"/>
                <a:ext cx="326755" cy="86690"/>
              </a:xfrm>
              <a:prstGeom prst="rect">
                <a:avLst/>
              </a:prstGeom>
              <a:blipFill>
                <a:blip r:embed="rId11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4" name="pole tekstowe 2163">
                <a:extLst>
                  <a:ext uri="{FF2B5EF4-FFF2-40B4-BE49-F238E27FC236}">
                    <a16:creationId xmlns:a16="http://schemas.microsoft.com/office/drawing/2014/main" id="{A5F8CCF8-5E0A-E2B2-F870-2A5B132DA09C}"/>
                  </a:ext>
                </a:extLst>
              </p:cNvPr>
              <p:cNvSpPr txBox="1"/>
              <p:nvPr/>
            </p:nvSpPr>
            <p:spPr>
              <a:xfrm>
                <a:off x="5961676" y="334945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4" name="pole tekstowe 2163">
                <a:extLst>
                  <a:ext uri="{FF2B5EF4-FFF2-40B4-BE49-F238E27FC236}">
                    <a16:creationId xmlns:a16="http://schemas.microsoft.com/office/drawing/2014/main" id="{A5F8CCF8-5E0A-E2B2-F870-2A5B132DA09C}"/>
                  </a:ext>
                </a:extLst>
              </p:cNvPr>
              <p:cNvSpPr txBox="1">
                <a:spLocks noRot="1" noChangeAspect="1" noMove="1" noResize="1" noEditPoints="1" noAdjustHandles="1" noChangeArrowheads="1" noChangeShapeType="1" noTextEdit="1"/>
              </p:cNvSpPr>
              <p:nvPr/>
            </p:nvSpPr>
            <p:spPr>
              <a:xfrm>
                <a:off x="5961676" y="3349451"/>
                <a:ext cx="326755" cy="86690"/>
              </a:xfrm>
              <a:prstGeom prst="rect">
                <a:avLst/>
              </a:prstGeom>
              <a:blipFill>
                <a:blip r:embed="rId11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5" name="pole tekstowe 2164">
                <a:extLst>
                  <a:ext uri="{FF2B5EF4-FFF2-40B4-BE49-F238E27FC236}">
                    <a16:creationId xmlns:a16="http://schemas.microsoft.com/office/drawing/2014/main" id="{CC6637E7-BF6C-7381-88CC-3959511BF639}"/>
                  </a:ext>
                </a:extLst>
              </p:cNvPr>
              <p:cNvSpPr txBox="1"/>
              <p:nvPr/>
            </p:nvSpPr>
            <p:spPr>
              <a:xfrm>
                <a:off x="5961676" y="35438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5" name="pole tekstowe 2164">
                <a:extLst>
                  <a:ext uri="{FF2B5EF4-FFF2-40B4-BE49-F238E27FC236}">
                    <a16:creationId xmlns:a16="http://schemas.microsoft.com/office/drawing/2014/main" id="{CC6637E7-BF6C-7381-88CC-3959511BF639}"/>
                  </a:ext>
                </a:extLst>
              </p:cNvPr>
              <p:cNvSpPr txBox="1">
                <a:spLocks noRot="1" noChangeAspect="1" noMove="1" noResize="1" noEditPoints="1" noAdjustHandles="1" noChangeArrowheads="1" noChangeShapeType="1" noTextEdit="1"/>
              </p:cNvSpPr>
              <p:nvPr/>
            </p:nvSpPr>
            <p:spPr>
              <a:xfrm>
                <a:off x="5961676" y="3543886"/>
                <a:ext cx="326755" cy="86690"/>
              </a:xfrm>
              <a:prstGeom prst="rect">
                <a:avLst/>
              </a:prstGeom>
              <a:blipFill>
                <a:blip r:embed="rId116"/>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6" name="pole tekstowe 2165">
                <a:extLst>
                  <a:ext uri="{FF2B5EF4-FFF2-40B4-BE49-F238E27FC236}">
                    <a16:creationId xmlns:a16="http://schemas.microsoft.com/office/drawing/2014/main" id="{7B85CB92-F692-FBEC-2D7B-0E52D8CB1966}"/>
                  </a:ext>
                </a:extLst>
              </p:cNvPr>
              <p:cNvSpPr txBox="1"/>
              <p:nvPr/>
            </p:nvSpPr>
            <p:spPr>
              <a:xfrm>
                <a:off x="5961676" y="373832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6" name="pole tekstowe 2165">
                <a:extLst>
                  <a:ext uri="{FF2B5EF4-FFF2-40B4-BE49-F238E27FC236}">
                    <a16:creationId xmlns:a16="http://schemas.microsoft.com/office/drawing/2014/main" id="{7B85CB92-F692-FBEC-2D7B-0E52D8CB1966}"/>
                  </a:ext>
                </a:extLst>
              </p:cNvPr>
              <p:cNvSpPr txBox="1">
                <a:spLocks noRot="1" noChangeAspect="1" noMove="1" noResize="1" noEditPoints="1" noAdjustHandles="1" noChangeArrowheads="1" noChangeShapeType="1" noTextEdit="1"/>
              </p:cNvSpPr>
              <p:nvPr/>
            </p:nvSpPr>
            <p:spPr>
              <a:xfrm>
                <a:off x="5961676" y="3738321"/>
                <a:ext cx="326755" cy="86690"/>
              </a:xfrm>
              <a:prstGeom prst="rect">
                <a:avLst/>
              </a:prstGeom>
              <a:blipFill>
                <a:blip r:embed="rId11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7" name="pole tekstowe 2166">
                <a:extLst>
                  <a:ext uri="{FF2B5EF4-FFF2-40B4-BE49-F238E27FC236}">
                    <a16:creationId xmlns:a16="http://schemas.microsoft.com/office/drawing/2014/main" id="{9AE3935B-958B-2706-0F13-CAE123D1FC7D}"/>
                  </a:ext>
                </a:extLst>
              </p:cNvPr>
              <p:cNvSpPr txBox="1"/>
              <p:nvPr/>
            </p:nvSpPr>
            <p:spPr>
              <a:xfrm>
                <a:off x="5961676" y="39327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7" name="pole tekstowe 2166">
                <a:extLst>
                  <a:ext uri="{FF2B5EF4-FFF2-40B4-BE49-F238E27FC236}">
                    <a16:creationId xmlns:a16="http://schemas.microsoft.com/office/drawing/2014/main" id="{9AE3935B-958B-2706-0F13-CAE123D1FC7D}"/>
                  </a:ext>
                </a:extLst>
              </p:cNvPr>
              <p:cNvSpPr txBox="1">
                <a:spLocks noRot="1" noChangeAspect="1" noMove="1" noResize="1" noEditPoints="1" noAdjustHandles="1" noChangeArrowheads="1" noChangeShapeType="1" noTextEdit="1"/>
              </p:cNvSpPr>
              <p:nvPr/>
            </p:nvSpPr>
            <p:spPr>
              <a:xfrm>
                <a:off x="5961676" y="3932756"/>
                <a:ext cx="326755" cy="86690"/>
              </a:xfrm>
              <a:prstGeom prst="rect">
                <a:avLst/>
              </a:prstGeom>
              <a:blipFill>
                <a:blip r:embed="rId11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8" name="pole tekstowe 2167">
                <a:extLst>
                  <a:ext uri="{FF2B5EF4-FFF2-40B4-BE49-F238E27FC236}">
                    <a16:creationId xmlns:a16="http://schemas.microsoft.com/office/drawing/2014/main" id="{8D803202-AECA-BC06-C9D7-ABA64320A1A1}"/>
                  </a:ext>
                </a:extLst>
              </p:cNvPr>
              <p:cNvSpPr txBox="1"/>
              <p:nvPr/>
            </p:nvSpPr>
            <p:spPr>
              <a:xfrm>
                <a:off x="5961676" y="412719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8" name="pole tekstowe 2167">
                <a:extLst>
                  <a:ext uri="{FF2B5EF4-FFF2-40B4-BE49-F238E27FC236}">
                    <a16:creationId xmlns:a16="http://schemas.microsoft.com/office/drawing/2014/main" id="{8D803202-AECA-BC06-C9D7-ABA64320A1A1}"/>
                  </a:ext>
                </a:extLst>
              </p:cNvPr>
              <p:cNvSpPr txBox="1">
                <a:spLocks noRot="1" noChangeAspect="1" noMove="1" noResize="1" noEditPoints="1" noAdjustHandles="1" noChangeArrowheads="1" noChangeShapeType="1" noTextEdit="1"/>
              </p:cNvSpPr>
              <p:nvPr/>
            </p:nvSpPr>
            <p:spPr>
              <a:xfrm>
                <a:off x="5961676" y="4127191"/>
                <a:ext cx="326755" cy="86690"/>
              </a:xfrm>
              <a:prstGeom prst="rect">
                <a:avLst/>
              </a:prstGeom>
              <a:blipFill>
                <a:blip r:embed="rId11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9" name="pole tekstowe 2168">
                <a:extLst>
                  <a:ext uri="{FF2B5EF4-FFF2-40B4-BE49-F238E27FC236}">
                    <a16:creationId xmlns:a16="http://schemas.microsoft.com/office/drawing/2014/main" id="{45EF0589-9669-464F-A7C8-189FA72B88B6}"/>
                  </a:ext>
                </a:extLst>
              </p:cNvPr>
              <p:cNvSpPr txBox="1"/>
              <p:nvPr/>
            </p:nvSpPr>
            <p:spPr>
              <a:xfrm>
                <a:off x="5961676" y="43216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9" name="pole tekstowe 2168">
                <a:extLst>
                  <a:ext uri="{FF2B5EF4-FFF2-40B4-BE49-F238E27FC236}">
                    <a16:creationId xmlns:a16="http://schemas.microsoft.com/office/drawing/2014/main" id="{45EF0589-9669-464F-A7C8-189FA72B88B6}"/>
                  </a:ext>
                </a:extLst>
              </p:cNvPr>
              <p:cNvSpPr txBox="1">
                <a:spLocks noRot="1" noChangeAspect="1" noMove="1" noResize="1" noEditPoints="1" noAdjustHandles="1" noChangeArrowheads="1" noChangeShapeType="1" noTextEdit="1"/>
              </p:cNvSpPr>
              <p:nvPr/>
            </p:nvSpPr>
            <p:spPr>
              <a:xfrm>
                <a:off x="5961676" y="4321626"/>
                <a:ext cx="326755" cy="86690"/>
              </a:xfrm>
              <a:prstGeom prst="rect">
                <a:avLst/>
              </a:prstGeom>
              <a:blipFill>
                <a:blip r:embed="rId12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0" name="pole tekstowe 2169">
                <a:extLst>
                  <a:ext uri="{FF2B5EF4-FFF2-40B4-BE49-F238E27FC236}">
                    <a16:creationId xmlns:a16="http://schemas.microsoft.com/office/drawing/2014/main" id="{242C95FF-A535-FA13-E318-D8B3A9FE8904}"/>
                  </a:ext>
                </a:extLst>
              </p:cNvPr>
              <p:cNvSpPr txBox="1"/>
              <p:nvPr/>
            </p:nvSpPr>
            <p:spPr>
              <a:xfrm>
                <a:off x="5961676" y="451605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0" name="pole tekstowe 2169">
                <a:extLst>
                  <a:ext uri="{FF2B5EF4-FFF2-40B4-BE49-F238E27FC236}">
                    <a16:creationId xmlns:a16="http://schemas.microsoft.com/office/drawing/2014/main" id="{242C95FF-A535-FA13-E318-D8B3A9FE8904}"/>
                  </a:ext>
                </a:extLst>
              </p:cNvPr>
              <p:cNvSpPr txBox="1">
                <a:spLocks noRot="1" noChangeAspect="1" noMove="1" noResize="1" noEditPoints="1" noAdjustHandles="1" noChangeArrowheads="1" noChangeShapeType="1" noTextEdit="1"/>
              </p:cNvSpPr>
              <p:nvPr/>
            </p:nvSpPr>
            <p:spPr>
              <a:xfrm>
                <a:off x="5961676" y="4516058"/>
                <a:ext cx="326755" cy="86690"/>
              </a:xfrm>
              <a:prstGeom prst="rect">
                <a:avLst/>
              </a:prstGeom>
              <a:blipFill>
                <a:blip r:embed="rId12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1" name="pole tekstowe 2170">
                <a:extLst>
                  <a:ext uri="{FF2B5EF4-FFF2-40B4-BE49-F238E27FC236}">
                    <a16:creationId xmlns:a16="http://schemas.microsoft.com/office/drawing/2014/main" id="{196B0DD7-228D-BEFA-7991-088A869D19AB}"/>
                  </a:ext>
                </a:extLst>
              </p:cNvPr>
              <p:cNvSpPr txBox="1"/>
              <p:nvPr/>
            </p:nvSpPr>
            <p:spPr>
              <a:xfrm>
                <a:off x="6198050" y="16020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1" name="pole tekstowe 2170">
                <a:extLst>
                  <a:ext uri="{FF2B5EF4-FFF2-40B4-BE49-F238E27FC236}">
                    <a16:creationId xmlns:a16="http://schemas.microsoft.com/office/drawing/2014/main" id="{196B0DD7-228D-BEFA-7991-088A869D19AB}"/>
                  </a:ext>
                </a:extLst>
              </p:cNvPr>
              <p:cNvSpPr txBox="1">
                <a:spLocks noRot="1" noChangeAspect="1" noMove="1" noResize="1" noEditPoints="1" noAdjustHandles="1" noChangeArrowheads="1" noChangeShapeType="1" noTextEdit="1"/>
              </p:cNvSpPr>
              <p:nvPr/>
            </p:nvSpPr>
            <p:spPr>
              <a:xfrm>
                <a:off x="6198050" y="1602064"/>
                <a:ext cx="326755" cy="86690"/>
              </a:xfrm>
              <a:prstGeom prst="rect">
                <a:avLst/>
              </a:prstGeom>
              <a:blipFill>
                <a:blip r:embed="rId12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2" name="pole tekstowe 2171">
                <a:extLst>
                  <a:ext uri="{FF2B5EF4-FFF2-40B4-BE49-F238E27FC236}">
                    <a16:creationId xmlns:a16="http://schemas.microsoft.com/office/drawing/2014/main" id="{93ABDE5A-7BF2-82E0-D3F7-F5CAA2435A3C}"/>
                  </a:ext>
                </a:extLst>
              </p:cNvPr>
              <p:cNvSpPr txBox="1"/>
              <p:nvPr/>
            </p:nvSpPr>
            <p:spPr>
              <a:xfrm>
                <a:off x="6198050" y="17924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2" name="pole tekstowe 2171">
                <a:extLst>
                  <a:ext uri="{FF2B5EF4-FFF2-40B4-BE49-F238E27FC236}">
                    <a16:creationId xmlns:a16="http://schemas.microsoft.com/office/drawing/2014/main" id="{93ABDE5A-7BF2-82E0-D3F7-F5CAA2435A3C}"/>
                  </a:ext>
                </a:extLst>
              </p:cNvPr>
              <p:cNvSpPr txBox="1">
                <a:spLocks noRot="1" noChangeAspect="1" noMove="1" noResize="1" noEditPoints="1" noAdjustHandles="1" noChangeArrowheads="1" noChangeShapeType="1" noTextEdit="1"/>
              </p:cNvSpPr>
              <p:nvPr/>
            </p:nvSpPr>
            <p:spPr>
              <a:xfrm>
                <a:off x="6198050" y="1792417"/>
                <a:ext cx="326755" cy="86690"/>
              </a:xfrm>
              <a:prstGeom prst="rect">
                <a:avLst/>
              </a:prstGeom>
              <a:blipFill>
                <a:blip r:embed="rId12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3" name="pole tekstowe 2172">
                <a:extLst>
                  <a:ext uri="{FF2B5EF4-FFF2-40B4-BE49-F238E27FC236}">
                    <a16:creationId xmlns:a16="http://schemas.microsoft.com/office/drawing/2014/main" id="{6A056E13-B427-20FA-F3B9-073ED0A9153C}"/>
                  </a:ext>
                </a:extLst>
              </p:cNvPr>
              <p:cNvSpPr txBox="1"/>
              <p:nvPr/>
            </p:nvSpPr>
            <p:spPr>
              <a:xfrm>
                <a:off x="6198050" y="19868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3" name="pole tekstowe 2172">
                <a:extLst>
                  <a:ext uri="{FF2B5EF4-FFF2-40B4-BE49-F238E27FC236}">
                    <a16:creationId xmlns:a16="http://schemas.microsoft.com/office/drawing/2014/main" id="{6A056E13-B427-20FA-F3B9-073ED0A9153C}"/>
                  </a:ext>
                </a:extLst>
              </p:cNvPr>
              <p:cNvSpPr txBox="1">
                <a:spLocks noRot="1" noChangeAspect="1" noMove="1" noResize="1" noEditPoints="1" noAdjustHandles="1" noChangeArrowheads="1" noChangeShapeType="1" noTextEdit="1"/>
              </p:cNvSpPr>
              <p:nvPr/>
            </p:nvSpPr>
            <p:spPr>
              <a:xfrm>
                <a:off x="6198050" y="1986852"/>
                <a:ext cx="326755" cy="86690"/>
              </a:xfrm>
              <a:prstGeom prst="rect">
                <a:avLst/>
              </a:prstGeom>
              <a:blipFill>
                <a:blip r:embed="rId12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4" name="pole tekstowe 2173">
                <a:extLst>
                  <a:ext uri="{FF2B5EF4-FFF2-40B4-BE49-F238E27FC236}">
                    <a16:creationId xmlns:a16="http://schemas.microsoft.com/office/drawing/2014/main" id="{EF4C6272-BD2B-D561-D3B1-2A5524B56EC1}"/>
                  </a:ext>
                </a:extLst>
              </p:cNvPr>
              <p:cNvSpPr txBox="1"/>
              <p:nvPr/>
            </p:nvSpPr>
            <p:spPr>
              <a:xfrm>
                <a:off x="6198050" y="21812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4" name="pole tekstowe 2173">
                <a:extLst>
                  <a:ext uri="{FF2B5EF4-FFF2-40B4-BE49-F238E27FC236}">
                    <a16:creationId xmlns:a16="http://schemas.microsoft.com/office/drawing/2014/main" id="{EF4C6272-BD2B-D561-D3B1-2A5524B56EC1}"/>
                  </a:ext>
                </a:extLst>
              </p:cNvPr>
              <p:cNvSpPr txBox="1">
                <a:spLocks noRot="1" noChangeAspect="1" noMove="1" noResize="1" noEditPoints="1" noAdjustHandles="1" noChangeArrowheads="1" noChangeShapeType="1" noTextEdit="1"/>
              </p:cNvSpPr>
              <p:nvPr/>
            </p:nvSpPr>
            <p:spPr>
              <a:xfrm>
                <a:off x="6198050" y="2181287"/>
                <a:ext cx="326755" cy="86690"/>
              </a:xfrm>
              <a:prstGeom prst="rect">
                <a:avLst/>
              </a:prstGeom>
              <a:blipFill>
                <a:blip r:embed="rId12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5" name="pole tekstowe 2174">
                <a:extLst>
                  <a:ext uri="{FF2B5EF4-FFF2-40B4-BE49-F238E27FC236}">
                    <a16:creationId xmlns:a16="http://schemas.microsoft.com/office/drawing/2014/main" id="{41626C93-BC21-2246-AD8B-8799CA78D58B}"/>
                  </a:ext>
                </a:extLst>
              </p:cNvPr>
              <p:cNvSpPr txBox="1"/>
              <p:nvPr/>
            </p:nvSpPr>
            <p:spPr>
              <a:xfrm>
                <a:off x="6198050" y="23757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5" name="pole tekstowe 2174">
                <a:extLst>
                  <a:ext uri="{FF2B5EF4-FFF2-40B4-BE49-F238E27FC236}">
                    <a16:creationId xmlns:a16="http://schemas.microsoft.com/office/drawing/2014/main" id="{41626C93-BC21-2246-AD8B-8799CA78D58B}"/>
                  </a:ext>
                </a:extLst>
              </p:cNvPr>
              <p:cNvSpPr txBox="1">
                <a:spLocks noRot="1" noChangeAspect="1" noMove="1" noResize="1" noEditPoints="1" noAdjustHandles="1" noChangeArrowheads="1" noChangeShapeType="1" noTextEdit="1"/>
              </p:cNvSpPr>
              <p:nvPr/>
            </p:nvSpPr>
            <p:spPr>
              <a:xfrm>
                <a:off x="6198050" y="2375722"/>
                <a:ext cx="326755" cy="86690"/>
              </a:xfrm>
              <a:prstGeom prst="rect">
                <a:avLst/>
              </a:prstGeom>
              <a:blipFill>
                <a:blip r:embed="rId12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6" name="pole tekstowe 2175">
                <a:extLst>
                  <a:ext uri="{FF2B5EF4-FFF2-40B4-BE49-F238E27FC236}">
                    <a16:creationId xmlns:a16="http://schemas.microsoft.com/office/drawing/2014/main" id="{0DDC5E07-B1E1-8CE5-CF1B-9182DFF09E0E}"/>
                  </a:ext>
                </a:extLst>
              </p:cNvPr>
              <p:cNvSpPr txBox="1"/>
              <p:nvPr/>
            </p:nvSpPr>
            <p:spPr>
              <a:xfrm>
                <a:off x="6198050" y="25701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6" name="pole tekstowe 2175">
                <a:extLst>
                  <a:ext uri="{FF2B5EF4-FFF2-40B4-BE49-F238E27FC236}">
                    <a16:creationId xmlns:a16="http://schemas.microsoft.com/office/drawing/2014/main" id="{0DDC5E07-B1E1-8CE5-CF1B-9182DFF09E0E}"/>
                  </a:ext>
                </a:extLst>
              </p:cNvPr>
              <p:cNvSpPr txBox="1">
                <a:spLocks noRot="1" noChangeAspect="1" noMove="1" noResize="1" noEditPoints="1" noAdjustHandles="1" noChangeArrowheads="1" noChangeShapeType="1" noTextEdit="1"/>
              </p:cNvSpPr>
              <p:nvPr/>
            </p:nvSpPr>
            <p:spPr>
              <a:xfrm>
                <a:off x="6198050" y="2570157"/>
                <a:ext cx="326755" cy="86690"/>
              </a:xfrm>
              <a:prstGeom prst="rect">
                <a:avLst/>
              </a:prstGeom>
              <a:blipFill>
                <a:blip r:embed="rId12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7" name="pole tekstowe 2176">
                <a:extLst>
                  <a:ext uri="{FF2B5EF4-FFF2-40B4-BE49-F238E27FC236}">
                    <a16:creationId xmlns:a16="http://schemas.microsoft.com/office/drawing/2014/main" id="{5583C844-0B36-67CA-BE60-78750584FFFD}"/>
                  </a:ext>
                </a:extLst>
              </p:cNvPr>
              <p:cNvSpPr txBox="1"/>
              <p:nvPr/>
            </p:nvSpPr>
            <p:spPr>
              <a:xfrm>
                <a:off x="6198050" y="27645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7" name="pole tekstowe 2176">
                <a:extLst>
                  <a:ext uri="{FF2B5EF4-FFF2-40B4-BE49-F238E27FC236}">
                    <a16:creationId xmlns:a16="http://schemas.microsoft.com/office/drawing/2014/main" id="{5583C844-0B36-67CA-BE60-78750584FFFD}"/>
                  </a:ext>
                </a:extLst>
              </p:cNvPr>
              <p:cNvSpPr txBox="1">
                <a:spLocks noRot="1" noChangeAspect="1" noMove="1" noResize="1" noEditPoints="1" noAdjustHandles="1" noChangeArrowheads="1" noChangeShapeType="1" noTextEdit="1"/>
              </p:cNvSpPr>
              <p:nvPr/>
            </p:nvSpPr>
            <p:spPr>
              <a:xfrm>
                <a:off x="6198050" y="2764592"/>
                <a:ext cx="326755" cy="86690"/>
              </a:xfrm>
              <a:prstGeom prst="rect">
                <a:avLst/>
              </a:prstGeom>
              <a:blipFill>
                <a:blip r:embed="rId12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8" name="pole tekstowe 2177">
                <a:extLst>
                  <a:ext uri="{FF2B5EF4-FFF2-40B4-BE49-F238E27FC236}">
                    <a16:creationId xmlns:a16="http://schemas.microsoft.com/office/drawing/2014/main" id="{CA17CE5B-F4A0-59FD-B5B5-372D835AB7AD}"/>
                  </a:ext>
                </a:extLst>
              </p:cNvPr>
              <p:cNvSpPr txBox="1"/>
              <p:nvPr/>
            </p:nvSpPr>
            <p:spPr>
              <a:xfrm>
                <a:off x="6198050" y="29590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8" name="pole tekstowe 2177">
                <a:extLst>
                  <a:ext uri="{FF2B5EF4-FFF2-40B4-BE49-F238E27FC236}">
                    <a16:creationId xmlns:a16="http://schemas.microsoft.com/office/drawing/2014/main" id="{CA17CE5B-F4A0-59FD-B5B5-372D835AB7AD}"/>
                  </a:ext>
                </a:extLst>
              </p:cNvPr>
              <p:cNvSpPr txBox="1">
                <a:spLocks noRot="1" noChangeAspect="1" noMove="1" noResize="1" noEditPoints="1" noAdjustHandles="1" noChangeArrowheads="1" noChangeShapeType="1" noTextEdit="1"/>
              </p:cNvSpPr>
              <p:nvPr/>
            </p:nvSpPr>
            <p:spPr>
              <a:xfrm>
                <a:off x="6198050" y="2959027"/>
                <a:ext cx="326755" cy="86690"/>
              </a:xfrm>
              <a:prstGeom prst="rect">
                <a:avLst/>
              </a:prstGeom>
              <a:blipFill>
                <a:blip r:embed="rId129"/>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9" name="pole tekstowe 2178">
                <a:extLst>
                  <a:ext uri="{FF2B5EF4-FFF2-40B4-BE49-F238E27FC236}">
                    <a16:creationId xmlns:a16="http://schemas.microsoft.com/office/drawing/2014/main" id="{2A441CC1-6F08-FE4C-287A-4569DD71D8C3}"/>
                  </a:ext>
                </a:extLst>
              </p:cNvPr>
              <p:cNvSpPr txBox="1"/>
              <p:nvPr/>
            </p:nvSpPr>
            <p:spPr>
              <a:xfrm>
                <a:off x="6198050" y="31534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9" name="pole tekstowe 2178">
                <a:extLst>
                  <a:ext uri="{FF2B5EF4-FFF2-40B4-BE49-F238E27FC236}">
                    <a16:creationId xmlns:a16="http://schemas.microsoft.com/office/drawing/2014/main" id="{2A441CC1-6F08-FE4C-287A-4569DD71D8C3}"/>
                  </a:ext>
                </a:extLst>
              </p:cNvPr>
              <p:cNvSpPr txBox="1">
                <a:spLocks noRot="1" noChangeAspect="1" noMove="1" noResize="1" noEditPoints="1" noAdjustHandles="1" noChangeArrowheads="1" noChangeShapeType="1" noTextEdit="1"/>
              </p:cNvSpPr>
              <p:nvPr/>
            </p:nvSpPr>
            <p:spPr>
              <a:xfrm>
                <a:off x="6198050" y="3153462"/>
                <a:ext cx="326755" cy="86690"/>
              </a:xfrm>
              <a:prstGeom prst="rect">
                <a:avLst/>
              </a:prstGeom>
              <a:blipFill>
                <a:blip r:embed="rId13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0" name="pole tekstowe 2179">
                <a:extLst>
                  <a:ext uri="{FF2B5EF4-FFF2-40B4-BE49-F238E27FC236}">
                    <a16:creationId xmlns:a16="http://schemas.microsoft.com/office/drawing/2014/main" id="{67D29FAA-72F9-A7B7-29BA-F2AF3F5AB83F}"/>
                  </a:ext>
                </a:extLst>
              </p:cNvPr>
              <p:cNvSpPr txBox="1"/>
              <p:nvPr/>
            </p:nvSpPr>
            <p:spPr>
              <a:xfrm>
                <a:off x="6198050" y="33478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0" name="pole tekstowe 2179">
                <a:extLst>
                  <a:ext uri="{FF2B5EF4-FFF2-40B4-BE49-F238E27FC236}">
                    <a16:creationId xmlns:a16="http://schemas.microsoft.com/office/drawing/2014/main" id="{67D29FAA-72F9-A7B7-29BA-F2AF3F5AB83F}"/>
                  </a:ext>
                </a:extLst>
              </p:cNvPr>
              <p:cNvSpPr txBox="1">
                <a:spLocks noRot="1" noChangeAspect="1" noMove="1" noResize="1" noEditPoints="1" noAdjustHandles="1" noChangeArrowheads="1" noChangeShapeType="1" noTextEdit="1"/>
              </p:cNvSpPr>
              <p:nvPr/>
            </p:nvSpPr>
            <p:spPr>
              <a:xfrm>
                <a:off x="6198050" y="3347897"/>
                <a:ext cx="326755" cy="86690"/>
              </a:xfrm>
              <a:prstGeom prst="rect">
                <a:avLst/>
              </a:prstGeom>
              <a:blipFill>
                <a:blip r:embed="rId13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1" name="pole tekstowe 2180">
                <a:extLst>
                  <a:ext uri="{FF2B5EF4-FFF2-40B4-BE49-F238E27FC236}">
                    <a16:creationId xmlns:a16="http://schemas.microsoft.com/office/drawing/2014/main" id="{0E34CA07-229E-B3E7-7177-AEFE78D4FE3A}"/>
                  </a:ext>
                </a:extLst>
              </p:cNvPr>
              <p:cNvSpPr txBox="1"/>
              <p:nvPr/>
            </p:nvSpPr>
            <p:spPr>
              <a:xfrm>
                <a:off x="6198050" y="35423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1" name="pole tekstowe 2180">
                <a:extLst>
                  <a:ext uri="{FF2B5EF4-FFF2-40B4-BE49-F238E27FC236}">
                    <a16:creationId xmlns:a16="http://schemas.microsoft.com/office/drawing/2014/main" id="{0E34CA07-229E-B3E7-7177-AEFE78D4FE3A}"/>
                  </a:ext>
                </a:extLst>
              </p:cNvPr>
              <p:cNvSpPr txBox="1">
                <a:spLocks noRot="1" noChangeAspect="1" noMove="1" noResize="1" noEditPoints="1" noAdjustHandles="1" noChangeArrowheads="1" noChangeShapeType="1" noTextEdit="1"/>
              </p:cNvSpPr>
              <p:nvPr/>
            </p:nvSpPr>
            <p:spPr>
              <a:xfrm>
                <a:off x="6198050" y="3542332"/>
                <a:ext cx="326755" cy="86690"/>
              </a:xfrm>
              <a:prstGeom prst="rect">
                <a:avLst/>
              </a:prstGeom>
              <a:blipFill>
                <a:blip r:embed="rId13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2" name="pole tekstowe 2181">
                <a:extLst>
                  <a:ext uri="{FF2B5EF4-FFF2-40B4-BE49-F238E27FC236}">
                    <a16:creationId xmlns:a16="http://schemas.microsoft.com/office/drawing/2014/main" id="{ABBF8978-EADB-738A-D06B-5C4A021148A8}"/>
                  </a:ext>
                </a:extLst>
              </p:cNvPr>
              <p:cNvSpPr txBox="1"/>
              <p:nvPr/>
            </p:nvSpPr>
            <p:spPr>
              <a:xfrm>
                <a:off x="6198050" y="37367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2" name="pole tekstowe 2181">
                <a:extLst>
                  <a:ext uri="{FF2B5EF4-FFF2-40B4-BE49-F238E27FC236}">
                    <a16:creationId xmlns:a16="http://schemas.microsoft.com/office/drawing/2014/main" id="{ABBF8978-EADB-738A-D06B-5C4A021148A8}"/>
                  </a:ext>
                </a:extLst>
              </p:cNvPr>
              <p:cNvSpPr txBox="1">
                <a:spLocks noRot="1" noChangeAspect="1" noMove="1" noResize="1" noEditPoints="1" noAdjustHandles="1" noChangeArrowheads="1" noChangeShapeType="1" noTextEdit="1"/>
              </p:cNvSpPr>
              <p:nvPr/>
            </p:nvSpPr>
            <p:spPr>
              <a:xfrm>
                <a:off x="6198050" y="3736767"/>
                <a:ext cx="326755" cy="86690"/>
              </a:xfrm>
              <a:prstGeom prst="rect">
                <a:avLst/>
              </a:prstGeom>
              <a:blipFill>
                <a:blip r:embed="rId13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3" name="pole tekstowe 2182">
                <a:extLst>
                  <a:ext uri="{FF2B5EF4-FFF2-40B4-BE49-F238E27FC236}">
                    <a16:creationId xmlns:a16="http://schemas.microsoft.com/office/drawing/2014/main" id="{2DF5EAB3-30A0-3CE7-AA22-912E77D00146}"/>
                  </a:ext>
                </a:extLst>
              </p:cNvPr>
              <p:cNvSpPr txBox="1"/>
              <p:nvPr/>
            </p:nvSpPr>
            <p:spPr>
              <a:xfrm>
                <a:off x="6198050" y="39312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3" name="pole tekstowe 2182">
                <a:extLst>
                  <a:ext uri="{FF2B5EF4-FFF2-40B4-BE49-F238E27FC236}">
                    <a16:creationId xmlns:a16="http://schemas.microsoft.com/office/drawing/2014/main" id="{2DF5EAB3-30A0-3CE7-AA22-912E77D00146}"/>
                  </a:ext>
                </a:extLst>
              </p:cNvPr>
              <p:cNvSpPr txBox="1">
                <a:spLocks noRot="1" noChangeAspect="1" noMove="1" noResize="1" noEditPoints="1" noAdjustHandles="1" noChangeArrowheads="1" noChangeShapeType="1" noTextEdit="1"/>
              </p:cNvSpPr>
              <p:nvPr/>
            </p:nvSpPr>
            <p:spPr>
              <a:xfrm>
                <a:off x="6198050" y="3931202"/>
                <a:ext cx="326755" cy="86690"/>
              </a:xfrm>
              <a:prstGeom prst="rect">
                <a:avLst/>
              </a:prstGeom>
              <a:blipFill>
                <a:blip r:embed="rId13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4" name="pole tekstowe 2183">
                <a:extLst>
                  <a:ext uri="{FF2B5EF4-FFF2-40B4-BE49-F238E27FC236}">
                    <a16:creationId xmlns:a16="http://schemas.microsoft.com/office/drawing/2014/main" id="{DDBB3342-BE88-3E09-B937-2364213F8C7C}"/>
                  </a:ext>
                </a:extLst>
              </p:cNvPr>
              <p:cNvSpPr txBox="1"/>
              <p:nvPr/>
            </p:nvSpPr>
            <p:spPr>
              <a:xfrm>
                <a:off x="6198050" y="412563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4" name="pole tekstowe 2183">
                <a:extLst>
                  <a:ext uri="{FF2B5EF4-FFF2-40B4-BE49-F238E27FC236}">
                    <a16:creationId xmlns:a16="http://schemas.microsoft.com/office/drawing/2014/main" id="{DDBB3342-BE88-3E09-B937-2364213F8C7C}"/>
                  </a:ext>
                </a:extLst>
              </p:cNvPr>
              <p:cNvSpPr txBox="1">
                <a:spLocks noRot="1" noChangeAspect="1" noMove="1" noResize="1" noEditPoints="1" noAdjustHandles="1" noChangeArrowheads="1" noChangeShapeType="1" noTextEdit="1"/>
              </p:cNvSpPr>
              <p:nvPr/>
            </p:nvSpPr>
            <p:spPr>
              <a:xfrm>
                <a:off x="6198050" y="4125637"/>
                <a:ext cx="326755" cy="86690"/>
              </a:xfrm>
              <a:prstGeom prst="rect">
                <a:avLst/>
              </a:prstGeom>
              <a:blipFill>
                <a:blip r:embed="rId13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5" name="pole tekstowe 2184">
                <a:extLst>
                  <a:ext uri="{FF2B5EF4-FFF2-40B4-BE49-F238E27FC236}">
                    <a16:creationId xmlns:a16="http://schemas.microsoft.com/office/drawing/2014/main" id="{CC30B908-806F-23A9-5EBA-256EE7E77E39}"/>
                  </a:ext>
                </a:extLst>
              </p:cNvPr>
              <p:cNvSpPr txBox="1"/>
              <p:nvPr/>
            </p:nvSpPr>
            <p:spPr>
              <a:xfrm>
                <a:off x="6198050" y="43200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5" name="pole tekstowe 2184">
                <a:extLst>
                  <a:ext uri="{FF2B5EF4-FFF2-40B4-BE49-F238E27FC236}">
                    <a16:creationId xmlns:a16="http://schemas.microsoft.com/office/drawing/2014/main" id="{CC30B908-806F-23A9-5EBA-256EE7E77E39}"/>
                  </a:ext>
                </a:extLst>
              </p:cNvPr>
              <p:cNvSpPr txBox="1">
                <a:spLocks noRot="1" noChangeAspect="1" noMove="1" noResize="1" noEditPoints="1" noAdjustHandles="1" noChangeArrowheads="1" noChangeShapeType="1" noTextEdit="1"/>
              </p:cNvSpPr>
              <p:nvPr/>
            </p:nvSpPr>
            <p:spPr>
              <a:xfrm>
                <a:off x="6198050" y="4320072"/>
                <a:ext cx="326755" cy="86690"/>
              </a:xfrm>
              <a:prstGeom prst="rect">
                <a:avLst/>
              </a:prstGeom>
              <a:blipFill>
                <a:blip r:embed="rId1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6" name="pole tekstowe 2185">
                <a:extLst>
                  <a:ext uri="{FF2B5EF4-FFF2-40B4-BE49-F238E27FC236}">
                    <a16:creationId xmlns:a16="http://schemas.microsoft.com/office/drawing/2014/main" id="{378652C8-47F5-E02A-46B1-D1D6BA64ECD1}"/>
                  </a:ext>
                </a:extLst>
              </p:cNvPr>
              <p:cNvSpPr txBox="1"/>
              <p:nvPr/>
            </p:nvSpPr>
            <p:spPr>
              <a:xfrm>
                <a:off x="6198050" y="45145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6" name="pole tekstowe 2185">
                <a:extLst>
                  <a:ext uri="{FF2B5EF4-FFF2-40B4-BE49-F238E27FC236}">
                    <a16:creationId xmlns:a16="http://schemas.microsoft.com/office/drawing/2014/main" id="{378652C8-47F5-E02A-46B1-D1D6BA64ECD1}"/>
                  </a:ext>
                </a:extLst>
              </p:cNvPr>
              <p:cNvSpPr txBox="1">
                <a:spLocks noRot="1" noChangeAspect="1" noMove="1" noResize="1" noEditPoints="1" noAdjustHandles="1" noChangeArrowheads="1" noChangeShapeType="1" noTextEdit="1"/>
              </p:cNvSpPr>
              <p:nvPr/>
            </p:nvSpPr>
            <p:spPr>
              <a:xfrm>
                <a:off x="6198050" y="4514504"/>
                <a:ext cx="326755" cy="86690"/>
              </a:xfrm>
              <a:prstGeom prst="rect">
                <a:avLst/>
              </a:prstGeom>
              <a:blipFill>
                <a:blip r:embed="rId1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7" name="pole tekstowe 2186">
                <a:extLst>
                  <a:ext uri="{FF2B5EF4-FFF2-40B4-BE49-F238E27FC236}">
                    <a16:creationId xmlns:a16="http://schemas.microsoft.com/office/drawing/2014/main" id="{3D92E827-050D-0955-FEA6-223536B7A6DF}"/>
                  </a:ext>
                </a:extLst>
              </p:cNvPr>
              <p:cNvSpPr txBox="1"/>
              <p:nvPr/>
            </p:nvSpPr>
            <p:spPr>
              <a:xfrm>
                <a:off x="6425094" y="16005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7" name="pole tekstowe 2186">
                <a:extLst>
                  <a:ext uri="{FF2B5EF4-FFF2-40B4-BE49-F238E27FC236}">
                    <a16:creationId xmlns:a16="http://schemas.microsoft.com/office/drawing/2014/main" id="{3D92E827-050D-0955-FEA6-223536B7A6DF}"/>
                  </a:ext>
                </a:extLst>
              </p:cNvPr>
              <p:cNvSpPr txBox="1">
                <a:spLocks noRot="1" noChangeAspect="1" noMove="1" noResize="1" noEditPoints="1" noAdjustHandles="1" noChangeArrowheads="1" noChangeShapeType="1" noTextEdit="1"/>
              </p:cNvSpPr>
              <p:nvPr/>
            </p:nvSpPr>
            <p:spPr>
              <a:xfrm>
                <a:off x="6425094" y="1600510"/>
                <a:ext cx="326755" cy="86690"/>
              </a:xfrm>
              <a:prstGeom prst="rect">
                <a:avLst/>
              </a:prstGeom>
              <a:blipFill>
                <a:blip r:embed="rId1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8" name="pole tekstowe 2187">
                <a:extLst>
                  <a:ext uri="{FF2B5EF4-FFF2-40B4-BE49-F238E27FC236}">
                    <a16:creationId xmlns:a16="http://schemas.microsoft.com/office/drawing/2014/main" id="{8F973B90-1272-F075-023E-B67861A6C1B6}"/>
                  </a:ext>
                </a:extLst>
              </p:cNvPr>
              <p:cNvSpPr txBox="1"/>
              <p:nvPr/>
            </p:nvSpPr>
            <p:spPr>
              <a:xfrm>
                <a:off x="6425094" y="179086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8" name="pole tekstowe 2187">
                <a:extLst>
                  <a:ext uri="{FF2B5EF4-FFF2-40B4-BE49-F238E27FC236}">
                    <a16:creationId xmlns:a16="http://schemas.microsoft.com/office/drawing/2014/main" id="{8F973B90-1272-F075-023E-B67861A6C1B6}"/>
                  </a:ext>
                </a:extLst>
              </p:cNvPr>
              <p:cNvSpPr txBox="1">
                <a:spLocks noRot="1" noChangeAspect="1" noMove="1" noResize="1" noEditPoints="1" noAdjustHandles="1" noChangeArrowheads="1" noChangeShapeType="1" noTextEdit="1"/>
              </p:cNvSpPr>
              <p:nvPr/>
            </p:nvSpPr>
            <p:spPr>
              <a:xfrm>
                <a:off x="6425094" y="1790863"/>
                <a:ext cx="326755" cy="86690"/>
              </a:xfrm>
              <a:prstGeom prst="rect">
                <a:avLst/>
              </a:prstGeom>
              <a:blipFill>
                <a:blip r:embed="rId13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9" name="pole tekstowe 2188">
                <a:extLst>
                  <a:ext uri="{FF2B5EF4-FFF2-40B4-BE49-F238E27FC236}">
                    <a16:creationId xmlns:a16="http://schemas.microsoft.com/office/drawing/2014/main" id="{7EC730A4-3F9F-0D2A-A3F4-C177A02C3BC4}"/>
                  </a:ext>
                </a:extLst>
              </p:cNvPr>
              <p:cNvSpPr txBox="1"/>
              <p:nvPr/>
            </p:nvSpPr>
            <p:spPr>
              <a:xfrm>
                <a:off x="6425094" y="198529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9" name="pole tekstowe 2188">
                <a:extLst>
                  <a:ext uri="{FF2B5EF4-FFF2-40B4-BE49-F238E27FC236}">
                    <a16:creationId xmlns:a16="http://schemas.microsoft.com/office/drawing/2014/main" id="{7EC730A4-3F9F-0D2A-A3F4-C177A02C3BC4}"/>
                  </a:ext>
                </a:extLst>
              </p:cNvPr>
              <p:cNvSpPr txBox="1">
                <a:spLocks noRot="1" noChangeAspect="1" noMove="1" noResize="1" noEditPoints="1" noAdjustHandles="1" noChangeArrowheads="1" noChangeShapeType="1" noTextEdit="1"/>
              </p:cNvSpPr>
              <p:nvPr/>
            </p:nvSpPr>
            <p:spPr>
              <a:xfrm>
                <a:off x="6425094" y="1985298"/>
                <a:ext cx="326755" cy="86690"/>
              </a:xfrm>
              <a:prstGeom prst="rect">
                <a:avLst/>
              </a:prstGeom>
              <a:blipFill>
                <a:blip r:embed="rId14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0" name="pole tekstowe 2189">
                <a:extLst>
                  <a:ext uri="{FF2B5EF4-FFF2-40B4-BE49-F238E27FC236}">
                    <a16:creationId xmlns:a16="http://schemas.microsoft.com/office/drawing/2014/main" id="{F483D505-F7E1-9B27-64FC-68FD805E5CA8}"/>
                  </a:ext>
                </a:extLst>
              </p:cNvPr>
              <p:cNvSpPr txBox="1"/>
              <p:nvPr/>
            </p:nvSpPr>
            <p:spPr>
              <a:xfrm>
                <a:off x="6425094" y="21797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0" name="pole tekstowe 2189">
                <a:extLst>
                  <a:ext uri="{FF2B5EF4-FFF2-40B4-BE49-F238E27FC236}">
                    <a16:creationId xmlns:a16="http://schemas.microsoft.com/office/drawing/2014/main" id="{F483D505-F7E1-9B27-64FC-68FD805E5CA8}"/>
                  </a:ext>
                </a:extLst>
              </p:cNvPr>
              <p:cNvSpPr txBox="1">
                <a:spLocks noRot="1" noChangeAspect="1" noMove="1" noResize="1" noEditPoints="1" noAdjustHandles="1" noChangeArrowheads="1" noChangeShapeType="1" noTextEdit="1"/>
              </p:cNvSpPr>
              <p:nvPr/>
            </p:nvSpPr>
            <p:spPr>
              <a:xfrm>
                <a:off x="6425094" y="2179733"/>
                <a:ext cx="326755" cy="86690"/>
              </a:xfrm>
              <a:prstGeom prst="rect">
                <a:avLst/>
              </a:prstGeom>
              <a:blipFill>
                <a:blip r:embed="rId14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1" name="pole tekstowe 2190">
                <a:extLst>
                  <a:ext uri="{FF2B5EF4-FFF2-40B4-BE49-F238E27FC236}">
                    <a16:creationId xmlns:a16="http://schemas.microsoft.com/office/drawing/2014/main" id="{6BA2D98A-4D08-4BDC-2C5A-A6F3244815A7}"/>
                  </a:ext>
                </a:extLst>
              </p:cNvPr>
              <p:cNvSpPr txBox="1"/>
              <p:nvPr/>
            </p:nvSpPr>
            <p:spPr>
              <a:xfrm>
                <a:off x="6425094" y="23741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1" name="pole tekstowe 2190">
                <a:extLst>
                  <a:ext uri="{FF2B5EF4-FFF2-40B4-BE49-F238E27FC236}">
                    <a16:creationId xmlns:a16="http://schemas.microsoft.com/office/drawing/2014/main" id="{6BA2D98A-4D08-4BDC-2C5A-A6F3244815A7}"/>
                  </a:ext>
                </a:extLst>
              </p:cNvPr>
              <p:cNvSpPr txBox="1">
                <a:spLocks noRot="1" noChangeAspect="1" noMove="1" noResize="1" noEditPoints="1" noAdjustHandles="1" noChangeArrowheads="1" noChangeShapeType="1" noTextEdit="1"/>
              </p:cNvSpPr>
              <p:nvPr/>
            </p:nvSpPr>
            <p:spPr>
              <a:xfrm>
                <a:off x="6425094" y="2374168"/>
                <a:ext cx="326755" cy="86690"/>
              </a:xfrm>
              <a:prstGeom prst="rect">
                <a:avLst/>
              </a:prstGeom>
              <a:blipFill>
                <a:blip r:embed="rId14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2" name="pole tekstowe 2191">
                <a:extLst>
                  <a:ext uri="{FF2B5EF4-FFF2-40B4-BE49-F238E27FC236}">
                    <a16:creationId xmlns:a16="http://schemas.microsoft.com/office/drawing/2014/main" id="{4B8EC72D-73D3-540B-8D71-CA6DE383DE30}"/>
                  </a:ext>
                </a:extLst>
              </p:cNvPr>
              <p:cNvSpPr txBox="1"/>
              <p:nvPr/>
            </p:nvSpPr>
            <p:spPr>
              <a:xfrm>
                <a:off x="6425094" y="25686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2" name="pole tekstowe 2191">
                <a:extLst>
                  <a:ext uri="{FF2B5EF4-FFF2-40B4-BE49-F238E27FC236}">
                    <a16:creationId xmlns:a16="http://schemas.microsoft.com/office/drawing/2014/main" id="{4B8EC72D-73D3-540B-8D71-CA6DE383DE30}"/>
                  </a:ext>
                </a:extLst>
              </p:cNvPr>
              <p:cNvSpPr txBox="1">
                <a:spLocks noRot="1" noChangeAspect="1" noMove="1" noResize="1" noEditPoints="1" noAdjustHandles="1" noChangeArrowheads="1" noChangeShapeType="1" noTextEdit="1"/>
              </p:cNvSpPr>
              <p:nvPr/>
            </p:nvSpPr>
            <p:spPr>
              <a:xfrm>
                <a:off x="6425094" y="2568603"/>
                <a:ext cx="326755" cy="86690"/>
              </a:xfrm>
              <a:prstGeom prst="rect">
                <a:avLst/>
              </a:prstGeom>
              <a:blipFill>
                <a:blip r:embed="rId14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3" name="pole tekstowe 2192">
                <a:extLst>
                  <a:ext uri="{FF2B5EF4-FFF2-40B4-BE49-F238E27FC236}">
                    <a16:creationId xmlns:a16="http://schemas.microsoft.com/office/drawing/2014/main" id="{BD940AB4-FA7C-C4FE-536F-E438FC37FC49}"/>
                  </a:ext>
                </a:extLst>
              </p:cNvPr>
              <p:cNvSpPr txBox="1"/>
              <p:nvPr/>
            </p:nvSpPr>
            <p:spPr>
              <a:xfrm>
                <a:off x="6425094" y="27630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3" name="pole tekstowe 2192">
                <a:extLst>
                  <a:ext uri="{FF2B5EF4-FFF2-40B4-BE49-F238E27FC236}">
                    <a16:creationId xmlns:a16="http://schemas.microsoft.com/office/drawing/2014/main" id="{BD940AB4-FA7C-C4FE-536F-E438FC37FC49}"/>
                  </a:ext>
                </a:extLst>
              </p:cNvPr>
              <p:cNvSpPr txBox="1">
                <a:spLocks noRot="1" noChangeAspect="1" noMove="1" noResize="1" noEditPoints="1" noAdjustHandles="1" noChangeArrowheads="1" noChangeShapeType="1" noTextEdit="1"/>
              </p:cNvSpPr>
              <p:nvPr/>
            </p:nvSpPr>
            <p:spPr>
              <a:xfrm>
                <a:off x="6425094" y="2763038"/>
                <a:ext cx="326755" cy="86690"/>
              </a:xfrm>
              <a:prstGeom prst="rect">
                <a:avLst/>
              </a:prstGeom>
              <a:blipFill>
                <a:blip r:embed="rId14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4" name="pole tekstowe 2193">
                <a:extLst>
                  <a:ext uri="{FF2B5EF4-FFF2-40B4-BE49-F238E27FC236}">
                    <a16:creationId xmlns:a16="http://schemas.microsoft.com/office/drawing/2014/main" id="{2EFD703D-8D62-822F-C5EA-7EF0582AB5DE}"/>
                  </a:ext>
                </a:extLst>
              </p:cNvPr>
              <p:cNvSpPr txBox="1"/>
              <p:nvPr/>
            </p:nvSpPr>
            <p:spPr>
              <a:xfrm>
                <a:off x="6425094" y="29574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4" name="pole tekstowe 2193">
                <a:extLst>
                  <a:ext uri="{FF2B5EF4-FFF2-40B4-BE49-F238E27FC236}">
                    <a16:creationId xmlns:a16="http://schemas.microsoft.com/office/drawing/2014/main" id="{2EFD703D-8D62-822F-C5EA-7EF0582AB5DE}"/>
                  </a:ext>
                </a:extLst>
              </p:cNvPr>
              <p:cNvSpPr txBox="1">
                <a:spLocks noRot="1" noChangeAspect="1" noMove="1" noResize="1" noEditPoints="1" noAdjustHandles="1" noChangeArrowheads="1" noChangeShapeType="1" noTextEdit="1"/>
              </p:cNvSpPr>
              <p:nvPr/>
            </p:nvSpPr>
            <p:spPr>
              <a:xfrm>
                <a:off x="6425094" y="2957473"/>
                <a:ext cx="326755" cy="86690"/>
              </a:xfrm>
              <a:prstGeom prst="rect">
                <a:avLst/>
              </a:prstGeom>
              <a:blipFill>
                <a:blip r:embed="rId14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5" name="pole tekstowe 2194">
                <a:extLst>
                  <a:ext uri="{FF2B5EF4-FFF2-40B4-BE49-F238E27FC236}">
                    <a16:creationId xmlns:a16="http://schemas.microsoft.com/office/drawing/2014/main" id="{61A30679-618F-4B6A-642D-BD58AD81A537}"/>
                  </a:ext>
                </a:extLst>
              </p:cNvPr>
              <p:cNvSpPr txBox="1"/>
              <p:nvPr/>
            </p:nvSpPr>
            <p:spPr>
              <a:xfrm>
                <a:off x="6425094" y="31519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5" name="pole tekstowe 2194">
                <a:extLst>
                  <a:ext uri="{FF2B5EF4-FFF2-40B4-BE49-F238E27FC236}">
                    <a16:creationId xmlns:a16="http://schemas.microsoft.com/office/drawing/2014/main" id="{61A30679-618F-4B6A-642D-BD58AD81A537}"/>
                  </a:ext>
                </a:extLst>
              </p:cNvPr>
              <p:cNvSpPr txBox="1">
                <a:spLocks noRot="1" noChangeAspect="1" noMove="1" noResize="1" noEditPoints="1" noAdjustHandles="1" noChangeArrowheads="1" noChangeShapeType="1" noTextEdit="1"/>
              </p:cNvSpPr>
              <p:nvPr/>
            </p:nvSpPr>
            <p:spPr>
              <a:xfrm>
                <a:off x="6425094" y="3151908"/>
                <a:ext cx="326755" cy="86690"/>
              </a:xfrm>
              <a:prstGeom prst="rect">
                <a:avLst/>
              </a:prstGeom>
              <a:blipFill>
                <a:blip r:embed="rId14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6" name="pole tekstowe 2195">
                <a:extLst>
                  <a:ext uri="{FF2B5EF4-FFF2-40B4-BE49-F238E27FC236}">
                    <a16:creationId xmlns:a16="http://schemas.microsoft.com/office/drawing/2014/main" id="{98165726-1A4E-5B56-65AF-E87AAFEC523B}"/>
                  </a:ext>
                </a:extLst>
              </p:cNvPr>
              <p:cNvSpPr txBox="1"/>
              <p:nvPr/>
            </p:nvSpPr>
            <p:spPr>
              <a:xfrm>
                <a:off x="6425094" y="33463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6" name="pole tekstowe 2195">
                <a:extLst>
                  <a:ext uri="{FF2B5EF4-FFF2-40B4-BE49-F238E27FC236}">
                    <a16:creationId xmlns:a16="http://schemas.microsoft.com/office/drawing/2014/main" id="{98165726-1A4E-5B56-65AF-E87AAFEC523B}"/>
                  </a:ext>
                </a:extLst>
              </p:cNvPr>
              <p:cNvSpPr txBox="1">
                <a:spLocks noRot="1" noChangeAspect="1" noMove="1" noResize="1" noEditPoints="1" noAdjustHandles="1" noChangeArrowheads="1" noChangeShapeType="1" noTextEdit="1"/>
              </p:cNvSpPr>
              <p:nvPr/>
            </p:nvSpPr>
            <p:spPr>
              <a:xfrm>
                <a:off x="6425094" y="3346343"/>
                <a:ext cx="326755" cy="86690"/>
              </a:xfrm>
              <a:prstGeom prst="rect">
                <a:avLst/>
              </a:prstGeom>
              <a:blipFill>
                <a:blip r:embed="rId14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7" name="pole tekstowe 2196">
                <a:extLst>
                  <a:ext uri="{FF2B5EF4-FFF2-40B4-BE49-F238E27FC236}">
                    <a16:creationId xmlns:a16="http://schemas.microsoft.com/office/drawing/2014/main" id="{D5884AE5-7118-6EE0-5517-E8B00D26F051}"/>
                  </a:ext>
                </a:extLst>
              </p:cNvPr>
              <p:cNvSpPr txBox="1"/>
              <p:nvPr/>
            </p:nvSpPr>
            <p:spPr>
              <a:xfrm>
                <a:off x="6425094" y="35407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7" name="pole tekstowe 2196">
                <a:extLst>
                  <a:ext uri="{FF2B5EF4-FFF2-40B4-BE49-F238E27FC236}">
                    <a16:creationId xmlns:a16="http://schemas.microsoft.com/office/drawing/2014/main" id="{D5884AE5-7118-6EE0-5517-E8B00D26F051}"/>
                  </a:ext>
                </a:extLst>
              </p:cNvPr>
              <p:cNvSpPr txBox="1">
                <a:spLocks noRot="1" noChangeAspect="1" noMove="1" noResize="1" noEditPoints="1" noAdjustHandles="1" noChangeArrowheads="1" noChangeShapeType="1" noTextEdit="1"/>
              </p:cNvSpPr>
              <p:nvPr/>
            </p:nvSpPr>
            <p:spPr>
              <a:xfrm>
                <a:off x="6425094" y="3540778"/>
                <a:ext cx="326755" cy="86690"/>
              </a:xfrm>
              <a:prstGeom prst="rect">
                <a:avLst/>
              </a:prstGeom>
              <a:blipFill>
                <a:blip r:embed="rId1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8" name="pole tekstowe 2197">
                <a:extLst>
                  <a:ext uri="{FF2B5EF4-FFF2-40B4-BE49-F238E27FC236}">
                    <a16:creationId xmlns:a16="http://schemas.microsoft.com/office/drawing/2014/main" id="{E086A4B8-FAE3-6420-5377-A091D8B925D1}"/>
                  </a:ext>
                </a:extLst>
              </p:cNvPr>
              <p:cNvSpPr txBox="1"/>
              <p:nvPr/>
            </p:nvSpPr>
            <p:spPr>
              <a:xfrm>
                <a:off x="6425094" y="37352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8" name="pole tekstowe 2197">
                <a:extLst>
                  <a:ext uri="{FF2B5EF4-FFF2-40B4-BE49-F238E27FC236}">
                    <a16:creationId xmlns:a16="http://schemas.microsoft.com/office/drawing/2014/main" id="{E086A4B8-FAE3-6420-5377-A091D8B925D1}"/>
                  </a:ext>
                </a:extLst>
              </p:cNvPr>
              <p:cNvSpPr txBox="1">
                <a:spLocks noRot="1" noChangeAspect="1" noMove="1" noResize="1" noEditPoints="1" noAdjustHandles="1" noChangeArrowheads="1" noChangeShapeType="1" noTextEdit="1"/>
              </p:cNvSpPr>
              <p:nvPr/>
            </p:nvSpPr>
            <p:spPr>
              <a:xfrm>
                <a:off x="6425094" y="3735213"/>
                <a:ext cx="326755" cy="86690"/>
              </a:xfrm>
              <a:prstGeom prst="rect">
                <a:avLst/>
              </a:prstGeom>
              <a:blipFill>
                <a:blip r:embed="rId14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9" name="pole tekstowe 2198">
                <a:extLst>
                  <a:ext uri="{FF2B5EF4-FFF2-40B4-BE49-F238E27FC236}">
                    <a16:creationId xmlns:a16="http://schemas.microsoft.com/office/drawing/2014/main" id="{CB6C784C-2D0B-53F6-EAEC-876D5236BD18}"/>
                  </a:ext>
                </a:extLst>
              </p:cNvPr>
              <p:cNvSpPr txBox="1"/>
              <p:nvPr/>
            </p:nvSpPr>
            <p:spPr>
              <a:xfrm>
                <a:off x="6425094" y="39296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9" name="pole tekstowe 2198">
                <a:extLst>
                  <a:ext uri="{FF2B5EF4-FFF2-40B4-BE49-F238E27FC236}">
                    <a16:creationId xmlns:a16="http://schemas.microsoft.com/office/drawing/2014/main" id="{CB6C784C-2D0B-53F6-EAEC-876D5236BD18}"/>
                  </a:ext>
                </a:extLst>
              </p:cNvPr>
              <p:cNvSpPr txBox="1">
                <a:spLocks noRot="1" noChangeAspect="1" noMove="1" noResize="1" noEditPoints="1" noAdjustHandles="1" noChangeArrowheads="1" noChangeShapeType="1" noTextEdit="1"/>
              </p:cNvSpPr>
              <p:nvPr/>
            </p:nvSpPr>
            <p:spPr>
              <a:xfrm>
                <a:off x="6425094" y="3929648"/>
                <a:ext cx="326755" cy="86690"/>
              </a:xfrm>
              <a:prstGeom prst="rect">
                <a:avLst/>
              </a:prstGeom>
              <a:blipFill>
                <a:blip r:embed="rId15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0" name="pole tekstowe 2199">
                <a:extLst>
                  <a:ext uri="{FF2B5EF4-FFF2-40B4-BE49-F238E27FC236}">
                    <a16:creationId xmlns:a16="http://schemas.microsoft.com/office/drawing/2014/main" id="{28208EEB-39F0-D174-58B1-E6279D38CFA6}"/>
                  </a:ext>
                </a:extLst>
              </p:cNvPr>
              <p:cNvSpPr txBox="1"/>
              <p:nvPr/>
            </p:nvSpPr>
            <p:spPr>
              <a:xfrm>
                <a:off x="6425094" y="412408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0" name="pole tekstowe 2199">
                <a:extLst>
                  <a:ext uri="{FF2B5EF4-FFF2-40B4-BE49-F238E27FC236}">
                    <a16:creationId xmlns:a16="http://schemas.microsoft.com/office/drawing/2014/main" id="{28208EEB-39F0-D174-58B1-E6279D38CFA6}"/>
                  </a:ext>
                </a:extLst>
              </p:cNvPr>
              <p:cNvSpPr txBox="1">
                <a:spLocks noRot="1" noChangeAspect="1" noMove="1" noResize="1" noEditPoints="1" noAdjustHandles="1" noChangeArrowheads="1" noChangeShapeType="1" noTextEdit="1"/>
              </p:cNvSpPr>
              <p:nvPr/>
            </p:nvSpPr>
            <p:spPr>
              <a:xfrm>
                <a:off x="6425094" y="4124083"/>
                <a:ext cx="326755" cy="86690"/>
              </a:xfrm>
              <a:prstGeom prst="rect">
                <a:avLst/>
              </a:prstGeom>
              <a:blipFill>
                <a:blip r:embed="rId15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1" name="pole tekstowe 2200">
                <a:extLst>
                  <a:ext uri="{FF2B5EF4-FFF2-40B4-BE49-F238E27FC236}">
                    <a16:creationId xmlns:a16="http://schemas.microsoft.com/office/drawing/2014/main" id="{A5E7E7E3-E6CB-8A44-6B42-E43DA1D90D9F}"/>
                  </a:ext>
                </a:extLst>
              </p:cNvPr>
              <p:cNvSpPr txBox="1"/>
              <p:nvPr/>
            </p:nvSpPr>
            <p:spPr>
              <a:xfrm>
                <a:off x="6425094" y="43185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1" name="pole tekstowe 2200">
                <a:extLst>
                  <a:ext uri="{FF2B5EF4-FFF2-40B4-BE49-F238E27FC236}">
                    <a16:creationId xmlns:a16="http://schemas.microsoft.com/office/drawing/2014/main" id="{A5E7E7E3-E6CB-8A44-6B42-E43DA1D90D9F}"/>
                  </a:ext>
                </a:extLst>
              </p:cNvPr>
              <p:cNvSpPr txBox="1">
                <a:spLocks noRot="1" noChangeAspect="1" noMove="1" noResize="1" noEditPoints="1" noAdjustHandles="1" noChangeArrowheads="1" noChangeShapeType="1" noTextEdit="1"/>
              </p:cNvSpPr>
              <p:nvPr/>
            </p:nvSpPr>
            <p:spPr>
              <a:xfrm>
                <a:off x="6425094" y="4318518"/>
                <a:ext cx="326755" cy="86690"/>
              </a:xfrm>
              <a:prstGeom prst="rect">
                <a:avLst/>
              </a:prstGeom>
              <a:blipFill>
                <a:blip r:embed="rId152"/>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2" name="pole tekstowe 2201">
                <a:extLst>
                  <a:ext uri="{FF2B5EF4-FFF2-40B4-BE49-F238E27FC236}">
                    <a16:creationId xmlns:a16="http://schemas.microsoft.com/office/drawing/2014/main" id="{56715044-7D11-8C8F-986A-0AD1BF395E55}"/>
                  </a:ext>
                </a:extLst>
              </p:cNvPr>
              <p:cNvSpPr txBox="1"/>
              <p:nvPr/>
            </p:nvSpPr>
            <p:spPr>
              <a:xfrm>
                <a:off x="6425094" y="451295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2" name="pole tekstowe 2201">
                <a:extLst>
                  <a:ext uri="{FF2B5EF4-FFF2-40B4-BE49-F238E27FC236}">
                    <a16:creationId xmlns:a16="http://schemas.microsoft.com/office/drawing/2014/main" id="{56715044-7D11-8C8F-986A-0AD1BF395E55}"/>
                  </a:ext>
                </a:extLst>
              </p:cNvPr>
              <p:cNvSpPr txBox="1">
                <a:spLocks noRot="1" noChangeAspect="1" noMove="1" noResize="1" noEditPoints="1" noAdjustHandles="1" noChangeArrowheads="1" noChangeShapeType="1" noTextEdit="1"/>
              </p:cNvSpPr>
              <p:nvPr/>
            </p:nvSpPr>
            <p:spPr>
              <a:xfrm>
                <a:off x="6425094" y="4512950"/>
                <a:ext cx="326755" cy="86690"/>
              </a:xfrm>
              <a:prstGeom prst="rect">
                <a:avLst/>
              </a:prstGeom>
              <a:blipFill>
                <a:blip r:embed="rId15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3" name="pole tekstowe 2202">
                <a:extLst>
                  <a:ext uri="{FF2B5EF4-FFF2-40B4-BE49-F238E27FC236}">
                    <a16:creationId xmlns:a16="http://schemas.microsoft.com/office/drawing/2014/main" id="{377B1C27-DC31-2EF0-DD80-C0E5E8805A4B}"/>
                  </a:ext>
                </a:extLst>
              </p:cNvPr>
              <p:cNvSpPr txBox="1"/>
              <p:nvPr/>
            </p:nvSpPr>
            <p:spPr>
              <a:xfrm>
                <a:off x="6652138" y="15989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3" name="pole tekstowe 2202">
                <a:extLst>
                  <a:ext uri="{FF2B5EF4-FFF2-40B4-BE49-F238E27FC236}">
                    <a16:creationId xmlns:a16="http://schemas.microsoft.com/office/drawing/2014/main" id="{377B1C27-DC31-2EF0-DD80-C0E5E8805A4B}"/>
                  </a:ext>
                </a:extLst>
              </p:cNvPr>
              <p:cNvSpPr txBox="1">
                <a:spLocks noRot="1" noChangeAspect="1" noMove="1" noResize="1" noEditPoints="1" noAdjustHandles="1" noChangeArrowheads="1" noChangeShapeType="1" noTextEdit="1"/>
              </p:cNvSpPr>
              <p:nvPr/>
            </p:nvSpPr>
            <p:spPr>
              <a:xfrm>
                <a:off x="6652138" y="1598956"/>
                <a:ext cx="326755" cy="86690"/>
              </a:xfrm>
              <a:prstGeom prst="rect">
                <a:avLst/>
              </a:prstGeom>
              <a:blipFill>
                <a:blip r:embed="rId15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4" name="pole tekstowe 2203">
                <a:extLst>
                  <a:ext uri="{FF2B5EF4-FFF2-40B4-BE49-F238E27FC236}">
                    <a16:creationId xmlns:a16="http://schemas.microsoft.com/office/drawing/2014/main" id="{C98FD577-1C2D-1CD4-E30E-52EE82605816}"/>
                  </a:ext>
                </a:extLst>
              </p:cNvPr>
              <p:cNvSpPr txBox="1"/>
              <p:nvPr/>
            </p:nvSpPr>
            <p:spPr>
              <a:xfrm>
                <a:off x="6652138" y="17893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4" name="pole tekstowe 2203">
                <a:extLst>
                  <a:ext uri="{FF2B5EF4-FFF2-40B4-BE49-F238E27FC236}">
                    <a16:creationId xmlns:a16="http://schemas.microsoft.com/office/drawing/2014/main" id="{C98FD577-1C2D-1CD4-E30E-52EE82605816}"/>
                  </a:ext>
                </a:extLst>
              </p:cNvPr>
              <p:cNvSpPr txBox="1">
                <a:spLocks noRot="1" noChangeAspect="1" noMove="1" noResize="1" noEditPoints="1" noAdjustHandles="1" noChangeArrowheads="1" noChangeShapeType="1" noTextEdit="1"/>
              </p:cNvSpPr>
              <p:nvPr/>
            </p:nvSpPr>
            <p:spPr>
              <a:xfrm>
                <a:off x="6652138" y="1789309"/>
                <a:ext cx="326755" cy="86690"/>
              </a:xfrm>
              <a:prstGeom prst="rect">
                <a:avLst/>
              </a:prstGeom>
              <a:blipFill>
                <a:blip r:embed="rId15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5" name="pole tekstowe 2204">
                <a:extLst>
                  <a:ext uri="{FF2B5EF4-FFF2-40B4-BE49-F238E27FC236}">
                    <a16:creationId xmlns:a16="http://schemas.microsoft.com/office/drawing/2014/main" id="{29BF1272-A328-8B78-01DC-DA41FF06F7CA}"/>
                  </a:ext>
                </a:extLst>
              </p:cNvPr>
              <p:cNvSpPr txBox="1"/>
              <p:nvPr/>
            </p:nvSpPr>
            <p:spPr>
              <a:xfrm>
                <a:off x="6652138" y="19837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5" name="pole tekstowe 2204">
                <a:extLst>
                  <a:ext uri="{FF2B5EF4-FFF2-40B4-BE49-F238E27FC236}">
                    <a16:creationId xmlns:a16="http://schemas.microsoft.com/office/drawing/2014/main" id="{29BF1272-A328-8B78-01DC-DA41FF06F7CA}"/>
                  </a:ext>
                </a:extLst>
              </p:cNvPr>
              <p:cNvSpPr txBox="1">
                <a:spLocks noRot="1" noChangeAspect="1" noMove="1" noResize="1" noEditPoints="1" noAdjustHandles="1" noChangeArrowheads="1" noChangeShapeType="1" noTextEdit="1"/>
              </p:cNvSpPr>
              <p:nvPr/>
            </p:nvSpPr>
            <p:spPr>
              <a:xfrm>
                <a:off x="6652138" y="1983744"/>
                <a:ext cx="326755" cy="86690"/>
              </a:xfrm>
              <a:prstGeom prst="rect">
                <a:avLst/>
              </a:prstGeom>
              <a:blipFill>
                <a:blip r:embed="rId15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6" name="pole tekstowe 2205">
                <a:extLst>
                  <a:ext uri="{FF2B5EF4-FFF2-40B4-BE49-F238E27FC236}">
                    <a16:creationId xmlns:a16="http://schemas.microsoft.com/office/drawing/2014/main" id="{BB2ABAB8-A7D2-A7D4-A4EC-CD2ED5582460}"/>
                  </a:ext>
                </a:extLst>
              </p:cNvPr>
              <p:cNvSpPr txBox="1"/>
              <p:nvPr/>
            </p:nvSpPr>
            <p:spPr>
              <a:xfrm>
                <a:off x="6652138" y="21781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6" name="pole tekstowe 2205">
                <a:extLst>
                  <a:ext uri="{FF2B5EF4-FFF2-40B4-BE49-F238E27FC236}">
                    <a16:creationId xmlns:a16="http://schemas.microsoft.com/office/drawing/2014/main" id="{BB2ABAB8-A7D2-A7D4-A4EC-CD2ED5582460}"/>
                  </a:ext>
                </a:extLst>
              </p:cNvPr>
              <p:cNvSpPr txBox="1">
                <a:spLocks noRot="1" noChangeAspect="1" noMove="1" noResize="1" noEditPoints="1" noAdjustHandles="1" noChangeArrowheads="1" noChangeShapeType="1" noTextEdit="1"/>
              </p:cNvSpPr>
              <p:nvPr/>
            </p:nvSpPr>
            <p:spPr>
              <a:xfrm>
                <a:off x="6652138" y="2178179"/>
                <a:ext cx="326755" cy="86690"/>
              </a:xfrm>
              <a:prstGeom prst="rect">
                <a:avLst/>
              </a:prstGeom>
              <a:blipFill>
                <a:blip r:embed="rId15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7" name="pole tekstowe 2206">
                <a:extLst>
                  <a:ext uri="{FF2B5EF4-FFF2-40B4-BE49-F238E27FC236}">
                    <a16:creationId xmlns:a16="http://schemas.microsoft.com/office/drawing/2014/main" id="{4C222A8F-0002-186C-B097-74B19FC5FC02}"/>
                  </a:ext>
                </a:extLst>
              </p:cNvPr>
              <p:cNvSpPr txBox="1"/>
              <p:nvPr/>
            </p:nvSpPr>
            <p:spPr>
              <a:xfrm>
                <a:off x="6652138" y="23726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7" name="pole tekstowe 2206">
                <a:extLst>
                  <a:ext uri="{FF2B5EF4-FFF2-40B4-BE49-F238E27FC236}">
                    <a16:creationId xmlns:a16="http://schemas.microsoft.com/office/drawing/2014/main" id="{4C222A8F-0002-186C-B097-74B19FC5FC02}"/>
                  </a:ext>
                </a:extLst>
              </p:cNvPr>
              <p:cNvSpPr txBox="1">
                <a:spLocks noRot="1" noChangeAspect="1" noMove="1" noResize="1" noEditPoints="1" noAdjustHandles="1" noChangeArrowheads="1" noChangeShapeType="1" noTextEdit="1"/>
              </p:cNvSpPr>
              <p:nvPr/>
            </p:nvSpPr>
            <p:spPr>
              <a:xfrm>
                <a:off x="6652138" y="2372614"/>
                <a:ext cx="326755" cy="86690"/>
              </a:xfrm>
              <a:prstGeom prst="rect">
                <a:avLst/>
              </a:prstGeom>
              <a:blipFill>
                <a:blip r:embed="rId15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8" name="pole tekstowe 2207">
                <a:extLst>
                  <a:ext uri="{FF2B5EF4-FFF2-40B4-BE49-F238E27FC236}">
                    <a16:creationId xmlns:a16="http://schemas.microsoft.com/office/drawing/2014/main" id="{CFD837F1-D4C2-2D42-1B7A-317A98299365}"/>
                  </a:ext>
                </a:extLst>
              </p:cNvPr>
              <p:cNvSpPr txBox="1"/>
              <p:nvPr/>
            </p:nvSpPr>
            <p:spPr>
              <a:xfrm>
                <a:off x="6652138" y="25670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8" name="pole tekstowe 2207">
                <a:extLst>
                  <a:ext uri="{FF2B5EF4-FFF2-40B4-BE49-F238E27FC236}">
                    <a16:creationId xmlns:a16="http://schemas.microsoft.com/office/drawing/2014/main" id="{CFD837F1-D4C2-2D42-1B7A-317A98299365}"/>
                  </a:ext>
                </a:extLst>
              </p:cNvPr>
              <p:cNvSpPr txBox="1">
                <a:spLocks noRot="1" noChangeAspect="1" noMove="1" noResize="1" noEditPoints="1" noAdjustHandles="1" noChangeArrowheads="1" noChangeShapeType="1" noTextEdit="1"/>
              </p:cNvSpPr>
              <p:nvPr/>
            </p:nvSpPr>
            <p:spPr>
              <a:xfrm>
                <a:off x="6652138" y="2567049"/>
                <a:ext cx="326755" cy="86690"/>
              </a:xfrm>
              <a:prstGeom prst="rect">
                <a:avLst/>
              </a:prstGeom>
              <a:blipFill>
                <a:blip r:embed="rId15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9" name="pole tekstowe 2208">
                <a:extLst>
                  <a:ext uri="{FF2B5EF4-FFF2-40B4-BE49-F238E27FC236}">
                    <a16:creationId xmlns:a16="http://schemas.microsoft.com/office/drawing/2014/main" id="{834B5048-CA1E-AE05-124A-265EB452A2FF}"/>
                  </a:ext>
                </a:extLst>
              </p:cNvPr>
              <p:cNvSpPr txBox="1"/>
              <p:nvPr/>
            </p:nvSpPr>
            <p:spPr>
              <a:xfrm>
                <a:off x="6652138" y="27614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9" name="pole tekstowe 2208">
                <a:extLst>
                  <a:ext uri="{FF2B5EF4-FFF2-40B4-BE49-F238E27FC236}">
                    <a16:creationId xmlns:a16="http://schemas.microsoft.com/office/drawing/2014/main" id="{834B5048-CA1E-AE05-124A-265EB452A2FF}"/>
                  </a:ext>
                </a:extLst>
              </p:cNvPr>
              <p:cNvSpPr txBox="1">
                <a:spLocks noRot="1" noChangeAspect="1" noMove="1" noResize="1" noEditPoints="1" noAdjustHandles="1" noChangeArrowheads="1" noChangeShapeType="1" noTextEdit="1"/>
              </p:cNvSpPr>
              <p:nvPr/>
            </p:nvSpPr>
            <p:spPr>
              <a:xfrm>
                <a:off x="6652138" y="2761484"/>
                <a:ext cx="326755" cy="86690"/>
              </a:xfrm>
              <a:prstGeom prst="rect">
                <a:avLst/>
              </a:prstGeom>
              <a:blipFill>
                <a:blip r:embed="rId16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0" name="pole tekstowe 2209">
                <a:extLst>
                  <a:ext uri="{FF2B5EF4-FFF2-40B4-BE49-F238E27FC236}">
                    <a16:creationId xmlns:a16="http://schemas.microsoft.com/office/drawing/2014/main" id="{BD64FC47-3220-2934-B326-724988A9DAE0}"/>
                  </a:ext>
                </a:extLst>
              </p:cNvPr>
              <p:cNvSpPr txBox="1"/>
              <p:nvPr/>
            </p:nvSpPr>
            <p:spPr>
              <a:xfrm>
                <a:off x="6652138" y="29559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0" name="pole tekstowe 2209">
                <a:extLst>
                  <a:ext uri="{FF2B5EF4-FFF2-40B4-BE49-F238E27FC236}">
                    <a16:creationId xmlns:a16="http://schemas.microsoft.com/office/drawing/2014/main" id="{BD64FC47-3220-2934-B326-724988A9DAE0}"/>
                  </a:ext>
                </a:extLst>
              </p:cNvPr>
              <p:cNvSpPr txBox="1">
                <a:spLocks noRot="1" noChangeAspect="1" noMove="1" noResize="1" noEditPoints="1" noAdjustHandles="1" noChangeArrowheads="1" noChangeShapeType="1" noTextEdit="1"/>
              </p:cNvSpPr>
              <p:nvPr/>
            </p:nvSpPr>
            <p:spPr>
              <a:xfrm>
                <a:off x="6652138" y="2955919"/>
                <a:ext cx="326755" cy="86690"/>
              </a:xfrm>
              <a:prstGeom prst="rect">
                <a:avLst/>
              </a:prstGeom>
              <a:blipFill>
                <a:blip r:embed="rId16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1" name="pole tekstowe 2210">
                <a:extLst>
                  <a:ext uri="{FF2B5EF4-FFF2-40B4-BE49-F238E27FC236}">
                    <a16:creationId xmlns:a16="http://schemas.microsoft.com/office/drawing/2014/main" id="{D54D5B97-B684-3475-AD4F-D429893A09B7}"/>
                  </a:ext>
                </a:extLst>
              </p:cNvPr>
              <p:cNvSpPr txBox="1"/>
              <p:nvPr/>
            </p:nvSpPr>
            <p:spPr>
              <a:xfrm>
                <a:off x="6652138" y="31503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1" name="pole tekstowe 2210">
                <a:extLst>
                  <a:ext uri="{FF2B5EF4-FFF2-40B4-BE49-F238E27FC236}">
                    <a16:creationId xmlns:a16="http://schemas.microsoft.com/office/drawing/2014/main" id="{D54D5B97-B684-3475-AD4F-D429893A09B7}"/>
                  </a:ext>
                </a:extLst>
              </p:cNvPr>
              <p:cNvSpPr txBox="1">
                <a:spLocks noRot="1" noChangeAspect="1" noMove="1" noResize="1" noEditPoints="1" noAdjustHandles="1" noChangeArrowheads="1" noChangeShapeType="1" noTextEdit="1"/>
              </p:cNvSpPr>
              <p:nvPr/>
            </p:nvSpPr>
            <p:spPr>
              <a:xfrm>
                <a:off x="6652138" y="3150354"/>
                <a:ext cx="326755" cy="86690"/>
              </a:xfrm>
              <a:prstGeom prst="rect">
                <a:avLst/>
              </a:prstGeom>
              <a:blipFill>
                <a:blip r:embed="rId16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2" name="pole tekstowe 2211">
                <a:extLst>
                  <a:ext uri="{FF2B5EF4-FFF2-40B4-BE49-F238E27FC236}">
                    <a16:creationId xmlns:a16="http://schemas.microsoft.com/office/drawing/2014/main" id="{C08E96BA-90AD-BF1A-22D6-2E1910B09C14}"/>
                  </a:ext>
                </a:extLst>
              </p:cNvPr>
              <p:cNvSpPr txBox="1"/>
              <p:nvPr/>
            </p:nvSpPr>
            <p:spPr>
              <a:xfrm>
                <a:off x="6652138" y="33447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2" name="pole tekstowe 2211">
                <a:extLst>
                  <a:ext uri="{FF2B5EF4-FFF2-40B4-BE49-F238E27FC236}">
                    <a16:creationId xmlns:a16="http://schemas.microsoft.com/office/drawing/2014/main" id="{C08E96BA-90AD-BF1A-22D6-2E1910B09C14}"/>
                  </a:ext>
                </a:extLst>
              </p:cNvPr>
              <p:cNvSpPr txBox="1">
                <a:spLocks noRot="1" noChangeAspect="1" noMove="1" noResize="1" noEditPoints="1" noAdjustHandles="1" noChangeArrowheads="1" noChangeShapeType="1" noTextEdit="1"/>
              </p:cNvSpPr>
              <p:nvPr/>
            </p:nvSpPr>
            <p:spPr>
              <a:xfrm>
                <a:off x="6652138" y="3344789"/>
                <a:ext cx="326755" cy="86690"/>
              </a:xfrm>
              <a:prstGeom prst="rect">
                <a:avLst/>
              </a:prstGeom>
              <a:blipFill>
                <a:blip r:embed="rId16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3" name="pole tekstowe 2212">
                <a:extLst>
                  <a:ext uri="{FF2B5EF4-FFF2-40B4-BE49-F238E27FC236}">
                    <a16:creationId xmlns:a16="http://schemas.microsoft.com/office/drawing/2014/main" id="{AF0FA916-DB6F-CFC0-80A6-42999D95392F}"/>
                  </a:ext>
                </a:extLst>
              </p:cNvPr>
              <p:cNvSpPr txBox="1"/>
              <p:nvPr/>
            </p:nvSpPr>
            <p:spPr>
              <a:xfrm>
                <a:off x="6652138" y="35392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3" name="pole tekstowe 2212">
                <a:extLst>
                  <a:ext uri="{FF2B5EF4-FFF2-40B4-BE49-F238E27FC236}">
                    <a16:creationId xmlns:a16="http://schemas.microsoft.com/office/drawing/2014/main" id="{AF0FA916-DB6F-CFC0-80A6-42999D95392F}"/>
                  </a:ext>
                </a:extLst>
              </p:cNvPr>
              <p:cNvSpPr txBox="1">
                <a:spLocks noRot="1" noChangeAspect="1" noMove="1" noResize="1" noEditPoints="1" noAdjustHandles="1" noChangeArrowheads="1" noChangeShapeType="1" noTextEdit="1"/>
              </p:cNvSpPr>
              <p:nvPr/>
            </p:nvSpPr>
            <p:spPr>
              <a:xfrm>
                <a:off x="6652138" y="3539224"/>
                <a:ext cx="326755" cy="86690"/>
              </a:xfrm>
              <a:prstGeom prst="rect">
                <a:avLst/>
              </a:prstGeom>
              <a:blipFill>
                <a:blip r:embed="rId1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4" name="pole tekstowe 2213">
                <a:extLst>
                  <a:ext uri="{FF2B5EF4-FFF2-40B4-BE49-F238E27FC236}">
                    <a16:creationId xmlns:a16="http://schemas.microsoft.com/office/drawing/2014/main" id="{3D039CAB-79D8-0CAD-459F-1CC4B6A665B7}"/>
                  </a:ext>
                </a:extLst>
              </p:cNvPr>
              <p:cNvSpPr txBox="1"/>
              <p:nvPr/>
            </p:nvSpPr>
            <p:spPr>
              <a:xfrm>
                <a:off x="6652138" y="37336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4" name="pole tekstowe 2213">
                <a:extLst>
                  <a:ext uri="{FF2B5EF4-FFF2-40B4-BE49-F238E27FC236}">
                    <a16:creationId xmlns:a16="http://schemas.microsoft.com/office/drawing/2014/main" id="{3D039CAB-79D8-0CAD-459F-1CC4B6A665B7}"/>
                  </a:ext>
                </a:extLst>
              </p:cNvPr>
              <p:cNvSpPr txBox="1">
                <a:spLocks noRot="1" noChangeAspect="1" noMove="1" noResize="1" noEditPoints="1" noAdjustHandles="1" noChangeArrowheads="1" noChangeShapeType="1" noTextEdit="1"/>
              </p:cNvSpPr>
              <p:nvPr/>
            </p:nvSpPr>
            <p:spPr>
              <a:xfrm>
                <a:off x="6652138" y="3733659"/>
                <a:ext cx="326755" cy="86690"/>
              </a:xfrm>
              <a:prstGeom prst="rect">
                <a:avLst/>
              </a:prstGeom>
              <a:blipFill>
                <a:blip r:embed="rId16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5" name="pole tekstowe 2214">
                <a:extLst>
                  <a:ext uri="{FF2B5EF4-FFF2-40B4-BE49-F238E27FC236}">
                    <a16:creationId xmlns:a16="http://schemas.microsoft.com/office/drawing/2014/main" id="{8C95A65D-6587-791E-A967-F5A873249CDB}"/>
                  </a:ext>
                </a:extLst>
              </p:cNvPr>
              <p:cNvSpPr txBox="1"/>
              <p:nvPr/>
            </p:nvSpPr>
            <p:spPr>
              <a:xfrm>
                <a:off x="6652138" y="39280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5" name="pole tekstowe 2214">
                <a:extLst>
                  <a:ext uri="{FF2B5EF4-FFF2-40B4-BE49-F238E27FC236}">
                    <a16:creationId xmlns:a16="http://schemas.microsoft.com/office/drawing/2014/main" id="{8C95A65D-6587-791E-A967-F5A873249CDB}"/>
                  </a:ext>
                </a:extLst>
              </p:cNvPr>
              <p:cNvSpPr txBox="1">
                <a:spLocks noRot="1" noChangeAspect="1" noMove="1" noResize="1" noEditPoints="1" noAdjustHandles="1" noChangeArrowheads="1" noChangeShapeType="1" noTextEdit="1"/>
              </p:cNvSpPr>
              <p:nvPr/>
            </p:nvSpPr>
            <p:spPr>
              <a:xfrm>
                <a:off x="6652138" y="3928094"/>
                <a:ext cx="326755" cy="86690"/>
              </a:xfrm>
              <a:prstGeom prst="rect">
                <a:avLst/>
              </a:prstGeom>
              <a:blipFill>
                <a:blip r:embed="rId16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6" name="pole tekstowe 2215">
                <a:extLst>
                  <a:ext uri="{FF2B5EF4-FFF2-40B4-BE49-F238E27FC236}">
                    <a16:creationId xmlns:a16="http://schemas.microsoft.com/office/drawing/2014/main" id="{E874C292-A45D-3ABF-D38D-CB99E3BE8C0B}"/>
                  </a:ext>
                </a:extLst>
              </p:cNvPr>
              <p:cNvSpPr txBox="1"/>
              <p:nvPr/>
            </p:nvSpPr>
            <p:spPr>
              <a:xfrm>
                <a:off x="6652138" y="41225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6" name="pole tekstowe 2215">
                <a:extLst>
                  <a:ext uri="{FF2B5EF4-FFF2-40B4-BE49-F238E27FC236}">
                    <a16:creationId xmlns:a16="http://schemas.microsoft.com/office/drawing/2014/main" id="{E874C292-A45D-3ABF-D38D-CB99E3BE8C0B}"/>
                  </a:ext>
                </a:extLst>
              </p:cNvPr>
              <p:cNvSpPr txBox="1">
                <a:spLocks noRot="1" noChangeAspect="1" noMove="1" noResize="1" noEditPoints="1" noAdjustHandles="1" noChangeArrowheads="1" noChangeShapeType="1" noTextEdit="1"/>
              </p:cNvSpPr>
              <p:nvPr/>
            </p:nvSpPr>
            <p:spPr>
              <a:xfrm>
                <a:off x="6652138" y="4122529"/>
                <a:ext cx="326755" cy="86690"/>
              </a:xfrm>
              <a:prstGeom prst="rect">
                <a:avLst/>
              </a:prstGeom>
              <a:blipFill>
                <a:blip r:embed="rId16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7" name="pole tekstowe 2216">
                <a:extLst>
                  <a:ext uri="{FF2B5EF4-FFF2-40B4-BE49-F238E27FC236}">
                    <a16:creationId xmlns:a16="http://schemas.microsoft.com/office/drawing/2014/main" id="{7741941E-86EE-A703-528C-31F237780350}"/>
                  </a:ext>
                </a:extLst>
              </p:cNvPr>
              <p:cNvSpPr txBox="1"/>
              <p:nvPr/>
            </p:nvSpPr>
            <p:spPr>
              <a:xfrm>
                <a:off x="6652138" y="43169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7" name="pole tekstowe 2216">
                <a:extLst>
                  <a:ext uri="{FF2B5EF4-FFF2-40B4-BE49-F238E27FC236}">
                    <a16:creationId xmlns:a16="http://schemas.microsoft.com/office/drawing/2014/main" id="{7741941E-86EE-A703-528C-31F237780350}"/>
                  </a:ext>
                </a:extLst>
              </p:cNvPr>
              <p:cNvSpPr txBox="1">
                <a:spLocks noRot="1" noChangeAspect="1" noMove="1" noResize="1" noEditPoints="1" noAdjustHandles="1" noChangeArrowheads="1" noChangeShapeType="1" noTextEdit="1"/>
              </p:cNvSpPr>
              <p:nvPr/>
            </p:nvSpPr>
            <p:spPr>
              <a:xfrm>
                <a:off x="6652138" y="4316964"/>
                <a:ext cx="326755" cy="86690"/>
              </a:xfrm>
              <a:prstGeom prst="rect">
                <a:avLst/>
              </a:prstGeom>
              <a:blipFill>
                <a:blip r:embed="rId16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8" name="pole tekstowe 2217">
                <a:extLst>
                  <a:ext uri="{FF2B5EF4-FFF2-40B4-BE49-F238E27FC236}">
                    <a16:creationId xmlns:a16="http://schemas.microsoft.com/office/drawing/2014/main" id="{4EA9F46B-38DF-69F8-2230-C60F55801829}"/>
                  </a:ext>
                </a:extLst>
              </p:cNvPr>
              <p:cNvSpPr txBox="1"/>
              <p:nvPr/>
            </p:nvSpPr>
            <p:spPr>
              <a:xfrm>
                <a:off x="6652138" y="451139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8" name="pole tekstowe 2217">
                <a:extLst>
                  <a:ext uri="{FF2B5EF4-FFF2-40B4-BE49-F238E27FC236}">
                    <a16:creationId xmlns:a16="http://schemas.microsoft.com/office/drawing/2014/main" id="{4EA9F46B-38DF-69F8-2230-C60F55801829}"/>
                  </a:ext>
                </a:extLst>
              </p:cNvPr>
              <p:cNvSpPr txBox="1">
                <a:spLocks noRot="1" noChangeAspect="1" noMove="1" noResize="1" noEditPoints="1" noAdjustHandles="1" noChangeArrowheads="1" noChangeShapeType="1" noTextEdit="1"/>
              </p:cNvSpPr>
              <p:nvPr/>
            </p:nvSpPr>
            <p:spPr>
              <a:xfrm>
                <a:off x="6652138" y="4511396"/>
                <a:ext cx="326755" cy="86690"/>
              </a:xfrm>
              <a:prstGeom prst="rect">
                <a:avLst/>
              </a:prstGeom>
              <a:blipFill>
                <a:blip r:embed="rId16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9" name="pole tekstowe 2218">
                <a:extLst>
                  <a:ext uri="{FF2B5EF4-FFF2-40B4-BE49-F238E27FC236}">
                    <a16:creationId xmlns:a16="http://schemas.microsoft.com/office/drawing/2014/main" id="{A90BB63E-37CF-3F61-6347-244D611A5E8B}"/>
                  </a:ext>
                </a:extLst>
              </p:cNvPr>
              <p:cNvSpPr txBox="1"/>
              <p:nvPr/>
            </p:nvSpPr>
            <p:spPr>
              <a:xfrm>
                <a:off x="6879182" y="15974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9" name="pole tekstowe 2218">
                <a:extLst>
                  <a:ext uri="{FF2B5EF4-FFF2-40B4-BE49-F238E27FC236}">
                    <a16:creationId xmlns:a16="http://schemas.microsoft.com/office/drawing/2014/main" id="{A90BB63E-37CF-3F61-6347-244D611A5E8B}"/>
                  </a:ext>
                </a:extLst>
              </p:cNvPr>
              <p:cNvSpPr txBox="1">
                <a:spLocks noRot="1" noChangeAspect="1" noMove="1" noResize="1" noEditPoints="1" noAdjustHandles="1" noChangeArrowheads="1" noChangeShapeType="1" noTextEdit="1"/>
              </p:cNvSpPr>
              <p:nvPr/>
            </p:nvSpPr>
            <p:spPr>
              <a:xfrm>
                <a:off x="6879182" y="1597402"/>
                <a:ext cx="326755" cy="86690"/>
              </a:xfrm>
              <a:prstGeom prst="rect">
                <a:avLst/>
              </a:prstGeom>
              <a:blipFill>
                <a:blip r:embed="rId17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0" name="pole tekstowe 2219">
                <a:extLst>
                  <a:ext uri="{FF2B5EF4-FFF2-40B4-BE49-F238E27FC236}">
                    <a16:creationId xmlns:a16="http://schemas.microsoft.com/office/drawing/2014/main" id="{9E572893-FA4B-F062-E7BE-0AFCAF445D97}"/>
                  </a:ext>
                </a:extLst>
              </p:cNvPr>
              <p:cNvSpPr txBox="1"/>
              <p:nvPr/>
            </p:nvSpPr>
            <p:spPr>
              <a:xfrm>
                <a:off x="6879182" y="17877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0" name="pole tekstowe 2219">
                <a:extLst>
                  <a:ext uri="{FF2B5EF4-FFF2-40B4-BE49-F238E27FC236}">
                    <a16:creationId xmlns:a16="http://schemas.microsoft.com/office/drawing/2014/main" id="{9E572893-FA4B-F062-E7BE-0AFCAF445D97}"/>
                  </a:ext>
                </a:extLst>
              </p:cNvPr>
              <p:cNvSpPr txBox="1">
                <a:spLocks noRot="1" noChangeAspect="1" noMove="1" noResize="1" noEditPoints="1" noAdjustHandles="1" noChangeArrowheads="1" noChangeShapeType="1" noTextEdit="1"/>
              </p:cNvSpPr>
              <p:nvPr/>
            </p:nvSpPr>
            <p:spPr>
              <a:xfrm>
                <a:off x="6879182" y="1787755"/>
                <a:ext cx="326755" cy="86690"/>
              </a:xfrm>
              <a:prstGeom prst="rect">
                <a:avLst/>
              </a:prstGeom>
              <a:blipFill>
                <a:blip r:embed="rId17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1" name="pole tekstowe 2220">
                <a:extLst>
                  <a:ext uri="{FF2B5EF4-FFF2-40B4-BE49-F238E27FC236}">
                    <a16:creationId xmlns:a16="http://schemas.microsoft.com/office/drawing/2014/main" id="{011ED14E-10AD-F2E2-A3BD-97584D33FB52}"/>
                  </a:ext>
                </a:extLst>
              </p:cNvPr>
              <p:cNvSpPr txBox="1"/>
              <p:nvPr/>
            </p:nvSpPr>
            <p:spPr>
              <a:xfrm>
                <a:off x="6879182" y="19821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1" name="pole tekstowe 2220">
                <a:extLst>
                  <a:ext uri="{FF2B5EF4-FFF2-40B4-BE49-F238E27FC236}">
                    <a16:creationId xmlns:a16="http://schemas.microsoft.com/office/drawing/2014/main" id="{011ED14E-10AD-F2E2-A3BD-97584D33FB52}"/>
                  </a:ext>
                </a:extLst>
              </p:cNvPr>
              <p:cNvSpPr txBox="1">
                <a:spLocks noRot="1" noChangeAspect="1" noMove="1" noResize="1" noEditPoints="1" noAdjustHandles="1" noChangeArrowheads="1" noChangeShapeType="1" noTextEdit="1"/>
              </p:cNvSpPr>
              <p:nvPr/>
            </p:nvSpPr>
            <p:spPr>
              <a:xfrm>
                <a:off x="6879182" y="1982190"/>
                <a:ext cx="326755" cy="86690"/>
              </a:xfrm>
              <a:prstGeom prst="rect">
                <a:avLst/>
              </a:prstGeom>
              <a:blipFill>
                <a:blip r:embed="rId17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2" name="pole tekstowe 2221">
                <a:extLst>
                  <a:ext uri="{FF2B5EF4-FFF2-40B4-BE49-F238E27FC236}">
                    <a16:creationId xmlns:a16="http://schemas.microsoft.com/office/drawing/2014/main" id="{36B80017-1769-AD34-7C47-C468D97330B7}"/>
                  </a:ext>
                </a:extLst>
              </p:cNvPr>
              <p:cNvSpPr txBox="1"/>
              <p:nvPr/>
            </p:nvSpPr>
            <p:spPr>
              <a:xfrm>
                <a:off x="6879182" y="21766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2" name="pole tekstowe 2221">
                <a:extLst>
                  <a:ext uri="{FF2B5EF4-FFF2-40B4-BE49-F238E27FC236}">
                    <a16:creationId xmlns:a16="http://schemas.microsoft.com/office/drawing/2014/main" id="{36B80017-1769-AD34-7C47-C468D97330B7}"/>
                  </a:ext>
                </a:extLst>
              </p:cNvPr>
              <p:cNvSpPr txBox="1">
                <a:spLocks noRot="1" noChangeAspect="1" noMove="1" noResize="1" noEditPoints="1" noAdjustHandles="1" noChangeArrowheads="1" noChangeShapeType="1" noTextEdit="1"/>
              </p:cNvSpPr>
              <p:nvPr/>
            </p:nvSpPr>
            <p:spPr>
              <a:xfrm>
                <a:off x="6879182" y="2176625"/>
                <a:ext cx="326755" cy="86690"/>
              </a:xfrm>
              <a:prstGeom prst="rect">
                <a:avLst/>
              </a:prstGeom>
              <a:blipFill>
                <a:blip r:embed="rId17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3" name="pole tekstowe 2222">
                <a:extLst>
                  <a:ext uri="{FF2B5EF4-FFF2-40B4-BE49-F238E27FC236}">
                    <a16:creationId xmlns:a16="http://schemas.microsoft.com/office/drawing/2014/main" id="{3EAE4EDB-12D0-F69A-3958-62DFE12EA576}"/>
                  </a:ext>
                </a:extLst>
              </p:cNvPr>
              <p:cNvSpPr txBox="1"/>
              <p:nvPr/>
            </p:nvSpPr>
            <p:spPr>
              <a:xfrm>
                <a:off x="6879182" y="23710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3" name="pole tekstowe 2222">
                <a:extLst>
                  <a:ext uri="{FF2B5EF4-FFF2-40B4-BE49-F238E27FC236}">
                    <a16:creationId xmlns:a16="http://schemas.microsoft.com/office/drawing/2014/main" id="{3EAE4EDB-12D0-F69A-3958-62DFE12EA576}"/>
                  </a:ext>
                </a:extLst>
              </p:cNvPr>
              <p:cNvSpPr txBox="1">
                <a:spLocks noRot="1" noChangeAspect="1" noMove="1" noResize="1" noEditPoints="1" noAdjustHandles="1" noChangeArrowheads="1" noChangeShapeType="1" noTextEdit="1"/>
              </p:cNvSpPr>
              <p:nvPr/>
            </p:nvSpPr>
            <p:spPr>
              <a:xfrm>
                <a:off x="6879182" y="2371060"/>
                <a:ext cx="326755" cy="86690"/>
              </a:xfrm>
              <a:prstGeom prst="rect">
                <a:avLst/>
              </a:prstGeom>
              <a:blipFill>
                <a:blip r:embed="rId17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4" name="pole tekstowe 2223">
                <a:extLst>
                  <a:ext uri="{FF2B5EF4-FFF2-40B4-BE49-F238E27FC236}">
                    <a16:creationId xmlns:a16="http://schemas.microsoft.com/office/drawing/2014/main" id="{0F574324-0F4E-CF94-35F2-96788CE1EFE3}"/>
                  </a:ext>
                </a:extLst>
              </p:cNvPr>
              <p:cNvSpPr txBox="1"/>
              <p:nvPr/>
            </p:nvSpPr>
            <p:spPr>
              <a:xfrm>
                <a:off x="6879182" y="25654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4" name="pole tekstowe 2223">
                <a:extLst>
                  <a:ext uri="{FF2B5EF4-FFF2-40B4-BE49-F238E27FC236}">
                    <a16:creationId xmlns:a16="http://schemas.microsoft.com/office/drawing/2014/main" id="{0F574324-0F4E-CF94-35F2-96788CE1EFE3}"/>
                  </a:ext>
                </a:extLst>
              </p:cNvPr>
              <p:cNvSpPr txBox="1">
                <a:spLocks noRot="1" noChangeAspect="1" noMove="1" noResize="1" noEditPoints="1" noAdjustHandles="1" noChangeArrowheads="1" noChangeShapeType="1" noTextEdit="1"/>
              </p:cNvSpPr>
              <p:nvPr/>
            </p:nvSpPr>
            <p:spPr>
              <a:xfrm>
                <a:off x="6879182" y="2565495"/>
                <a:ext cx="326755" cy="86690"/>
              </a:xfrm>
              <a:prstGeom prst="rect">
                <a:avLst/>
              </a:prstGeom>
              <a:blipFill>
                <a:blip r:embed="rId17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5" name="pole tekstowe 2224">
                <a:extLst>
                  <a:ext uri="{FF2B5EF4-FFF2-40B4-BE49-F238E27FC236}">
                    <a16:creationId xmlns:a16="http://schemas.microsoft.com/office/drawing/2014/main" id="{16FECA19-D68E-1CA7-DCC8-66448D0DBB61}"/>
                  </a:ext>
                </a:extLst>
              </p:cNvPr>
              <p:cNvSpPr txBox="1"/>
              <p:nvPr/>
            </p:nvSpPr>
            <p:spPr>
              <a:xfrm>
                <a:off x="6879182" y="27599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5" name="pole tekstowe 2224">
                <a:extLst>
                  <a:ext uri="{FF2B5EF4-FFF2-40B4-BE49-F238E27FC236}">
                    <a16:creationId xmlns:a16="http://schemas.microsoft.com/office/drawing/2014/main" id="{16FECA19-D68E-1CA7-DCC8-66448D0DBB61}"/>
                  </a:ext>
                </a:extLst>
              </p:cNvPr>
              <p:cNvSpPr txBox="1">
                <a:spLocks noRot="1" noChangeAspect="1" noMove="1" noResize="1" noEditPoints="1" noAdjustHandles="1" noChangeArrowheads="1" noChangeShapeType="1" noTextEdit="1"/>
              </p:cNvSpPr>
              <p:nvPr/>
            </p:nvSpPr>
            <p:spPr>
              <a:xfrm>
                <a:off x="6879182" y="2759930"/>
                <a:ext cx="326755" cy="86690"/>
              </a:xfrm>
              <a:prstGeom prst="rect">
                <a:avLst/>
              </a:prstGeom>
              <a:blipFill>
                <a:blip r:embed="rId17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6" name="pole tekstowe 2225">
                <a:extLst>
                  <a:ext uri="{FF2B5EF4-FFF2-40B4-BE49-F238E27FC236}">
                    <a16:creationId xmlns:a16="http://schemas.microsoft.com/office/drawing/2014/main" id="{2D91EE24-2D57-3A43-08F2-9D7F52E54BEC}"/>
                  </a:ext>
                </a:extLst>
              </p:cNvPr>
              <p:cNvSpPr txBox="1"/>
              <p:nvPr/>
            </p:nvSpPr>
            <p:spPr>
              <a:xfrm>
                <a:off x="6879182" y="29543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6" name="pole tekstowe 2225">
                <a:extLst>
                  <a:ext uri="{FF2B5EF4-FFF2-40B4-BE49-F238E27FC236}">
                    <a16:creationId xmlns:a16="http://schemas.microsoft.com/office/drawing/2014/main" id="{2D91EE24-2D57-3A43-08F2-9D7F52E54BEC}"/>
                  </a:ext>
                </a:extLst>
              </p:cNvPr>
              <p:cNvSpPr txBox="1">
                <a:spLocks noRot="1" noChangeAspect="1" noMove="1" noResize="1" noEditPoints="1" noAdjustHandles="1" noChangeArrowheads="1" noChangeShapeType="1" noTextEdit="1"/>
              </p:cNvSpPr>
              <p:nvPr/>
            </p:nvSpPr>
            <p:spPr>
              <a:xfrm>
                <a:off x="6879182" y="2954365"/>
                <a:ext cx="326755" cy="86690"/>
              </a:xfrm>
              <a:prstGeom prst="rect">
                <a:avLst/>
              </a:prstGeom>
              <a:blipFill>
                <a:blip r:embed="rId17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7" name="pole tekstowe 2226">
                <a:extLst>
                  <a:ext uri="{FF2B5EF4-FFF2-40B4-BE49-F238E27FC236}">
                    <a16:creationId xmlns:a16="http://schemas.microsoft.com/office/drawing/2014/main" id="{024B1D3A-904F-789B-0382-943EC98D00ED}"/>
                  </a:ext>
                </a:extLst>
              </p:cNvPr>
              <p:cNvSpPr txBox="1"/>
              <p:nvPr/>
            </p:nvSpPr>
            <p:spPr>
              <a:xfrm>
                <a:off x="6879182" y="31488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7" name="pole tekstowe 2226">
                <a:extLst>
                  <a:ext uri="{FF2B5EF4-FFF2-40B4-BE49-F238E27FC236}">
                    <a16:creationId xmlns:a16="http://schemas.microsoft.com/office/drawing/2014/main" id="{024B1D3A-904F-789B-0382-943EC98D00ED}"/>
                  </a:ext>
                </a:extLst>
              </p:cNvPr>
              <p:cNvSpPr txBox="1">
                <a:spLocks noRot="1" noChangeAspect="1" noMove="1" noResize="1" noEditPoints="1" noAdjustHandles="1" noChangeArrowheads="1" noChangeShapeType="1" noTextEdit="1"/>
              </p:cNvSpPr>
              <p:nvPr/>
            </p:nvSpPr>
            <p:spPr>
              <a:xfrm>
                <a:off x="6879182" y="3148800"/>
                <a:ext cx="326755" cy="86690"/>
              </a:xfrm>
              <a:prstGeom prst="rect">
                <a:avLst/>
              </a:prstGeom>
              <a:blipFill>
                <a:blip r:embed="rId17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8" name="pole tekstowe 2227">
                <a:extLst>
                  <a:ext uri="{FF2B5EF4-FFF2-40B4-BE49-F238E27FC236}">
                    <a16:creationId xmlns:a16="http://schemas.microsoft.com/office/drawing/2014/main" id="{1EF16418-74D8-CA74-7FCF-B51A24539052}"/>
                  </a:ext>
                </a:extLst>
              </p:cNvPr>
              <p:cNvSpPr txBox="1"/>
              <p:nvPr/>
            </p:nvSpPr>
            <p:spPr>
              <a:xfrm>
                <a:off x="6879182" y="33432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8" name="pole tekstowe 2227">
                <a:extLst>
                  <a:ext uri="{FF2B5EF4-FFF2-40B4-BE49-F238E27FC236}">
                    <a16:creationId xmlns:a16="http://schemas.microsoft.com/office/drawing/2014/main" id="{1EF16418-74D8-CA74-7FCF-B51A24539052}"/>
                  </a:ext>
                </a:extLst>
              </p:cNvPr>
              <p:cNvSpPr txBox="1">
                <a:spLocks noRot="1" noChangeAspect="1" noMove="1" noResize="1" noEditPoints="1" noAdjustHandles="1" noChangeArrowheads="1" noChangeShapeType="1" noTextEdit="1"/>
              </p:cNvSpPr>
              <p:nvPr/>
            </p:nvSpPr>
            <p:spPr>
              <a:xfrm>
                <a:off x="6879182" y="3343235"/>
                <a:ext cx="326755" cy="86690"/>
              </a:xfrm>
              <a:prstGeom prst="rect">
                <a:avLst/>
              </a:prstGeom>
              <a:blipFill>
                <a:blip r:embed="rId17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9" name="pole tekstowe 2228">
                <a:extLst>
                  <a:ext uri="{FF2B5EF4-FFF2-40B4-BE49-F238E27FC236}">
                    <a16:creationId xmlns:a16="http://schemas.microsoft.com/office/drawing/2014/main" id="{F9531D0E-8DB8-7154-8722-2AB4F204B838}"/>
                  </a:ext>
                </a:extLst>
              </p:cNvPr>
              <p:cNvSpPr txBox="1"/>
              <p:nvPr/>
            </p:nvSpPr>
            <p:spPr>
              <a:xfrm>
                <a:off x="6879182" y="35376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9" name="pole tekstowe 2228">
                <a:extLst>
                  <a:ext uri="{FF2B5EF4-FFF2-40B4-BE49-F238E27FC236}">
                    <a16:creationId xmlns:a16="http://schemas.microsoft.com/office/drawing/2014/main" id="{F9531D0E-8DB8-7154-8722-2AB4F204B838}"/>
                  </a:ext>
                </a:extLst>
              </p:cNvPr>
              <p:cNvSpPr txBox="1">
                <a:spLocks noRot="1" noChangeAspect="1" noMove="1" noResize="1" noEditPoints="1" noAdjustHandles="1" noChangeArrowheads="1" noChangeShapeType="1" noTextEdit="1"/>
              </p:cNvSpPr>
              <p:nvPr/>
            </p:nvSpPr>
            <p:spPr>
              <a:xfrm>
                <a:off x="6879182" y="3537670"/>
                <a:ext cx="326755" cy="86690"/>
              </a:xfrm>
              <a:prstGeom prst="rect">
                <a:avLst/>
              </a:prstGeom>
              <a:blipFill>
                <a:blip r:embed="rId18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0" name="pole tekstowe 2229">
                <a:extLst>
                  <a:ext uri="{FF2B5EF4-FFF2-40B4-BE49-F238E27FC236}">
                    <a16:creationId xmlns:a16="http://schemas.microsoft.com/office/drawing/2014/main" id="{1573DAFF-2303-16FB-45A4-DB297FE7C100}"/>
                  </a:ext>
                </a:extLst>
              </p:cNvPr>
              <p:cNvSpPr txBox="1"/>
              <p:nvPr/>
            </p:nvSpPr>
            <p:spPr>
              <a:xfrm>
                <a:off x="6879182" y="37321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0" name="pole tekstowe 2229">
                <a:extLst>
                  <a:ext uri="{FF2B5EF4-FFF2-40B4-BE49-F238E27FC236}">
                    <a16:creationId xmlns:a16="http://schemas.microsoft.com/office/drawing/2014/main" id="{1573DAFF-2303-16FB-45A4-DB297FE7C100}"/>
                  </a:ext>
                </a:extLst>
              </p:cNvPr>
              <p:cNvSpPr txBox="1">
                <a:spLocks noRot="1" noChangeAspect="1" noMove="1" noResize="1" noEditPoints="1" noAdjustHandles="1" noChangeArrowheads="1" noChangeShapeType="1" noTextEdit="1"/>
              </p:cNvSpPr>
              <p:nvPr/>
            </p:nvSpPr>
            <p:spPr>
              <a:xfrm>
                <a:off x="6879182" y="3732105"/>
                <a:ext cx="326755" cy="86690"/>
              </a:xfrm>
              <a:prstGeom prst="rect">
                <a:avLst/>
              </a:prstGeom>
              <a:blipFill>
                <a:blip r:embed="rId18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1" name="pole tekstowe 2230">
                <a:extLst>
                  <a:ext uri="{FF2B5EF4-FFF2-40B4-BE49-F238E27FC236}">
                    <a16:creationId xmlns:a16="http://schemas.microsoft.com/office/drawing/2014/main" id="{ECEBDE57-B0AE-4BAC-8D7B-1A05EAFA45F0}"/>
                  </a:ext>
                </a:extLst>
              </p:cNvPr>
              <p:cNvSpPr txBox="1"/>
              <p:nvPr/>
            </p:nvSpPr>
            <p:spPr>
              <a:xfrm>
                <a:off x="6879182" y="39265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1" name="pole tekstowe 2230">
                <a:extLst>
                  <a:ext uri="{FF2B5EF4-FFF2-40B4-BE49-F238E27FC236}">
                    <a16:creationId xmlns:a16="http://schemas.microsoft.com/office/drawing/2014/main" id="{ECEBDE57-B0AE-4BAC-8D7B-1A05EAFA45F0}"/>
                  </a:ext>
                </a:extLst>
              </p:cNvPr>
              <p:cNvSpPr txBox="1">
                <a:spLocks noRot="1" noChangeAspect="1" noMove="1" noResize="1" noEditPoints="1" noAdjustHandles="1" noChangeArrowheads="1" noChangeShapeType="1" noTextEdit="1"/>
              </p:cNvSpPr>
              <p:nvPr/>
            </p:nvSpPr>
            <p:spPr>
              <a:xfrm>
                <a:off x="6879182" y="3926540"/>
                <a:ext cx="326755" cy="86690"/>
              </a:xfrm>
              <a:prstGeom prst="rect">
                <a:avLst/>
              </a:prstGeom>
              <a:blipFill>
                <a:blip r:embed="rId18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2" name="pole tekstowe 2231">
                <a:extLst>
                  <a:ext uri="{FF2B5EF4-FFF2-40B4-BE49-F238E27FC236}">
                    <a16:creationId xmlns:a16="http://schemas.microsoft.com/office/drawing/2014/main" id="{E231A510-3A63-8371-293B-84167D3796D0}"/>
                  </a:ext>
                </a:extLst>
              </p:cNvPr>
              <p:cNvSpPr txBox="1"/>
              <p:nvPr/>
            </p:nvSpPr>
            <p:spPr>
              <a:xfrm>
                <a:off x="6879182" y="412097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2" name="pole tekstowe 2231">
                <a:extLst>
                  <a:ext uri="{FF2B5EF4-FFF2-40B4-BE49-F238E27FC236}">
                    <a16:creationId xmlns:a16="http://schemas.microsoft.com/office/drawing/2014/main" id="{E231A510-3A63-8371-293B-84167D3796D0}"/>
                  </a:ext>
                </a:extLst>
              </p:cNvPr>
              <p:cNvSpPr txBox="1">
                <a:spLocks noRot="1" noChangeAspect="1" noMove="1" noResize="1" noEditPoints="1" noAdjustHandles="1" noChangeArrowheads="1" noChangeShapeType="1" noTextEdit="1"/>
              </p:cNvSpPr>
              <p:nvPr/>
            </p:nvSpPr>
            <p:spPr>
              <a:xfrm>
                <a:off x="6879182" y="4120975"/>
                <a:ext cx="326755" cy="86690"/>
              </a:xfrm>
              <a:prstGeom prst="rect">
                <a:avLst/>
              </a:prstGeom>
              <a:blipFill>
                <a:blip r:embed="rId18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3" name="pole tekstowe 2232">
                <a:extLst>
                  <a:ext uri="{FF2B5EF4-FFF2-40B4-BE49-F238E27FC236}">
                    <a16:creationId xmlns:a16="http://schemas.microsoft.com/office/drawing/2014/main" id="{ECB87B01-F9BD-F676-DD17-FF561D864650}"/>
                  </a:ext>
                </a:extLst>
              </p:cNvPr>
              <p:cNvSpPr txBox="1"/>
              <p:nvPr/>
            </p:nvSpPr>
            <p:spPr>
              <a:xfrm>
                <a:off x="6879182" y="43154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3" name="pole tekstowe 2232">
                <a:extLst>
                  <a:ext uri="{FF2B5EF4-FFF2-40B4-BE49-F238E27FC236}">
                    <a16:creationId xmlns:a16="http://schemas.microsoft.com/office/drawing/2014/main" id="{ECB87B01-F9BD-F676-DD17-FF561D864650}"/>
                  </a:ext>
                </a:extLst>
              </p:cNvPr>
              <p:cNvSpPr txBox="1">
                <a:spLocks noRot="1" noChangeAspect="1" noMove="1" noResize="1" noEditPoints="1" noAdjustHandles="1" noChangeArrowheads="1" noChangeShapeType="1" noTextEdit="1"/>
              </p:cNvSpPr>
              <p:nvPr/>
            </p:nvSpPr>
            <p:spPr>
              <a:xfrm>
                <a:off x="6879182" y="4315410"/>
                <a:ext cx="326755" cy="86690"/>
              </a:xfrm>
              <a:prstGeom prst="rect">
                <a:avLst/>
              </a:prstGeom>
              <a:blipFill>
                <a:blip r:embed="rId18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4" name="pole tekstowe 2233">
                <a:extLst>
                  <a:ext uri="{FF2B5EF4-FFF2-40B4-BE49-F238E27FC236}">
                    <a16:creationId xmlns:a16="http://schemas.microsoft.com/office/drawing/2014/main" id="{04800CAA-16F3-3CFE-1718-21FF627904C2}"/>
                  </a:ext>
                </a:extLst>
              </p:cNvPr>
              <p:cNvSpPr txBox="1"/>
              <p:nvPr/>
            </p:nvSpPr>
            <p:spPr>
              <a:xfrm>
                <a:off x="6879182" y="450984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4" name="pole tekstowe 2233">
                <a:extLst>
                  <a:ext uri="{FF2B5EF4-FFF2-40B4-BE49-F238E27FC236}">
                    <a16:creationId xmlns:a16="http://schemas.microsoft.com/office/drawing/2014/main" id="{04800CAA-16F3-3CFE-1718-21FF627904C2}"/>
                  </a:ext>
                </a:extLst>
              </p:cNvPr>
              <p:cNvSpPr txBox="1">
                <a:spLocks noRot="1" noChangeAspect="1" noMove="1" noResize="1" noEditPoints="1" noAdjustHandles="1" noChangeArrowheads="1" noChangeShapeType="1" noTextEdit="1"/>
              </p:cNvSpPr>
              <p:nvPr/>
            </p:nvSpPr>
            <p:spPr>
              <a:xfrm>
                <a:off x="6879182" y="4509842"/>
                <a:ext cx="326755" cy="86690"/>
              </a:xfrm>
              <a:prstGeom prst="rect">
                <a:avLst/>
              </a:prstGeom>
              <a:blipFill>
                <a:blip r:embed="rId18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5" name="pole tekstowe 2234">
                <a:extLst>
                  <a:ext uri="{FF2B5EF4-FFF2-40B4-BE49-F238E27FC236}">
                    <a16:creationId xmlns:a16="http://schemas.microsoft.com/office/drawing/2014/main" id="{FB11FCAE-01B7-35D9-9079-5A22F2354CFC}"/>
                  </a:ext>
                </a:extLst>
              </p:cNvPr>
              <p:cNvSpPr txBox="1"/>
              <p:nvPr/>
            </p:nvSpPr>
            <p:spPr>
              <a:xfrm>
                <a:off x="7106226" y="15958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5" name="pole tekstowe 2234">
                <a:extLst>
                  <a:ext uri="{FF2B5EF4-FFF2-40B4-BE49-F238E27FC236}">
                    <a16:creationId xmlns:a16="http://schemas.microsoft.com/office/drawing/2014/main" id="{FB11FCAE-01B7-35D9-9079-5A22F2354CFC}"/>
                  </a:ext>
                </a:extLst>
              </p:cNvPr>
              <p:cNvSpPr txBox="1">
                <a:spLocks noRot="1" noChangeAspect="1" noMove="1" noResize="1" noEditPoints="1" noAdjustHandles="1" noChangeArrowheads="1" noChangeShapeType="1" noTextEdit="1"/>
              </p:cNvSpPr>
              <p:nvPr/>
            </p:nvSpPr>
            <p:spPr>
              <a:xfrm>
                <a:off x="7106226" y="1595848"/>
                <a:ext cx="326755" cy="86690"/>
              </a:xfrm>
              <a:prstGeom prst="rect">
                <a:avLst/>
              </a:prstGeom>
              <a:blipFill>
                <a:blip r:embed="rId18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6" name="pole tekstowe 2235">
                <a:extLst>
                  <a:ext uri="{FF2B5EF4-FFF2-40B4-BE49-F238E27FC236}">
                    <a16:creationId xmlns:a16="http://schemas.microsoft.com/office/drawing/2014/main" id="{A642BC2A-303B-4829-DC57-7B63D46CF90B}"/>
                  </a:ext>
                </a:extLst>
              </p:cNvPr>
              <p:cNvSpPr txBox="1"/>
              <p:nvPr/>
            </p:nvSpPr>
            <p:spPr>
              <a:xfrm>
                <a:off x="7106226" y="178620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6" name="pole tekstowe 2235">
                <a:extLst>
                  <a:ext uri="{FF2B5EF4-FFF2-40B4-BE49-F238E27FC236}">
                    <a16:creationId xmlns:a16="http://schemas.microsoft.com/office/drawing/2014/main" id="{A642BC2A-303B-4829-DC57-7B63D46CF90B}"/>
                  </a:ext>
                </a:extLst>
              </p:cNvPr>
              <p:cNvSpPr txBox="1">
                <a:spLocks noRot="1" noChangeAspect="1" noMove="1" noResize="1" noEditPoints="1" noAdjustHandles="1" noChangeArrowheads="1" noChangeShapeType="1" noTextEdit="1"/>
              </p:cNvSpPr>
              <p:nvPr/>
            </p:nvSpPr>
            <p:spPr>
              <a:xfrm>
                <a:off x="7106226" y="1786201"/>
                <a:ext cx="326755" cy="86690"/>
              </a:xfrm>
              <a:prstGeom prst="rect">
                <a:avLst/>
              </a:prstGeom>
              <a:blipFill>
                <a:blip r:embed="rId18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7" name="pole tekstowe 2236">
                <a:extLst>
                  <a:ext uri="{FF2B5EF4-FFF2-40B4-BE49-F238E27FC236}">
                    <a16:creationId xmlns:a16="http://schemas.microsoft.com/office/drawing/2014/main" id="{C5DD886A-311F-97B0-7F99-315134AFE908}"/>
                  </a:ext>
                </a:extLst>
              </p:cNvPr>
              <p:cNvSpPr txBox="1"/>
              <p:nvPr/>
            </p:nvSpPr>
            <p:spPr>
              <a:xfrm>
                <a:off x="7106226" y="198063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7" name="pole tekstowe 2236">
                <a:extLst>
                  <a:ext uri="{FF2B5EF4-FFF2-40B4-BE49-F238E27FC236}">
                    <a16:creationId xmlns:a16="http://schemas.microsoft.com/office/drawing/2014/main" id="{C5DD886A-311F-97B0-7F99-315134AFE908}"/>
                  </a:ext>
                </a:extLst>
              </p:cNvPr>
              <p:cNvSpPr txBox="1">
                <a:spLocks noRot="1" noChangeAspect="1" noMove="1" noResize="1" noEditPoints="1" noAdjustHandles="1" noChangeArrowheads="1" noChangeShapeType="1" noTextEdit="1"/>
              </p:cNvSpPr>
              <p:nvPr/>
            </p:nvSpPr>
            <p:spPr>
              <a:xfrm>
                <a:off x="7106226" y="1980636"/>
                <a:ext cx="326755" cy="86690"/>
              </a:xfrm>
              <a:prstGeom prst="rect">
                <a:avLst/>
              </a:prstGeom>
              <a:blipFill>
                <a:blip r:embed="rId18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8" name="pole tekstowe 2237">
                <a:extLst>
                  <a:ext uri="{FF2B5EF4-FFF2-40B4-BE49-F238E27FC236}">
                    <a16:creationId xmlns:a16="http://schemas.microsoft.com/office/drawing/2014/main" id="{74B4CDA3-23AC-3265-E0A0-02CEFFD2F0EF}"/>
                  </a:ext>
                </a:extLst>
              </p:cNvPr>
              <p:cNvSpPr txBox="1"/>
              <p:nvPr/>
            </p:nvSpPr>
            <p:spPr>
              <a:xfrm>
                <a:off x="7106226" y="217507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8" name="pole tekstowe 2237">
                <a:extLst>
                  <a:ext uri="{FF2B5EF4-FFF2-40B4-BE49-F238E27FC236}">
                    <a16:creationId xmlns:a16="http://schemas.microsoft.com/office/drawing/2014/main" id="{74B4CDA3-23AC-3265-E0A0-02CEFFD2F0EF}"/>
                  </a:ext>
                </a:extLst>
              </p:cNvPr>
              <p:cNvSpPr txBox="1">
                <a:spLocks noRot="1" noChangeAspect="1" noMove="1" noResize="1" noEditPoints="1" noAdjustHandles="1" noChangeArrowheads="1" noChangeShapeType="1" noTextEdit="1"/>
              </p:cNvSpPr>
              <p:nvPr/>
            </p:nvSpPr>
            <p:spPr>
              <a:xfrm>
                <a:off x="7106226" y="2175071"/>
                <a:ext cx="326755" cy="86690"/>
              </a:xfrm>
              <a:prstGeom prst="rect">
                <a:avLst/>
              </a:prstGeom>
              <a:blipFill>
                <a:blip r:embed="rId18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9" name="pole tekstowe 2238">
                <a:extLst>
                  <a:ext uri="{FF2B5EF4-FFF2-40B4-BE49-F238E27FC236}">
                    <a16:creationId xmlns:a16="http://schemas.microsoft.com/office/drawing/2014/main" id="{B1C70E79-4A8F-87BC-BBB4-74E037F09590}"/>
                  </a:ext>
                </a:extLst>
              </p:cNvPr>
              <p:cNvSpPr txBox="1"/>
              <p:nvPr/>
            </p:nvSpPr>
            <p:spPr>
              <a:xfrm>
                <a:off x="7106226" y="236950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9" name="pole tekstowe 2238">
                <a:extLst>
                  <a:ext uri="{FF2B5EF4-FFF2-40B4-BE49-F238E27FC236}">
                    <a16:creationId xmlns:a16="http://schemas.microsoft.com/office/drawing/2014/main" id="{B1C70E79-4A8F-87BC-BBB4-74E037F09590}"/>
                  </a:ext>
                </a:extLst>
              </p:cNvPr>
              <p:cNvSpPr txBox="1">
                <a:spLocks noRot="1" noChangeAspect="1" noMove="1" noResize="1" noEditPoints="1" noAdjustHandles="1" noChangeArrowheads="1" noChangeShapeType="1" noTextEdit="1"/>
              </p:cNvSpPr>
              <p:nvPr/>
            </p:nvSpPr>
            <p:spPr>
              <a:xfrm>
                <a:off x="7106226" y="2369506"/>
                <a:ext cx="326755" cy="86690"/>
              </a:xfrm>
              <a:prstGeom prst="rect">
                <a:avLst/>
              </a:prstGeom>
              <a:blipFill>
                <a:blip r:embed="rId19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0" name="pole tekstowe 2239">
                <a:extLst>
                  <a:ext uri="{FF2B5EF4-FFF2-40B4-BE49-F238E27FC236}">
                    <a16:creationId xmlns:a16="http://schemas.microsoft.com/office/drawing/2014/main" id="{C99C4CC1-5A16-2C87-F0B2-4FE0569FB532}"/>
                  </a:ext>
                </a:extLst>
              </p:cNvPr>
              <p:cNvSpPr txBox="1"/>
              <p:nvPr/>
            </p:nvSpPr>
            <p:spPr>
              <a:xfrm>
                <a:off x="7106226" y="256394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0" name="pole tekstowe 2239">
                <a:extLst>
                  <a:ext uri="{FF2B5EF4-FFF2-40B4-BE49-F238E27FC236}">
                    <a16:creationId xmlns:a16="http://schemas.microsoft.com/office/drawing/2014/main" id="{C99C4CC1-5A16-2C87-F0B2-4FE0569FB532}"/>
                  </a:ext>
                </a:extLst>
              </p:cNvPr>
              <p:cNvSpPr txBox="1">
                <a:spLocks noRot="1" noChangeAspect="1" noMove="1" noResize="1" noEditPoints="1" noAdjustHandles="1" noChangeArrowheads="1" noChangeShapeType="1" noTextEdit="1"/>
              </p:cNvSpPr>
              <p:nvPr/>
            </p:nvSpPr>
            <p:spPr>
              <a:xfrm>
                <a:off x="7106226" y="2563941"/>
                <a:ext cx="326755" cy="86690"/>
              </a:xfrm>
              <a:prstGeom prst="rect">
                <a:avLst/>
              </a:prstGeom>
              <a:blipFill>
                <a:blip r:embed="rId19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1" name="pole tekstowe 2240">
                <a:extLst>
                  <a:ext uri="{FF2B5EF4-FFF2-40B4-BE49-F238E27FC236}">
                    <a16:creationId xmlns:a16="http://schemas.microsoft.com/office/drawing/2014/main" id="{0C02FE59-FC90-CB06-9EF2-CD4458CA03C0}"/>
                  </a:ext>
                </a:extLst>
              </p:cNvPr>
              <p:cNvSpPr txBox="1"/>
              <p:nvPr/>
            </p:nvSpPr>
            <p:spPr>
              <a:xfrm>
                <a:off x="7106226" y="27583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1" name="pole tekstowe 2240">
                <a:extLst>
                  <a:ext uri="{FF2B5EF4-FFF2-40B4-BE49-F238E27FC236}">
                    <a16:creationId xmlns:a16="http://schemas.microsoft.com/office/drawing/2014/main" id="{0C02FE59-FC90-CB06-9EF2-CD4458CA03C0}"/>
                  </a:ext>
                </a:extLst>
              </p:cNvPr>
              <p:cNvSpPr txBox="1">
                <a:spLocks noRot="1" noChangeAspect="1" noMove="1" noResize="1" noEditPoints="1" noAdjustHandles="1" noChangeArrowheads="1" noChangeShapeType="1" noTextEdit="1"/>
              </p:cNvSpPr>
              <p:nvPr/>
            </p:nvSpPr>
            <p:spPr>
              <a:xfrm>
                <a:off x="7106226" y="2758376"/>
                <a:ext cx="326755" cy="86690"/>
              </a:xfrm>
              <a:prstGeom prst="rect">
                <a:avLst/>
              </a:prstGeom>
              <a:blipFill>
                <a:blip r:embed="rId192"/>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2" name="pole tekstowe 2241">
                <a:extLst>
                  <a:ext uri="{FF2B5EF4-FFF2-40B4-BE49-F238E27FC236}">
                    <a16:creationId xmlns:a16="http://schemas.microsoft.com/office/drawing/2014/main" id="{69A8C27A-CDE6-DA39-91AA-FE7A545CD8D3}"/>
                  </a:ext>
                </a:extLst>
              </p:cNvPr>
              <p:cNvSpPr txBox="1"/>
              <p:nvPr/>
            </p:nvSpPr>
            <p:spPr>
              <a:xfrm>
                <a:off x="7106226" y="295281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2" name="pole tekstowe 2241">
                <a:extLst>
                  <a:ext uri="{FF2B5EF4-FFF2-40B4-BE49-F238E27FC236}">
                    <a16:creationId xmlns:a16="http://schemas.microsoft.com/office/drawing/2014/main" id="{69A8C27A-CDE6-DA39-91AA-FE7A545CD8D3}"/>
                  </a:ext>
                </a:extLst>
              </p:cNvPr>
              <p:cNvSpPr txBox="1">
                <a:spLocks noRot="1" noChangeAspect="1" noMove="1" noResize="1" noEditPoints="1" noAdjustHandles="1" noChangeArrowheads="1" noChangeShapeType="1" noTextEdit="1"/>
              </p:cNvSpPr>
              <p:nvPr/>
            </p:nvSpPr>
            <p:spPr>
              <a:xfrm>
                <a:off x="7106226" y="2952811"/>
                <a:ext cx="326755" cy="86690"/>
              </a:xfrm>
              <a:prstGeom prst="rect">
                <a:avLst/>
              </a:prstGeom>
              <a:blipFill>
                <a:blip r:embed="rId19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3" name="pole tekstowe 2242">
                <a:extLst>
                  <a:ext uri="{FF2B5EF4-FFF2-40B4-BE49-F238E27FC236}">
                    <a16:creationId xmlns:a16="http://schemas.microsoft.com/office/drawing/2014/main" id="{AD5727BE-4ABF-F3E5-0A8D-7A72C3E1FBEE}"/>
                  </a:ext>
                </a:extLst>
              </p:cNvPr>
              <p:cNvSpPr txBox="1"/>
              <p:nvPr/>
            </p:nvSpPr>
            <p:spPr>
              <a:xfrm>
                <a:off x="7106226" y="314724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3" name="pole tekstowe 2242">
                <a:extLst>
                  <a:ext uri="{FF2B5EF4-FFF2-40B4-BE49-F238E27FC236}">
                    <a16:creationId xmlns:a16="http://schemas.microsoft.com/office/drawing/2014/main" id="{AD5727BE-4ABF-F3E5-0A8D-7A72C3E1FBEE}"/>
                  </a:ext>
                </a:extLst>
              </p:cNvPr>
              <p:cNvSpPr txBox="1">
                <a:spLocks noRot="1" noChangeAspect="1" noMove="1" noResize="1" noEditPoints="1" noAdjustHandles="1" noChangeArrowheads="1" noChangeShapeType="1" noTextEdit="1"/>
              </p:cNvSpPr>
              <p:nvPr/>
            </p:nvSpPr>
            <p:spPr>
              <a:xfrm>
                <a:off x="7106226" y="3147246"/>
                <a:ext cx="326755" cy="86690"/>
              </a:xfrm>
              <a:prstGeom prst="rect">
                <a:avLst/>
              </a:prstGeom>
              <a:blipFill>
                <a:blip r:embed="rId19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4" name="pole tekstowe 2243">
                <a:extLst>
                  <a:ext uri="{FF2B5EF4-FFF2-40B4-BE49-F238E27FC236}">
                    <a16:creationId xmlns:a16="http://schemas.microsoft.com/office/drawing/2014/main" id="{FE8EC203-8AC2-DAFF-B29A-78872E6345C3}"/>
                  </a:ext>
                </a:extLst>
              </p:cNvPr>
              <p:cNvSpPr txBox="1"/>
              <p:nvPr/>
            </p:nvSpPr>
            <p:spPr>
              <a:xfrm>
                <a:off x="7106226" y="334168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4" name="pole tekstowe 2243">
                <a:extLst>
                  <a:ext uri="{FF2B5EF4-FFF2-40B4-BE49-F238E27FC236}">
                    <a16:creationId xmlns:a16="http://schemas.microsoft.com/office/drawing/2014/main" id="{FE8EC203-8AC2-DAFF-B29A-78872E6345C3}"/>
                  </a:ext>
                </a:extLst>
              </p:cNvPr>
              <p:cNvSpPr txBox="1">
                <a:spLocks noRot="1" noChangeAspect="1" noMove="1" noResize="1" noEditPoints="1" noAdjustHandles="1" noChangeArrowheads="1" noChangeShapeType="1" noTextEdit="1"/>
              </p:cNvSpPr>
              <p:nvPr/>
            </p:nvSpPr>
            <p:spPr>
              <a:xfrm>
                <a:off x="7106226" y="3341681"/>
                <a:ext cx="326755" cy="86690"/>
              </a:xfrm>
              <a:prstGeom prst="rect">
                <a:avLst/>
              </a:prstGeom>
              <a:blipFill>
                <a:blip r:embed="rId19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5" name="pole tekstowe 2244">
                <a:extLst>
                  <a:ext uri="{FF2B5EF4-FFF2-40B4-BE49-F238E27FC236}">
                    <a16:creationId xmlns:a16="http://schemas.microsoft.com/office/drawing/2014/main" id="{7DAC8D6A-4E17-5CCF-59CA-19CE974E526F}"/>
                  </a:ext>
                </a:extLst>
              </p:cNvPr>
              <p:cNvSpPr txBox="1"/>
              <p:nvPr/>
            </p:nvSpPr>
            <p:spPr>
              <a:xfrm>
                <a:off x="7106226" y="353611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5" name="pole tekstowe 2244">
                <a:extLst>
                  <a:ext uri="{FF2B5EF4-FFF2-40B4-BE49-F238E27FC236}">
                    <a16:creationId xmlns:a16="http://schemas.microsoft.com/office/drawing/2014/main" id="{7DAC8D6A-4E17-5CCF-59CA-19CE974E526F}"/>
                  </a:ext>
                </a:extLst>
              </p:cNvPr>
              <p:cNvSpPr txBox="1">
                <a:spLocks noRot="1" noChangeAspect="1" noMove="1" noResize="1" noEditPoints="1" noAdjustHandles="1" noChangeArrowheads="1" noChangeShapeType="1" noTextEdit="1"/>
              </p:cNvSpPr>
              <p:nvPr/>
            </p:nvSpPr>
            <p:spPr>
              <a:xfrm>
                <a:off x="7106226" y="3536116"/>
                <a:ext cx="326755" cy="86690"/>
              </a:xfrm>
              <a:prstGeom prst="rect">
                <a:avLst/>
              </a:prstGeom>
              <a:blipFill>
                <a:blip r:embed="rId19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6" name="pole tekstowe 2245">
                <a:extLst>
                  <a:ext uri="{FF2B5EF4-FFF2-40B4-BE49-F238E27FC236}">
                    <a16:creationId xmlns:a16="http://schemas.microsoft.com/office/drawing/2014/main" id="{90D54B81-8FA8-1C8E-694C-1C2B502FDAB1}"/>
                  </a:ext>
                </a:extLst>
              </p:cNvPr>
              <p:cNvSpPr txBox="1"/>
              <p:nvPr/>
            </p:nvSpPr>
            <p:spPr>
              <a:xfrm>
                <a:off x="7106226" y="373055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6" name="pole tekstowe 2245">
                <a:extLst>
                  <a:ext uri="{FF2B5EF4-FFF2-40B4-BE49-F238E27FC236}">
                    <a16:creationId xmlns:a16="http://schemas.microsoft.com/office/drawing/2014/main" id="{90D54B81-8FA8-1C8E-694C-1C2B502FDAB1}"/>
                  </a:ext>
                </a:extLst>
              </p:cNvPr>
              <p:cNvSpPr txBox="1">
                <a:spLocks noRot="1" noChangeAspect="1" noMove="1" noResize="1" noEditPoints="1" noAdjustHandles="1" noChangeArrowheads="1" noChangeShapeType="1" noTextEdit="1"/>
              </p:cNvSpPr>
              <p:nvPr/>
            </p:nvSpPr>
            <p:spPr>
              <a:xfrm>
                <a:off x="7106226" y="3730551"/>
                <a:ext cx="326755" cy="86690"/>
              </a:xfrm>
              <a:prstGeom prst="rect">
                <a:avLst/>
              </a:prstGeom>
              <a:blipFill>
                <a:blip r:embed="rId19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7" name="pole tekstowe 2246">
                <a:extLst>
                  <a:ext uri="{FF2B5EF4-FFF2-40B4-BE49-F238E27FC236}">
                    <a16:creationId xmlns:a16="http://schemas.microsoft.com/office/drawing/2014/main" id="{AFAAE553-57F8-E991-AB47-34DD8DCDE502}"/>
                  </a:ext>
                </a:extLst>
              </p:cNvPr>
              <p:cNvSpPr txBox="1"/>
              <p:nvPr/>
            </p:nvSpPr>
            <p:spPr>
              <a:xfrm>
                <a:off x="7106226" y="39249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7" name="pole tekstowe 2246">
                <a:extLst>
                  <a:ext uri="{FF2B5EF4-FFF2-40B4-BE49-F238E27FC236}">
                    <a16:creationId xmlns:a16="http://schemas.microsoft.com/office/drawing/2014/main" id="{AFAAE553-57F8-E991-AB47-34DD8DCDE502}"/>
                  </a:ext>
                </a:extLst>
              </p:cNvPr>
              <p:cNvSpPr txBox="1">
                <a:spLocks noRot="1" noChangeAspect="1" noMove="1" noResize="1" noEditPoints="1" noAdjustHandles="1" noChangeArrowheads="1" noChangeShapeType="1" noTextEdit="1"/>
              </p:cNvSpPr>
              <p:nvPr/>
            </p:nvSpPr>
            <p:spPr>
              <a:xfrm>
                <a:off x="7106226" y="3924986"/>
                <a:ext cx="326755" cy="86690"/>
              </a:xfrm>
              <a:prstGeom prst="rect">
                <a:avLst/>
              </a:prstGeom>
              <a:blipFill>
                <a:blip r:embed="rId19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8" name="pole tekstowe 2247">
                <a:extLst>
                  <a:ext uri="{FF2B5EF4-FFF2-40B4-BE49-F238E27FC236}">
                    <a16:creationId xmlns:a16="http://schemas.microsoft.com/office/drawing/2014/main" id="{6258DE94-4BCD-3AB0-BA61-FD7FA304B8E2}"/>
                  </a:ext>
                </a:extLst>
              </p:cNvPr>
              <p:cNvSpPr txBox="1"/>
              <p:nvPr/>
            </p:nvSpPr>
            <p:spPr>
              <a:xfrm>
                <a:off x="7106226" y="411942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8" name="pole tekstowe 2247">
                <a:extLst>
                  <a:ext uri="{FF2B5EF4-FFF2-40B4-BE49-F238E27FC236}">
                    <a16:creationId xmlns:a16="http://schemas.microsoft.com/office/drawing/2014/main" id="{6258DE94-4BCD-3AB0-BA61-FD7FA304B8E2}"/>
                  </a:ext>
                </a:extLst>
              </p:cNvPr>
              <p:cNvSpPr txBox="1">
                <a:spLocks noRot="1" noChangeAspect="1" noMove="1" noResize="1" noEditPoints="1" noAdjustHandles="1" noChangeArrowheads="1" noChangeShapeType="1" noTextEdit="1"/>
              </p:cNvSpPr>
              <p:nvPr/>
            </p:nvSpPr>
            <p:spPr>
              <a:xfrm>
                <a:off x="7106226" y="4119421"/>
                <a:ext cx="326755" cy="86690"/>
              </a:xfrm>
              <a:prstGeom prst="rect">
                <a:avLst/>
              </a:prstGeom>
              <a:blipFill>
                <a:blip r:embed="rId19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9" name="pole tekstowe 2248">
                <a:extLst>
                  <a:ext uri="{FF2B5EF4-FFF2-40B4-BE49-F238E27FC236}">
                    <a16:creationId xmlns:a16="http://schemas.microsoft.com/office/drawing/2014/main" id="{F0D20C77-D002-A10E-D607-D719D157266C}"/>
                  </a:ext>
                </a:extLst>
              </p:cNvPr>
              <p:cNvSpPr txBox="1"/>
              <p:nvPr/>
            </p:nvSpPr>
            <p:spPr>
              <a:xfrm>
                <a:off x="7106226" y="43138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9" name="pole tekstowe 2248">
                <a:extLst>
                  <a:ext uri="{FF2B5EF4-FFF2-40B4-BE49-F238E27FC236}">
                    <a16:creationId xmlns:a16="http://schemas.microsoft.com/office/drawing/2014/main" id="{F0D20C77-D002-A10E-D607-D719D157266C}"/>
                  </a:ext>
                </a:extLst>
              </p:cNvPr>
              <p:cNvSpPr txBox="1">
                <a:spLocks noRot="1" noChangeAspect="1" noMove="1" noResize="1" noEditPoints="1" noAdjustHandles="1" noChangeArrowheads="1" noChangeShapeType="1" noTextEdit="1"/>
              </p:cNvSpPr>
              <p:nvPr/>
            </p:nvSpPr>
            <p:spPr>
              <a:xfrm>
                <a:off x="7106226" y="4313856"/>
                <a:ext cx="326755" cy="86690"/>
              </a:xfrm>
              <a:prstGeom prst="rect">
                <a:avLst/>
              </a:prstGeom>
              <a:blipFill>
                <a:blip r:embed="rId20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0" name="pole tekstowe 2249">
                <a:extLst>
                  <a:ext uri="{FF2B5EF4-FFF2-40B4-BE49-F238E27FC236}">
                    <a16:creationId xmlns:a16="http://schemas.microsoft.com/office/drawing/2014/main" id="{4EAE9F75-04C8-7772-FEA0-8ADA98D3DB2B}"/>
                  </a:ext>
                </a:extLst>
              </p:cNvPr>
              <p:cNvSpPr txBox="1"/>
              <p:nvPr/>
            </p:nvSpPr>
            <p:spPr>
              <a:xfrm>
                <a:off x="7106226" y="450828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0" name="pole tekstowe 2249">
                <a:extLst>
                  <a:ext uri="{FF2B5EF4-FFF2-40B4-BE49-F238E27FC236}">
                    <a16:creationId xmlns:a16="http://schemas.microsoft.com/office/drawing/2014/main" id="{4EAE9F75-04C8-7772-FEA0-8ADA98D3DB2B}"/>
                  </a:ext>
                </a:extLst>
              </p:cNvPr>
              <p:cNvSpPr txBox="1">
                <a:spLocks noRot="1" noChangeAspect="1" noMove="1" noResize="1" noEditPoints="1" noAdjustHandles="1" noChangeArrowheads="1" noChangeShapeType="1" noTextEdit="1"/>
              </p:cNvSpPr>
              <p:nvPr/>
            </p:nvSpPr>
            <p:spPr>
              <a:xfrm>
                <a:off x="7106226" y="4508288"/>
                <a:ext cx="326755" cy="86690"/>
              </a:xfrm>
              <a:prstGeom prst="rect">
                <a:avLst/>
              </a:prstGeom>
              <a:blipFill>
                <a:blip r:embed="rId20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1" name="pole tekstowe 2250">
                <a:extLst>
                  <a:ext uri="{FF2B5EF4-FFF2-40B4-BE49-F238E27FC236}">
                    <a16:creationId xmlns:a16="http://schemas.microsoft.com/office/drawing/2014/main" id="{A2EBB0C3-8890-2ECA-D076-72C2BE75894B}"/>
                  </a:ext>
                </a:extLst>
              </p:cNvPr>
              <p:cNvSpPr txBox="1"/>
              <p:nvPr/>
            </p:nvSpPr>
            <p:spPr>
              <a:xfrm>
                <a:off x="7337935" y="15942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1" name="pole tekstowe 2250">
                <a:extLst>
                  <a:ext uri="{FF2B5EF4-FFF2-40B4-BE49-F238E27FC236}">
                    <a16:creationId xmlns:a16="http://schemas.microsoft.com/office/drawing/2014/main" id="{A2EBB0C3-8890-2ECA-D076-72C2BE75894B}"/>
                  </a:ext>
                </a:extLst>
              </p:cNvPr>
              <p:cNvSpPr txBox="1">
                <a:spLocks noRot="1" noChangeAspect="1" noMove="1" noResize="1" noEditPoints="1" noAdjustHandles="1" noChangeArrowheads="1" noChangeShapeType="1" noTextEdit="1"/>
              </p:cNvSpPr>
              <p:nvPr/>
            </p:nvSpPr>
            <p:spPr>
              <a:xfrm>
                <a:off x="7337935" y="1594294"/>
                <a:ext cx="326755" cy="86690"/>
              </a:xfrm>
              <a:prstGeom prst="rect">
                <a:avLst/>
              </a:prstGeom>
              <a:blipFill>
                <a:blip r:embed="rId20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2" name="pole tekstowe 2251">
                <a:extLst>
                  <a:ext uri="{FF2B5EF4-FFF2-40B4-BE49-F238E27FC236}">
                    <a16:creationId xmlns:a16="http://schemas.microsoft.com/office/drawing/2014/main" id="{272A034F-1894-BAB5-6612-D2915596F00C}"/>
                  </a:ext>
                </a:extLst>
              </p:cNvPr>
              <p:cNvSpPr txBox="1"/>
              <p:nvPr/>
            </p:nvSpPr>
            <p:spPr>
              <a:xfrm>
                <a:off x="7337935" y="178464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2" name="pole tekstowe 2251">
                <a:extLst>
                  <a:ext uri="{FF2B5EF4-FFF2-40B4-BE49-F238E27FC236}">
                    <a16:creationId xmlns:a16="http://schemas.microsoft.com/office/drawing/2014/main" id="{272A034F-1894-BAB5-6612-D2915596F00C}"/>
                  </a:ext>
                </a:extLst>
              </p:cNvPr>
              <p:cNvSpPr txBox="1">
                <a:spLocks noRot="1" noChangeAspect="1" noMove="1" noResize="1" noEditPoints="1" noAdjustHandles="1" noChangeArrowheads="1" noChangeShapeType="1" noTextEdit="1"/>
              </p:cNvSpPr>
              <p:nvPr/>
            </p:nvSpPr>
            <p:spPr>
              <a:xfrm>
                <a:off x="7337935" y="1784647"/>
                <a:ext cx="326755" cy="86690"/>
              </a:xfrm>
              <a:prstGeom prst="rect">
                <a:avLst/>
              </a:prstGeom>
              <a:blipFill>
                <a:blip r:embed="rId20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3" name="pole tekstowe 2252">
                <a:extLst>
                  <a:ext uri="{FF2B5EF4-FFF2-40B4-BE49-F238E27FC236}">
                    <a16:creationId xmlns:a16="http://schemas.microsoft.com/office/drawing/2014/main" id="{AD79048B-E1F6-497A-0C8C-6CF449407BE1}"/>
                  </a:ext>
                </a:extLst>
              </p:cNvPr>
              <p:cNvSpPr txBox="1"/>
              <p:nvPr/>
            </p:nvSpPr>
            <p:spPr>
              <a:xfrm>
                <a:off x="7337935" y="197908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3" name="pole tekstowe 2252">
                <a:extLst>
                  <a:ext uri="{FF2B5EF4-FFF2-40B4-BE49-F238E27FC236}">
                    <a16:creationId xmlns:a16="http://schemas.microsoft.com/office/drawing/2014/main" id="{AD79048B-E1F6-497A-0C8C-6CF449407BE1}"/>
                  </a:ext>
                </a:extLst>
              </p:cNvPr>
              <p:cNvSpPr txBox="1">
                <a:spLocks noRot="1" noChangeAspect="1" noMove="1" noResize="1" noEditPoints="1" noAdjustHandles="1" noChangeArrowheads="1" noChangeShapeType="1" noTextEdit="1"/>
              </p:cNvSpPr>
              <p:nvPr/>
            </p:nvSpPr>
            <p:spPr>
              <a:xfrm>
                <a:off x="7337935" y="1979082"/>
                <a:ext cx="326755" cy="86690"/>
              </a:xfrm>
              <a:prstGeom prst="rect">
                <a:avLst/>
              </a:prstGeom>
              <a:blipFill>
                <a:blip r:embed="rId20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4" name="pole tekstowe 2253">
                <a:extLst>
                  <a:ext uri="{FF2B5EF4-FFF2-40B4-BE49-F238E27FC236}">
                    <a16:creationId xmlns:a16="http://schemas.microsoft.com/office/drawing/2014/main" id="{7C1D10EE-162A-9E25-14D6-50A3552EE6CA}"/>
                  </a:ext>
                </a:extLst>
              </p:cNvPr>
              <p:cNvSpPr txBox="1"/>
              <p:nvPr/>
            </p:nvSpPr>
            <p:spPr>
              <a:xfrm>
                <a:off x="7337935" y="21735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4" name="pole tekstowe 2253">
                <a:extLst>
                  <a:ext uri="{FF2B5EF4-FFF2-40B4-BE49-F238E27FC236}">
                    <a16:creationId xmlns:a16="http://schemas.microsoft.com/office/drawing/2014/main" id="{7C1D10EE-162A-9E25-14D6-50A3552EE6CA}"/>
                  </a:ext>
                </a:extLst>
              </p:cNvPr>
              <p:cNvSpPr txBox="1">
                <a:spLocks noRot="1" noChangeAspect="1" noMove="1" noResize="1" noEditPoints="1" noAdjustHandles="1" noChangeArrowheads="1" noChangeShapeType="1" noTextEdit="1"/>
              </p:cNvSpPr>
              <p:nvPr/>
            </p:nvSpPr>
            <p:spPr>
              <a:xfrm>
                <a:off x="7337935" y="2173517"/>
                <a:ext cx="326755" cy="86690"/>
              </a:xfrm>
              <a:prstGeom prst="rect">
                <a:avLst/>
              </a:prstGeom>
              <a:blipFill>
                <a:blip r:embed="rId20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5" name="pole tekstowe 2254">
                <a:extLst>
                  <a:ext uri="{FF2B5EF4-FFF2-40B4-BE49-F238E27FC236}">
                    <a16:creationId xmlns:a16="http://schemas.microsoft.com/office/drawing/2014/main" id="{68282421-FD20-BD5A-9888-DCF34EB28381}"/>
                  </a:ext>
                </a:extLst>
              </p:cNvPr>
              <p:cNvSpPr txBox="1"/>
              <p:nvPr/>
            </p:nvSpPr>
            <p:spPr>
              <a:xfrm>
                <a:off x="7337935" y="23679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5" name="pole tekstowe 2254">
                <a:extLst>
                  <a:ext uri="{FF2B5EF4-FFF2-40B4-BE49-F238E27FC236}">
                    <a16:creationId xmlns:a16="http://schemas.microsoft.com/office/drawing/2014/main" id="{68282421-FD20-BD5A-9888-DCF34EB28381}"/>
                  </a:ext>
                </a:extLst>
              </p:cNvPr>
              <p:cNvSpPr txBox="1">
                <a:spLocks noRot="1" noChangeAspect="1" noMove="1" noResize="1" noEditPoints="1" noAdjustHandles="1" noChangeArrowheads="1" noChangeShapeType="1" noTextEdit="1"/>
              </p:cNvSpPr>
              <p:nvPr/>
            </p:nvSpPr>
            <p:spPr>
              <a:xfrm>
                <a:off x="7337935" y="2367952"/>
                <a:ext cx="326755" cy="86690"/>
              </a:xfrm>
              <a:prstGeom prst="rect">
                <a:avLst/>
              </a:prstGeom>
              <a:blipFill>
                <a:blip r:embed="rId20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6" name="pole tekstowe 2255">
                <a:extLst>
                  <a:ext uri="{FF2B5EF4-FFF2-40B4-BE49-F238E27FC236}">
                    <a16:creationId xmlns:a16="http://schemas.microsoft.com/office/drawing/2014/main" id="{B33FC182-0075-FE41-E937-F931077B4BFB}"/>
                  </a:ext>
                </a:extLst>
              </p:cNvPr>
              <p:cNvSpPr txBox="1"/>
              <p:nvPr/>
            </p:nvSpPr>
            <p:spPr>
              <a:xfrm>
                <a:off x="7337935" y="25623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6" name="pole tekstowe 2255">
                <a:extLst>
                  <a:ext uri="{FF2B5EF4-FFF2-40B4-BE49-F238E27FC236}">
                    <a16:creationId xmlns:a16="http://schemas.microsoft.com/office/drawing/2014/main" id="{B33FC182-0075-FE41-E937-F931077B4BFB}"/>
                  </a:ext>
                </a:extLst>
              </p:cNvPr>
              <p:cNvSpPr txBox="1">
                <a:spLocks noRot="1" noChangeAspect="1" noMove="1" noResize="1" noEditPoints="1" noAdjustHandles="1" noChangeArrowheads="1" noChangeShapeType="1" noTextEdit="1"/>
              </p:cNvSpPr>
              <p:nvPr/>
            </p:nvSpPr>
            <p:spPr>
              <a:xfrm>
                <a:off x="7337935" y="2562387"/>
                <a:ext cx="326755" cy="86690"/>
              </a:xfrm>
              <a:prstGeom prst="rect">
                <a:avLst/>
              </a:prstGeom>
              <a:blipFill>
                <a:blip r:embed="rId20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7" name="pole tekstowe 2256">
                <a:extLst>
                  <a:ext uri="{FF2B5EF4-FFF2-40B4-BE49-F238E27FC236}">
                    <a16:creationId xmlns:a16="http://schemas.microsoft.com/office/drawing/2014/main" id="{65E0FB62-6F6D-1FFE-B9A1-1453F4780FED}"/>
                  </a:ext>
                </a:extLst>
              </p:cNvPr>
              <p:cNvSpPr txBox="1"/>
              <p:nvPr/>
            </p:nvSpPr>
            <p:spPr>
              <a:xfrm>
                <a:off x="7337935" y="27568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7" name="pole tekstowe 2256">
                <a:extLst>
                  <a:ext uri="{FF2B5EF4-FFF2-40B4-BE49-F238E27FC236}">
                    <a16:creationId xmlns:a16="http://schemas.microsoft.com/office/drawing/2014/main" id="{65E0FB62-6F6D-1FFE-B9A1-1453F4780FED}"/>
                  </a:ext>
                </a:extLst>
              </p:cNvPr>
              <p:cNvSpPr txBox="1">
                <a:spLocks noRot="1" noChangeAspect="1" noMove="1" noResize="1" noEditPoints="1" noAdjustHandles="1" noChangeArrowheads="1" noChangeShapeType="1" noTextEdit="1"/>
              </p:cNvSpPr>
              <p:nvPr/>
            </p:nvSpPr>
            <p:spPr>
              <a:xfrm>
                <a:off x="7337935" y="2756822"/>
                <a:ext cx="326755" cy="86690"/>
              </a:xfrm>
              <a:prstGeom prst="rect">
                <a:avLst/>
              </a:prstGeom>
              <a:blipFill>
                <a:blip r:embed="rId20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8" name="pole tekstowe 2257">
                <a:extLst>
                  <a:ext uri="{FF2B5EF4-FFF2-40B4-BE49-F238E27FC236}">
                    <a16:creationId xmlns:a16="http://schemas.microsoft.com/office/drawing/2014/main" id="{D66DF306-509D-DE81-F25D-75F7CC16AE2B}"/>
                  </a:ext>
                </a:extLst>
              </p:cNvPr>
              <p:cNvSpPr txBox="1"/>
              <p:nvPr/>
            </p:nvSpPr>
            <p:spPr>
              <a:xfrm>
                <a:off x="7337935" y="29512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8" name="pole tekstowe 2257">
                <a:extLst>
                  <a:ext uri="{FF2B5EF4-FFF2-40B4-BE49-F238E27FC236}">
                    <a16:creationId xmlns:a16="http://schemas.microsoft.com/office/drawing/2014/main" id="{D66DF306-509D-DE81-F25D-75F7CC16AE2B}"/>
                  </a:ext>
                </a:extLst>
              </p:cNvPr>
              <p:cNvSpPr txBox="1">
                <a:spLocks noRot="1" noChangeAspect="1" noMove="1" noResize="1" noEditPoints="1" noAdjustHandles="1" noChangeArrowheads="1" noChangeShapeType="1" noTextEdit="1"/>
              </p:cNvSpPr>
              <p:nvPr/>
            </p:nvSpPr>
            <p:spPr>
              <a:xfrm>
                <a:off x="7337935" y="2951257"/>
                <a:ext cx="326755" cy="86690"/>
              </a:xfrm>
              <a:prstGeom prst="rect">
                <a:avLst/>
              </a:prstGeom>
              <a:blipFill>
                <a:blip r:embed="rId20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9" name="pole tekstowe 2258">
                <a:extLst>
                  <a:ext uri="{FF2B5EF4-FFF2-40B4-BE49-F238E27FC236}">
                    <a16:creationId xmlns:a16="http://schemas.microsoft.com/office/drawing/2014/main" id="{3C508BD3-3D5F-BBBA-492D-9E61FB015CC2}"/>
                  </a:ext>
                </a:extLst>
              </p:cNvPr>
              <p:cNvSpPr txBox="1"/>
              <p:nvPr/>
            </p:nvSpPr>
            <p:spPr>
              <a:xfrm>
                <a:off x="7337935" y="31456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9" name="pole tekstowe 2258">
                <a:extLst>
                  <a:ext uri="{FF2B5EF4-FFF2-40B4-BE49-F238E27FC236}">
                    <a16:creationId xmlns:a16="http://schemas.microsoft.com/office/drawing/2014/main" id="{3C508BD3-3D5F-BBBA-492D-9E61FB015CC2}"/>
                  </a:ext>
                </a:extLst>
              </p:cNvPr>
              <p:cNvSpPr txBox="1">
                <a:spLocks noRot="1" noChangeAspect="1" noMove="1" noResize="1" noEditPoints="1" noAdjustHandles="1" noChangeArrowheads="1" noChangeShapeType="1" noTextEdit="1"/>
              </p:cNvSpPr>
              <p:nvPr/>
            </p:nvSpPr>
            <p:spPr>
              <a:xfrm>
                <a:off x="7337935" y="3145692"/>
                <a:ext cx="326755" cy="86690"/>
              </a:xfrm>
              <a:prstGeom prst="rect">
                <a:avLst/>
              </a:prstGeom>
              <a:blipFill>
                <a:blip r:embed="rId21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0" name="pole tekstowe 2259">
                <a:extLst>
                  <a:ext uri="{FF2B5EF4-FFF2-40B4-BE49-F238E27FC236}">
                    <a16:creationId xmlns:a16="http://schemas.microsoft.com/office/drawing/2014/main" id="{388898A1-35CF-8AD5-EA56-693FD0666916}"/>
                  </a:ext>
                </a:extLst>
              </p:cNvPr>
              <p:cNvSpPr txBox="1"/>
              <p:nvPr/>
            </p:nvSpPr>
            <p:spPr>
              <a:xfrm>
                <a:off x="7337935" y="33401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0" name="pole tekstowe 2259">
                <a:extLst>
                  <a:ext uri="{FF2B5EF4-FFF2-40B4-BE49-F238E27FC236}">
                    <a16:creationId xmlns:a16="http://schemas.microsoft.com/office/drawing/2014/main" id="{388898A1-35CF-8AD5-EA56-693FD0666916}"/>
                  </a:ext>
                </a:extLst>
              </p:cNvPr>
              <p:cNvSpPr txBox="1">
                <a:spLocks noRot="1" noChangeAspect="1" noMove="1" noResize="1" noEditPoints="1" noAdjustHandles="1" noChangeArrowheads="1" noChangeShapeType="1" noTextEdit="1"/>
              </p:cNvSpPr>
              <p:nvPr/>
            </p:nvSpPr>
            <p:spPr>
              <a:xfrm>
                <a:off x="7337935" y="3340127"/>
                <a:ext cx="326755" cy="86690"/>
              </a:xfrm>
              <a:prstGeom prst="rect">
                <a:avLst/>
              </a:prstGeom>
              <a:blipFill>
                <a:blip r:embed="rId21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1" name="pole tekstowe 2260">
                <a:extLst>
                  <a:ext uri="{FF2B5EF4-FFF2-40B4-BE49-F238E27FC236}">
                    <a16:creationId xmlns:a16="http://schemas.microsoft.com/office/drawing/2014/main" id="{C2AD2626-9B2F-C07D-4F28-41B2B210D518}"/>
                  </a:ext>
                </a:extLst>
              </p:cNvPr>
              <p:cNvSpPr txBox="1"/>
              <p:nvPr/>
            </p:nvSpPr>
            <p:spPr>
              <a:xfrm>
                <a:off x="7337935" y="35345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1" name="pole tekstowe 2260">
                <a:extLst>
                  <a:ext uri="{FF2B5EF4-FFF2-40B4-BE49-F238E27FC236}">
                    <a16:creationId xmlns:a16="http://schemas.microsoft.com/office/drawing/2014/main" id="{C2AD2626-9B2F-C07D-4F28-41B2B210D518}"/>
                  </a:ext>
                </a:extLst>
              </p:cNvPr>
              <p:cNvSpPr txBox="1">
                <a:spLocks noRot="1" noChangeAspect="1" noMove="1" noResize="1" noEditPoints="1" noAdjustHandles="1" noChangeArrowheads="1" noChangeShapeType="1" noTextEdit="1"/>
              </p:cNvSpPr>
              <p:nvPr/>
            </p:nvSpPr>
            <p:spPr>
              <a:xfrm>
                <a:off x="7337935" y="3534562"/>
                <a:ext cx="326755" cy="86690"/>
              </a:xfrm>
              <a:prstGeom prst="rect">
                <a:avLst/>
              </a:prstGeom>
              <a:blipFill>
                <a:blip r:embed="rId21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2" name="pole tekstowe 2261">
                <a:extLst>
                  <a:ext uri="{FF2B5EF4-FFF2-40B4-BE49-F238E27FC236}">
                    <a16:creationId xmlns:a16="http://schemas.microsoft.com/office/drawing/2014/main" id="{37AAE2E2-EE11-7AF2-407B-9BA13DFCD840}"/>
                  </a:ext>
                </a:extLst>
              </p:cNvPr>
              <p:cNvSpPr txBox="1"/>
              <p:nvPr/>
            </p:nvSpPr>
            <p:spPr>
              <a:xfrm>
                <a:off x="7337935" y="37289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2" name="pole tekstowe 2261">
                <a:extLst>
                  <a:ext uri="{FF2B5EF4-FFF2-40B4-BE49-F238E27FC236}">
                    <a16:creationId xmlns:a16="http://schemas.microsoft.com/office/drawing/2014/main" id="{37AAE2E2-EE11-7AF2-407B-9BA13DFCD840}"/>
                  </a:ext>
                </a:extLst>
              </p:cNvPr>
              <p:cNvSpPr txBox="1">
                <a:spLocks noRot="1" noChangeAspect="1" noMove="1" noResize="1" noEditPoints="1" noAdjustHandles="1" noChangeArrowheads="1" noChangeShapeType="1" noTextEdit="1"/>
              </p:cNvSpPr>
              <p:nvPr/>
            </p:nvSpPr>
            <p:spPr>
              <a:xfrm>
                <a:off x="7337935" y="3728997"/>
                <a:ext cx="326755" cy="86690"/>
              </a:xfrm>
              <a:prstGeom prst="rect">
                <a:avLst/>
              </a:prstGeom>
              <a:blipFill>
                <a:blip r:embed="rId21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3" name="pole tekstowe 2262">
                <a:extLst>
                  <a:ext uri="{FF2B5EF4-FFF2-40B4-BE49-F238E27FC236}">
                    <a16:creationId xmlns:a16="http://schemas.microsoft.com/office/drawing/2014/main" id="{57F49751-705A-1896-22BE-27FDD48470B8}"/>
                  </a:ext>
                </a:extLst>
              </p:cNvPr>
              <p:cNvSpPr txBox="1"/>
              <p:nvPr/>
            </p:nvSpPr>
            <p:spPr>
              <a:xfrm>
                <a:off x="7337935" y="39234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3" name="pole tekstowe 2262">
                <a:extLst>
                  <a:ext uri="{FF2B5EF4-FFF2-40B4-BE49-F238E27FC236}">
                    <a16:creationId xmlns:a16="http://schemas.microsoft.com/office/drawing/2014/main" id="{57F49751-705A-1896-22BE-27FDD48470B8}"/>
                  </a:ext>
                </a:extLst>
              </p:cNvPr>
              <p:cNvSpPr txBox="1">
                <a:spLocks noRot="1" noChangeAspect="1" noMove="1" noResize="1" noEditPoints="1" noAdjustHandles="1" noChangeArrowheads="1" noChangeShapeType="1" noTextEdit="1"/>
              </p:cNvSpPr>
              <p:nvPr/>
            </p:nvSpPr>
            <p:spPr>
              <a:xfrm>
                <a:off x="7337935" y="3923432"/>
                <a:ext cx="326755" cy="86690"/>
              </a:xfrm>
              <a:prstGeom prst="rect">
                <a:avLst/>
              </a:prstGeom>
              <a:blipFill>
                <a:blip r:embed="rId21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4" name="pole tekstowe 2263">
                <a:extLst>
                  <a:ext uri="{FF2B5EF4-FFF2-40B4-BE49-F238E27FC236}">
                    <a16:creationId xmlns:a16="http://schemas.microsoft.com/office/drawing/2014/main" id="{3E8E82FD-E323-9DBE-0A46-AD1CDA337F99}"/>
                  </a:ext>
                </a:extLst>
              </p:cNvPr>
              <p:cNvSpPr txBox="1"/>
              <p:nvPr/>
            </p:nvSpPr>
            <p:spPr>
              <a:xfrm>
                <a:off x="7337935" y="41178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4" name="pole tekstowe 2263">
                <a:extLst>
                  <a:ext uri="{FF2B5EF4-FFF2-40B4-BE49-F238E27FC236}">
                    <a16:creationId xmlns:a16="http://schemas.microsoft.com/office/drawing/2014/main" id="{3E8E82FD-E323-9DBE-0A46-AD1CDA337F99}"/>
                  </a:ext>
                </a:extLst>
              </p:cNvPr>
              <p:cNvSpPr txBox="1">
                <a:spLocks noRot="1" noChangeAspect="1" noMove="1" noResize="1" noEditPoints="1" noAdjustHandles="1" noChangeArrowheads="1" noChangeShapeType="1" noTextEdit="1"/>
              </p:cNvSpPr>
              <p:nvPr/>
            </p:nvSpPr>
            <p:spPr>
              <a:xfrm>
                <a:off x="7337935" y="4117867"/>
                <a:ext cx="326755" cy="86690"/>
              </a:xfrm>
              <a:prstGeom prst="rect">
                <a:avLst/>
              </a:prstGeom>
              <a:blipFill>
                <a:blip r:embed="rId21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5" name="pole tekstowe 2264">
                <a:extLst>
                  <a:ext uri="{FF2B5EF4-FFF2-40B4-BE49-F238E27FC236}">
                    <a16:creationId xmlns:a16="http://schemas.microsoft.com/office/drawing/2014/main" id="{665806D8-CB72-87DA-1523-B7058A3D1C81}"/>
                  </a:ext>
                </a:extLst>
              </p:cNvPr>
              <p:cNvSpPr txBox="1"/>
              <p:nvPr/>
            </p:nvSpPr>
            <p:spPr>
              <a:xfrm>
                <a:off x="7337935" y="43123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5" name="pole tekstowe 2264">
                <a:extLst>
                  <a:ext uri="{FF2B5EF4-FFF2-40B4-BE49-F238E27FC236}">
                    <a16:creationId xmlns:a16="http://schemas.microsoft.com/office/drawing/2014/main" id="{665806D8-CB72-87DA-1523-B7058A3D1C81}"/>
                  </a:ext>
                </a:extLst>
              </p:cNvPr>
              <p:cNvSpPr txBox="1">
                <a:spLocks noRot="1" noChangeAspect="1" noMove="1" noResize="1" noEditPoints="1" noAdjustHandles="1" noChangeArrowheads="1" noChangeShapeType="1" noTextEdit="1"/>
              </p:cNvSpPr>
              <p:nvPr/>
            </p:nvSpPr>
            <p:spPr>
              <a:xfrm>
                <a:off x="7337935" y="4312302"/>
                <a:ext cx="326755" cy="86690"/>
              </a:xfrm>
              <a:prstGeom prst="rect">
                <a:avLst/>
              </a:prstGeom>
              <a:blipFill>
                <a:blip r:embed="rId21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6" name="pole tekstowe 2265">
                <a:extLst>
                  <a:ext uri="{FF2B5EF4-FFF2-40B4-BE49-F238E27FC236}">
                    <a16:creationId xmlns:a16="http://schemas.microsoft.com/office/drawing/2014/main" id="{5C4D4ACD-AB33-1563-EFA4-53AA2E462218}"/>
                  </a:ext>
                </a:extLst>
              </p:cNvPr>
              <p:cNvSpPr txBox="1"/>
              <p:nvPr/>
            </p:nvSpPr>
            <p:spPr>
              <a:xfrm>
                <a:off x="7337935" y="45067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6" name="pole tekstowe 2265">
                <a:extLst>
                  <a:ext uri="{FF2B5EF4-FFF2-40B4-BE49-F238E27FC236}">
                    <a16:creationId xmlns:a16="http://schemas.microsoft.com/office/drawing/2014/main" id="{5C4D4ACD-AB33-1563-EFA4-53AA2E462218}"/>
                  </a:ext>
                </a:extLst>
              </p:cNvPr>
              <p:cNvSpPr txBox="1">
                <a:spLocks noRot="1" noChangeAspect="1" noMove="1" noResize="1" noEditPoints="1" noAdjustHandles="1" noChangeArrowheads="1" noChangeShapeType="1" noTextEdit="1"/>
              </p:cNvSpPr>
              <p:nvPr/>
            </p:nvSpPr>
            <p:spPr>
              <a:xfrm>
                <a:off x="7337935" y="4506734"/>
                <a:ext cx="326755" cy="86690"/>
              </a:xfrm>
              <a:prstGeom prst="rect">
                <a:avLst/>
              </a:prstGeom>
              <a:blipFill>
                <a:blip r:embed="rId21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7" name="pole tekstowe 2266">
                <a:extLst>
                  <a:ext uri="{FF2B5EF4-FFF2-40B4-BE49-F238E27FC236}">
                    <a16:creationId xmlns:a16="http://schemas.microsoft.com/office/drawing/2014/main" id="{DE24A11A-C5AB-7221-CC0B-D4B322F51F98}"/>
                  </a:ext>
                </a:extLst>
              </p:cNvPr>
              <p:cNvSpPr txBox="1"/>
              <p:nvPr/>
            </p:nvSpPr>
            <p:spPr>
              <a:xfrm>
                <a:off x="7569644" y="15927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7" name="pole tekstowe 2266">
                <a:extLst>
                  <a:ext uri="{FF2B5EF4-FFF2-40B4-BE49-F238E27FC236}">
                    <a16:creationId xmlns:a16="http://schemas.microsoft.com/office/drawing/2014/main" id="{DE24A11A-C5AB-7221-CC0B-D4B322F51F98}"/>
                  </a:ext>
                </a:extLst>
              </p:cNvPr>
              <p:cNvSpPr txBox="1">
                <a:spLocks noRot="1" noChangeAspect="1" noMove="1" noResize="1" noEditPoints="1" noAdjustHandles="1" noChangeArrowheads="1" noChangeShapeType="1" noTextEdit="1"/>
              </p:cNvSpPr>
              <p:nvPr/>
            </p:nvSpPr>
            <p:spPr>
              <a:xfrm>
                <a:off x="7569644" y="1592740"/>
                <a:ext cx="326755" cy="86690"/>
              </a:xfrm>
              <a:prstGeom prst="rect">
                <a:avLst/>
              </a:prstGeom>
              <a:blipFill>
                <a:blip r:embed="rId21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8" name="pole tekstowe 2267">
                <a:extLst>
                  <a:ext uri="{FF2B5EF4-FFF2-40B4-BE49-F238E27FC236}">
                    <a16:creationId xmlns:a16="http://schemas.microsoft.com/office/drawing/2014/main" id="{4C2773CC-FE5A-8A6C-CF7C-FB8FAFF0F644}"/>
                  </a:ext>
                </a:extLst>
              </p:cNvPr>
              <p:cNvSpPr txBox="1"/>
              <p:nvPr/>
            </p:nvSpPr>
            <p:spPr>
              <a:xfrm>
                <a:off x="7569644" y="178309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8" name="pole tekstowe 2267">
                <a:extLst>
                  <a:ext uri="{FF2B5EF4-FFF2-40B4-BE49-F238E27FC236}">
                    <a16:creationId xmlns:a16="http://schemas.microsoft.com/office/drawing/2014/main" id="{4C2773CC-FE5A-8A6C-CF7C-FB8FAFF0F644}"/>
                  </a:ext>
                </a:extLst>
              </p:cNvPr>
              <p:cNvSpPr txBox="1">
                <a:spLocks noRot="1" noChangeAspect="1" noMove="1" noResize="1" noEditPoints="1" noAdjustHandles="1" noChangeArrowheads="1" noChangeShapeType="1" noTextEdit="1"/>
              </p:cNvSpPr>
              <p:nvPr/>
            </p:nvSpPr>
            <p:spPr>
              <a:xfrm>
                <a:off x="7569644" y="1783093"/>
                <a:ext cx="326755" cy="86690"/>
              </a:xfrm>
              <a:prstGeom prst="rect">
                <a:avLst/>
              </a:prstGeom>
              <a:blipFill>
                <a:blip r:embed="rId21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9" name="pole tekstowe 2268">
                <a:extLst>
                  <a:ext uri="{FF2B5EF4-FFF2-40B4-BE49-F238E27FC236}">
                    <a16:creationId xmlns:a16="http://schemas.microsoft.com/office/drawing/2014/main" id="{4CE0D6B9-80D9-0647-3182-137244A8188E}"/>
                  </a:ext>
                </a:extLst>
              </p:cNvPr>
              <p:cNvSpPr txBox="1"/>
              <p:nvPr/>
            </p:nvSpPr>
            <p:spPr>
              <a:xfrm>
                <a:off x="7569644" y="197752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9" name="pole tekstowe 2268">
                <a:extLst>
                  <a:ext uri="{FF2B5EF4-FFF2-40B4-BE49-F238E27FC236}">
                    <a16:creationId xmlns:a16="http://schemas.microsoft.com/office/drawing/2014/main" id="{4CE0D6B9-80D9-0647-3182-137244A8188E}"/>
                  </a:ext>
                </a:extLst>
              </p:cNvPr>
              <p:cNvSpPr txBox="1">
                <a:spLocks noRot="1" noChangeAspect="1" noMove="1" noResize="1" noEditPoints="1" noAdjustHandles="1" noChangeArrowheads="1" noChangeShapeType="1" noTextEdit="1"/>
              </p:cNvSpPr>
              <p:nvPr/>
            </p:nvSpPr>
            <p:spPr>
              <a:xfrm>
                <a:off x="7569644" y="1977528"/>
                <a:ext cx="326755" cy="86690"/>
              </a:xfrm>
              <a:prstGeom prst="rect">
                <a:avLst/>
              </a:prstGeom>
              <a:blipFill>
                <a:blip r:embed="rId22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0" name="pole tekstowe 2269">
                <a:extLst>
                  <a:ext uri="{FF2B5EF4-FFF2-40B4-BE49-F238E27FC236}">
                    <a16:creationId xmlns:a16="http://schemas.microsoft.com/office/drawing/2014/main" id="{892D5ABC-AE00-A8E4-4175-D5754AE5F1EA}"/>
                  </a:ext>
                </a:extLst>
              </p:cNvPr>
              <p:cNvSpPr txBox="1"/>
              <p:nvPr/>
            </p:nvSpPr>
            <p:spPr>
              <a:xfrm>
                <a:off x="7569644" y="217196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0" name="pole tekstowe 2269">
                <a:extLst>
                  <a:ext uri="{FF2B5EF4-FFF2-40B4-BE49-F238E27FC236}">
                    <a16:creationId xmlns:a16="http://schemas.microsoft.com/office/drawing/2014/main" id="{892D5ABC-AE00-A8E4-4175-D5754AE5F1EA}"/>
                  </a:ext>
                </a:extLst>
              </p:cNvPr>
              <p:cNvSpPr txBox="1">
                <a:spLocks noRot="1" noChangeAspect="1" noMove="1" noResize="1" noEditPoints="1" noAdjustHandles="1" noChangeArrowheads="1" noChangeShapeType="1" noTextEdit="1"/>
              </p:cNvSpPr>
              <p:nvPr/>
            </p:nvSpPr>
            <p:spPr>
              <a:xfrm>
                <a:off x="7569644" y="2171963"/>
                <a:ext cx="326755" cy="86690"/>
              </a:xfrm>
              <a:prstGeom prst="rect">
                <a:avLst/>
              </a:prstGeom>
              <a:blipFill>
                <a:blip r:embed="rId221"/>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1" name="pole tekstowe 2270">
                <a:extLst>
                  <a:ext uri="{FF2B5EF4-FFF2-40B4-BE49-F238E27FC236}">
                    <a16:creationId xmlns:a16="http://schemas.microsoft.com/office/drawing/2014/main" id="{A78FDB72-20E3-7F87-E909-A0C94BF0EE3E}"/>
                  </a:ext>
                </a:extLst>
              </p:cNvPr>
              <p:cNvSpPr txBox="1"/>
              <p:nvPr/>
            </p:nvSpPr>
            <p:spPr>
              <a:xfrm>
                <a:off x="7569644" y="236639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1" name="pole tekstowe 2270">
                <a:extLst>
                  <a:ext uri="{FF2B5EF4-FFF2-40B4-BE49-F238E27FC236}">
                    <a16:creationId xmlns:a16="http://schemas.microsoft.com/office/drawing/2014/main" id="{A78FDB72-20E3-7F87-E909-A0C94BF0EE3E}"/>
                  </a:ext>
                </a:extLst>
              </p:cNvPr>
              <p:cNvSpPr txBox="1">
                <a:spLocks noRot="1" noChangeAspect="1" noMove="1" noResize="1" noEditPoints="1" noAdjustHandles="1" noChangeArrowheads="1" noChangeShapeType="1" noTextEdit="1"/>
              </p:cNvSpPr>
              <p:nvPr/>
            </p:nvSpPr>
            <p:spPr>
              <a:xfrm>
                <a:off x="7569644" y="2366398"/>
                <a:ext cx="326755" cy="86690"/>
              </a:xfrm>
              <a:prstGeom prst="rect">
                <a:avLst/>
              </a:prstGeom>
              <a:blipFill>
                <a:blip r:embed="rId22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2" name="pole tekstowe 2271">
                <a:extLst>
                  <a:ext uri="{FF2B5EF4-FFF2-40B4-BE49-F238E27FC236}">
                    <a16:creationId xmlns:a16="http://schemas.microsoft.com/office/drawing/2014/main" id="{3ABA8F43-833D-4416-D282-C37E0DFBB808}"/>
                  </a:ext>
                </a:extLst>
              </p:cNvPr>
              <p:cNvSpPr txBox="1"/>
              <p:nvPr/>
            </p:nvSpPr>
            <p:spPr>
              <a:xfrm>
                <a:off x="7569644" y="25608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2" name="pole tekstowe 2271">
                <a:extLst>
                  <a:ext uri="{FF2B5EF4-FFF2-40B4-BE49-F238E27FC236}">
                    <a16:creationId xmlns:a16="http://schemas.microsoft.com/office/drawing/2014/main" id="{3ABA8F43-833D-4416-D282-C37E0DFBB808}"/>
                  </a:ext>
                </a:extLst>
              </p:cNvPr>
              <p:cNvSpPr txBox="1">
                <a:spLocks noRot="1" noChangeAspect="1" noMove="1" noResize="1" noEditPoints="1" noAdjustHandles="1" noChangeArrowheads="1" noChangeShapeType="1" noTextEdit="1"/>
              </p:cNvSpPr>
              <p:nvPr/>
            </p:nvSpPr>
            <p:spPr>
              <a:xfrm>
                <a:off x="7569644" y="2560833"/>
                <a:ext cx="326755" cy="86690"/>
              </a:xfrm>
              <a:prstGeom prst="rect">
                <a:avLst/>
              </a:prstGeom>
              <a:blipFill>
                <a:blip r:embed="rId22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3" name="pole tekstowe 2272">
                <a:extLst>
                  <a:ext uri="{FF2B5EF4-FFF2-40B4-BE49-F238E27FC236}">
                    <a16:creationId xmlns:a16="http://schemas.microsoft.com/office/drawing/2014/main" id="{E4CB574F-23C5-7E8E-72D1-B2B18788CC69}"/>
                  </a:ext>
                </a:extLst>
              </p:cNvPr>
              <p:cNvSpPr txBox="1"/>
              <p:nvPr/>
            </p:nvSpPr>
            <p:spPr>
              <a:xfrm>
                <a:off x="7569644" y="27552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3" name="pole tekstowe 2272">
                <a:extLst>
                  <a:ext uri="{FF2B5EF4-FFF2-40B4-BE49-F238E27FC236}">
                    <a16:creationId xmlns:a16="http://schemas.microsoft.com/office/drawing/2014/main" id="{E4CB574F-23C5-7E8E-72D1-B2B18788CC69}"/>
                  </a:ext>
                </a:extLst>
              </p:cNvPr>
              <p:cNvSpPr txBox="1">
                <a:spLocks noRot="1" noChangeAspect="1" noMove="1" noResize="1" noEditPoints="1" noAdjustHandles="1" noChangeArrowheads="1" noChangeShapeType="1" noTextEdit="1"/>
              </p:cNvSpPr>
              <p:nvPr/>
            </p:nvSpPr>
            <p:spPr>
              <a:xfrm>
                <a:off x="7569644" y="2755268"/>
                <a:ext cx="326755" cy="86690"/>
              </a:xfrm>
              <a:prstGeom prst="rect">
                <a:avLst/>
              </a:prstGeom>
              <a:blipFill>
                <a:blip r:embed="rId22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4" name="pole tekstowe 2273">
                <a:extLst>
                  <a:ext uri="{FF2B5EF4-FFF2-40B4-BE49-F238E27FC236}">
                    <a16:creationId xmlns:a16="http://schemas.microsoft.com/office/drawing/2014/main" id="{F3FCFDD1-83D2-7868-8E86-C2BF277EB158}"/>
                  </a:ext>
                </a:extLst>
              </p:cNvPr>
              <p:cNvSpPr txBox="1"/>
              <p:nvPr/>
            </p:nvSpPr>
            <p:spPr>
              <a:xfrm>
                <a:off x="7569644" y="29497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4" name="pole tekstowe 2273">
                <a:extLst>
                  <a:ext uri="{FF2B5EF4-FFF2-40B4-BE49-F238E27FC236}">
                    <a16:creationId xmlns:a16="http://schemas.microsoft.com/office/drawing/2014/main" id="{F3FCFDD1-83D2-7868-8E86-C2BF277EB158}"/>
                  </a:ext>
                </a:extLst>
              </p:cNvPr>
              <p:cNvSpPr txBox="1">
                <a:spLocks noRot="1" noChangeAspect="1" noMove="1" noResize="1" noEditPoints="1" noAdjustHandles="1" noChangeArrowheads="1" noChangeShapeType="1" noTextEdit="1"/>
              </p:cNvSpPr>
              <p:nvPr/>
            </p:nvSpPr>
            <p:spPr>
              <a:xfrm>
                <a:off x="7569644" y="2949703"/>
                <a:ext cx="326755" cy="86690"/>
              </a:xfrm>
              <a:prstGeom prst="rect">
                <a:avLst/>
              </a:prstGeom>
              <a:blipFill>
                <a:blip r:embed="rId22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5" name="pole tekstowe 2274">
                <a:extLst>
                  <a:ext uri="{FF2B5EF4-FFF2-40B4-BE49-F238E27FC236}">
                    <a16:creationId xmlns:a16="http://schemas.microsoft.com/office/drawing/2014/main" id="{D9C32036-6D25-2CA4-433B-C12A3CC5F62A}"/>
                  </a:ext>
                </a:extLst>
              </p:cNvPr>
              <p:cNvSpPr txBox="1"/>
              <p:nvPr/>
            </p:nvSpPr>
            <p:spPr>
              <a:xfrm>
                <a:off x="7569644" y="31441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5" name="pole tekstowe 2274">
                <a:extLst>
                  <a:ext uri="{FF2B5EF4-FFF2-40B4-BE49-F238E27FC236}">
                    <a16:creationId xmlns:a16="http://schemas.microsoft.com/office/drawing/2014/main" id="{D9C32036-6D25-2CA4-433B-C12A3CC5F62A}"/>
                  </a:ext>
                </a:extLst>
              </p:cNvPr>
              <p:cNvSpPr txBox="1">
                <a:spLocks noRot="1" noChangeAspect="1" noMove="1" noResize="1" noEditPoints="1" noAdjustHandles="1" noChangeArrowheads="1" noChangeShapeType="1" noTextEdit="1"/>
              </p:cNvSpPr>
              <p:nvPr/>
            </p:nvSpPr>
            <p:spPr>
              <a:xfrm>
                <a:off x="7569644" y="3144138"/>
                <a:ext cx="326755" cy="86690"/>
              </a:xfrm>
              <a:prstGeom prst="rect">
                <a:avLst/>
              </a:prstGeom>
              <a:blipFill>
                <a:blip r:embed="rId22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6" name="pole tekstowe 2275">
                <a:extLst>
                  <a:ext uri="{FF2B5EF4-FFF2-40B4-BE49-F238E27FC236}">
                    <a16:creationId xmlns:a16="http://schemas.microsoft.com/office/drawing/2014/main" id="{E83A8B0C-6062-8E3E-8384-4D30B99A2741}"/>
                  </a:ext>
                </a:extLst>
              </p:cNvPr>
              <p:cNvSpPr txBox="1"/>
              <p:nvPr/>
            </p:nvSpPr>
            <p:spPr>
              <a:xfrm>
                <a:off x="7569644" y="33385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6" name="pole tekstowe 2275">
                <a:extLst>
                  <a:ext uri="{FF2B5EF4-FFF2-40B4-BE49-F238E27FC236}">
                    <a16:creationId xmlns:a16="http://schemas.microsoft.com/office/drawing/2014/main" id="{E83A8B0C-6062-8E3E-8384-4D30B99A2741}"/>
                  </a:ext>
                </a:extLst>
              </p:cNvPr>
              <p:cNvSpPr txBox="1">
                <a:spLocks noRot="1" noChangeAspect="1" noMove="1" noResize="1" noEditPoints="1" noAdjustHandles="1" noChangeArrowheads="1" noChangeShapeType="1" noTextEdit="1"/>
              </p:cNvSpPr>
              <p:nvPr/>
            </p:nvSpPr>
            <p:spPr>
              <a:xfrm>
                <a:off x="7569644" y="3338573"/>
                <a:ext cx="326755" cy="86690"/>
              </a:xfrm>
              <a:prstGeom prst="rect">
                <a:avLst/>
              </a:prstGeom>
              <a:blipFill>
                <a:blip r:embed="rId22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7" name="pole tekstowe 2276">
                <a:extLst>
                  <a:ext uri="{FF2B5EF4-FFF2-40B4-BE49-F238E27FC236}">
                    <a16:creationId xmlns:a16="http://schemas.microsoft.com/office/drawing/2014/main" id="{D6A11865-A978-6925-320F-A48A4FBEC565}"/>
                  </a:ext>
                </a:extLst>
              </p:cNvPr>
              <p:cNvSpPr txBox="1"/>
              <p:nvPr/>
            </p:nvSpPr>
            <p:spPr>
              <a:xfrm>
                <a:off x="7569644" y="35330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7" name="pole tekstowe 2276">
                <a:extLst>
                  <a:ext uri="{FF2B5EF4-FFF2-40B4-BE49-F238E27FC236}">
                    <a16:creationId xmlns:a16="http://schemas.microsoft.com/office/drawing/2014/main" id="{D6A11865-A978-6925-320F-A48A4FBEC565}"/>
                  </a:ext>
                </a:extLst>
              </p:cNvPr>
              <p:cNvSpPr txBox="1">
                <a:spLocks noRot="1" noChangeAspect="1" noMove="1" noResize="1" noEditPoints="1" noAdjustHandles="1" noChangeArrowheads="1" noChangeShapeType="1" noTextEdit="1"/>
              </p:cNvSpPr>
              <p:nvPr/>
            </p:nvSpPr>
            <p:spPr>
              <a:xfrm>
                <a:off x="7569644" y="3533008"/>
                <a:ext cx="326755" cy="86690"/>
              </a:xfrm>
              <a:prstGeom prst="rect">
                <a:avLst/>
              </a:prstGeom>
              <a:blipFill>
                <a:blip r:embed="rId22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8" name="pole tekstowe 2277">
                <a:extLst>
                  <a:ext uri="{FF2B5EF4-FFF2-40B4-BE49-F238E27FC236}">
                    <a16:creationId xmlns:a16="http://schemas.microsoft.com/office/drawing/2014/main" id="{34F1483C-7BC4-D63F-E96F-2DF64DF0995F}"/>
                  </a:ext>
                </a:extLst>
              </p:cNvPr>
              <p:cNvSpPr txBox="1"/>
              <p:nvPr/>
            </p:nvSpPr>
            <p:spPr>
              <a:xfrm>
                <a:off x="7569644" y="37274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8" name="pole tekstowe 2277">
                <a:extLst>
                  <a:ext uri="{FF2B5EF4-FFF2-40B4-BE49-F238E27FC236}">
                    <a16:creationId xmlns:a16="http://schemas.microsoft.com/office/drawing/2014/main" id="{34F1483C-7BC4-D63F-E96F-2DF64DF0995F}"/>
                  </a:ext>
                </a:extLst>
              </p:cNvPr>
              <p:cNvSpPr txBox="1">
                <a:spLocks noRot="1" noChangeAspect="1" noMove="1" noResize="1" noEditPoints="1" noAdjustHandles="1" noChangeArrowheads="1" noChangeShapeType="1" noTextEdit="1"/>
              </p:cNvSpPr>
              <p:nvPr/>
            </p:nvSpPr>
            <p:spPr>
              <a:xfrm>
                <a:off x="7569644" y="3727443"/>
                <a:ext cx="326755" cy="86690"/>
              </a:xfrm>
              <a:prstGeom prst="rect">
                <a:avLst/>
              </a:prstGeom>
              <a:blipFill>
                <a:blip r:embed="rId22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9" name="pole tekstowe 2278">
                <a:extLst>
                  <a:ext uri="{FF2B5EF4-FFF2-40B4-BE49-F238E27FC236}">
                    <a16:creationId xmlns:a16="http://schemas.microsoft.com/office/drawing/2014/main" id="{24A5B3B0-3639-5631-4BEA-51E550172CF0}"/>
                  </a:ext>
                </a:extLst>
              </p:cNvPr>
              <p:cNvSpPr txBox="1"/>
              <p:nvPr/>
            </p:nvSpPr>
            <p:spPr>
              <a:xfrm>
                <a:off x="7569644" y="39218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9" name="pole tekstowe 2278">
                <a:extLst>
                  <a:ext uri="{FF2B5EF4-FFF2-40B4-BE49-F238E27FC236}">
                    <a16:creationId xmlns:a16="http://schemas.microsoft.com/office/drawing/2014/main" id="{24A5B3B0-3639-5631-4BEA-51E550172CF0}"/>
                  </a:ext>
                </a:extLst>
              </p:cNvPr>
              <p:cNvSpPr txBox="1">
                <a:spLocks noRot="1" noChangeAspect="1" noMove="1" noResize="1" noEditPoints="1" noAdjustHandles="1" noChangeArrowheads="1" noChangeShapeType="1" noTextEdit="1"/>
              </p:cNvSpPr>
              <p:nvPr/>
            </p:nvSpPr>
            <p:spPr>
              <a:xfrm>
                <a:off x="7569644" y="3921878"/>
                <a:ext cx="326755" cy="86690"/>
              </a:xfrm>
              <a:prstGeom prst="rect">
                <a:avLst/>
              </a:prstGeom>
              <a:blipFill>
                <a:blip r:embed="rId23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0" name="pole tekstowe 2279">
                <a:extLst>
                  <a:ext uri="{FF2B5EF4-FFF2-40B4-BE49-F238E27FC236}">
                    <a16:creationId xmlns:a16="http://schemas.microsoft.com/office/drawing/2014/main" id="{C0B8AB42-BC6E-EF8A-4CD7-9D9EAAC1BE5C}"/>
                  </a:ext>
                </a:extLst>
              </p:cNvPr>
              <p:cNvSpPr txBox="1"/>
              <p:nvPr/>
            </p:nvSpPr>
            <p:spPr>
              <a:xfrm>
                <a:off x="7569644" y="41163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0" name="pole tekstowe 2279">
                <a:extLst>
                  <a:ext uri="{FF2B5EF4-FFF2-40B4-BE49-F238E27FC236}">
                    <a16:creationId xmlns:a16="http://schemas.microsoft.com/office/drawing/2014/main" id="{C0B8AB42-BC6E-EF8A-4CD7-9D9EAAC1BE5C}"/>
                  </a:ext>
                </a:extLst>
              </p:cNvPr>
              <p:cNvSpPr txBox="1">
                <a:spLocks noRot="1" noChangeAspect="1" noMove="1" noResize="1" noEditPoints="1" noAdjustHandles="1" noChangeArrowheads="1" noChangeShapeType="1" noTextEdit="1"/>
              </p:cNvSpPr>
              <p:nvPr/>
            </p:nvSpPr>
            <p:spPr>
              <a:xfrm>
                <a:off x="7569644" y="4116313"/>
                <a:ext cx="326755" cy="86690"/>
              </a:xfrm>
              <a:prstGeom prst="rect">
                <a:avLst/>
              </a:prstGeom>
              <a:blipFill>
                <a:blip r:embed="rId23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1" name="pole tekstowe 2280">
                <a:extLst>
                  <a:ext uri="{FF2B5EF4-FFF2-40B4-BE49-F238E27FC236}">
                    <a16:creationId xmlns:a16="http://schemas.microsoft.com/office/drawing/2014/main" id="{0D8DEF95-0289-9AE3-BBB6-4D313F5897C2}"/>
                  </a:ext>
                </a:extLst>
              </p:cNvPr>
              <p:cNvSpPr txBox="1"/>
              <p:nvPr/>
            </p:nvSpPr>
            <p:spPr>
              <a:xfrm>
                <a:off x="7569644" y="43107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1" name="pole tekstowe 2280">
                <a:extLst>
                  <a:ext uri="{FF2B5EF4-FFF2-40B4-BE49-F238E27FC236}">
                    <a16:creationId xmlns:a16="http://schemas.microsoft.com/office/drawing/2014/main" id="{0D8DEF95-0289-9AE3-BBB6-4D313F5897C2}"/>
                  </a:ext>
                </a:extLst>
              </p:cNvPr>
              <p:cNvSpPr txBox="1">
                <a:spLocks noRot="1" noChangeAspect="1" noMove="1" noResize="1" noEditPoints="1" noAdjustHandles="1" noChangeArrowheads="1" noChangeShapeType="1" noTextEdit="1"/>
              </p:cNvSpPr>
              <p:nvPr/>
            </p:nvSpPr>
            <p:spPr>
              <a:xfrm>
                <a:off x="7569644" y="4310748"/>
                <a:ext cx="326755" cy="86690"/>
              </a:xfrm>
              <a:prstGeom prst="rect">
                <a:avLst/>
              </a:prstGeom>
              <a:blipFill>
                <a:blip r:embed="rId23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2" name="pole tekstowe 2281">
                <a:extLst>
                  <a:ext uri="{FF2B5EF4-FFF2-40B4-BE49-F238E27FC236}">
                    <a16:creationId xmlns:a16="http://schemas.microsoft.com/office/drawing/2014/main" id="{8723D43A-72FB-CE98-D242-1330EB7B457F}"/>
                  </a:ext>
                </a:extLst>
              </p:cNvPr>
              <p:cNvSpPr txBox="1"/>
              <p:nvPr/>
            </p:nvSpPr>
            <p:spPr>
              <a:xfrm>
                <a:off x="7569644" y="45051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2" name="pole tekstowe 2281">
                <a:extLst>
                  <a:ext uri="{FF2B5EF4-FFF2-40B4-BE49-F238E27FC236}">
                    <a16:creationId xmlns:a16="http://schemas.microsoft.com/office/drawing/2014/main" id="{8723D43A-72FB-CE98-D242-1330EB7B457F}"/>
                  </a:ext>
                </a:extLst>
              </p:cNvPr>
              <p:cNvSpPr txBox="1">
                <a:spLocks noRot="1" noChangeAspect="1" noMove="1" noResize="1" noEditPoints="1" noAdjustHandles="1" noChangeArrowheads="1" noChangeShapeType="1" noTextEdit="1"/>
              </p:cNvSpPr>
              <p:nvPr/>
            </p:nvSpPr>
            <p:spPr>
              <a:xfrm>
                <a:off x="7569644" y="4505180"/>
                <a:ext cx="326755" cy="86690"/>
              </a:xfrm>
              <a:prstGeom prst="rect">
                <a:avLst/>
              </a:prstGeom>
              <a:blipFill>
                <a:blip r:embed="rId23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3" name="pole tekstowe 2282">
                <a:extLst>
                  <a:ext uri="{FF2B5EF4-FFF2-40B4-BE49-F238E27FC236}">
                    <a16:creationId xmlns:a16="http://schemas.microsoft.com/office/drawing/2014/main" id="{86BFE5D3-0D3B-F01A-1124-D7FDB91DFAD0}"/>
                  </a:ext>
                </a:extLst>
              </p:cNvPr>
              <p:cNvSpPr txBox="1"/>
              <p:nvPr/>
            </p:nvSpPr>
            <p:spPr>
              <a:xfrm>
                <a:off x="7801353" y="15911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3" name="pole tekstowe 2282">
                <a:extLst>
                  <a:ext uri="{FF2B5EF4-FFF2-40B4-BE49-F238E27FC236}">
                    <a16:creationId xmlns:a16="http://schemas.microsoft.com/office/drawing/2014/main" id="{86BFE5D3-0D3B-F01A-1124-D7FDB91DFAD0}"/>
                  </a:ext>
                </a:extLst>
              </p:cNvPr>
              <p:cNvSpPr txBox="1">
                <a:spLocks noRot="1" noChangeAspect="1" noMove="1" noResize="1" noEditPoints="1" noAdjustHandles="1" noChangeArrowheads="1" noChangeShapeType="1" noTextEdit="1"/>
              </p:cNvSpPr>
              <p:nvPr/>
            </p:nvSpPr>
            <p:spPr>
              <a:xfrm>
                <a:off x="7801353" y="1591186"/>
                <a:ext cx="326755" cy="86690"/>
              </a:xfrm>
              <a:prstGeom prst="rect">
                <a:avLst/>
              </a:prstGeom>
              <a:blipFill>
                <a:blip r:embed="rId23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4" name="pole tekstowe 2283">
                <a:extLst>
                  <a:ext uri="{FF2B5EF4-FFF2-40B4-BE49-F238E27FC236}">
                    <a16:creationId xmlns:a16="http://schemas.microsoft.com/office/drawing/2014/main" id="{E0B0897D-A480-7953-5E83-62924A0800CD}"/>
                  </a:ext>
                </a:extLst>
              </p:cNvPr>
              <p:cNvSpPr txBox="1"/>
              <p:nvPr/>
            </p:nvSpPr>
            <p:spPr>
              <a:xfrm>
                <a:off x="7801353" y="178153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4" name="pole tekstowe 2283">
                <a:extLst>
                  <a:ext uri="{FF2B5EF4-FFF2-40B4-BE49-F238E27FC236}">
                    <a16:creationId xmlns:a16="http://schemas.microsoft.com/office/drawing/2014/main" id="{E0B0897D-A480-7953-5E83-62924A0800CD}"/>
                  </a:ext>
                </a:extLst>
              </p:cNvPr>
              <p:cNvSpPr txBox="1">
                <a:spLocks noRot="1" noChangeAspect="1" noMove="1" noResize="1" noEditPoints="1" noAdjustHandles="1" noChangeArrowheads="1" noChangeShapeType="1" noTextEdit="1"/>
              </p:cNvSpPr>
              <p:nvPr/>
            </p:nvSpPr>
            <p:spPr>
              <a:xfrm>
                <a:off x="7801353" y="1781539"/>
                <a:ext cx="326755" cy="86690"/>
              </a:xfrm>
              <a:prstGeom prst="rect">
                <a:avLst/>
              </a:prstGeom>
              <a:blipFill>
                <a:blip r:embed="rId23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5" name="pole tekstowe 2284">
                <a:extLst>
                  <a:ext uri="{FF2B5EF4-FFF2-40B4-BE49-F238E27FC236}">
                    <a16:creationId xmlns:a16="http://schemas.microsoft.com/office/drawing/2014/main" id="{616830FC-4E1F-A3C0-68EE-6F35B11F2482}"/>
                  </a:ext>
                </a:extLst>
              </p:cNvPr>
              <p:cNvSpPr txBox="1"/>
              <p:nvPr/>
            </p:nvSpPr>
            <p:spPr>
              <a:xfrm>
                <a:off x="7801353" y="197597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5" name="pole tekstowe 2284">
                <a:extLst>
                  <a:ext uri="{FF2B5EF4-FFF2-40B4-BE49-F238E27FC236}">
                    <a16:creationId xmlns:a16="http://schemas.microsoft.com/office/drawing/2014/main" id="{616830FC-4E1F-A3C0-68EE-6F35B11F2482}"/>
                  </a:ext>
                </a:extLst>
              </p:cNvPr>
              <p:cNvSpPr txBox="1">
                <a:spLocks noRot="1" noChangeAspect="1" noMove="1" noResize="1" noEditPoints="1" noAdjustHandles="1" noChangeArrowheads="1" noChangeShapeType="1" noTextEdit="1"/>
              </p:cNvSpPr>
              <p:nvPr/>
            </p:nvSpPr>
            <p:spPr>
              <a:xfrm>
                <a:off x="7801353" y="1975974"/>
                <a:ext cx="326755" cy="86690"/>
              </a:xfrm>
              <a:prstGeom prst="rect">
                <a:avLst/>
              </a:prstGeom>
              <a:blipFill>
                <a:blip r:embed="rId2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6" name="pole tekstowe 2285">
                <a:extLst>
                  <a:ext uri="{FF2B5EF4-FFF2-40B4-BE49-F238E27FC236}">
                    <a16:creationId xmlns:a16="http://schemas.microsoft.com/office/drawing/2014/main" id="{42FF87E5-373F-92E9-6905-C0D418CFF10C}"/>
                  </a:ext>
                </a:extLst>
              </p:cNvPr>
              <p:cNvSpPr txBox="1"/>
              <p:nvPr/>
            </p:nvSpPr>
            <p:spPr>
              <a:xfrm>
                <a:off x="7801353" y="21704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6" name="pole tekstowe 2285">
                <a:extLst>
                  <a:ext uri="{FF2B5EF4-FFF2-40B4-BE49-F238E27FC236}">
                    <a16:creationId xmlns:a16="http://schemas.microsoft.com/office/drawing/2014/main" id="{42FF87E5-373F-92E9-6905-C0D418CFF10C}"/>
                  </a:ext>
                </a:extLst>
              </p:cNvPr>
              <p:cNvSpPr txBox="1">
                <a:spLocks noRot="1" noChangeAspect="1" noMove="1" noResize="1" noEditPoints="1" noAdjustHandles="1" noChangeArrowheads="1" noChangeShapeType="1" noTextEdit="1"/>
              </p:cNvSpPr>
              <p:nvPr/>
            </p:nvSpPr>
            <p:spPr>
              <a:xfrm>
                <a:off x="7801353" y="2170409"/>
                <a:ext cx="326755" cy="86690"/>
              </a:xfrm>
              <a:prstGeom prst="rect">
                <a:avLst/>
              </a:prstGeom>
              <a:blipFill>
                <a:blip r:embed="rId2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7" name="pole tekstowe 2286">
                <a:extLst>
                  <a:ext uri="{FF2B5EF4-FFF2-40B4-BE49-F238E27FC236}">
                    <a16:creationId xmlns:a16="http://schemas.microsoft.com/office/drawing/2014/main" id="{579F97E7-CEC5-5CF0-E923-35C13265EBD6}"/>
                  </a:ext>
                </a:extLst>
              </p:cNvPr>
              <p:cNvSpPr txBox="1"/>
              <p:nvPr/>
            </p:nvSpPr>
            <p:spPr>
              <a:xfrm>
                <a:off x="7801353" y="23648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7" name="pole tekstowe 2286">
                <a:extLst>
                  <a:ext uri="{FF2B5EF4-FFF2-40B4-BE49-F238E27FC236}">
                    <a16:creationId xmlns:a16="http://schemas.microsoft.com/office/drawing/2014/main" id="{579F97E7-CEC5-5CF0-E923-35C13265EBD6}"/>
                  </a:ext>
                </a:extLst>
              </p:cNvPr>
              <p:cNvSpPr txBox="1">
                <a:spLocks noRot="1" noChangeAspect="1" noMove="1" noResize="1" noEditPoints="1" noAdjustHandles="1" noChangeArrowheads="1" noChangeShapeType="1" noTextEdit="1"/>
              </p:cNvSpPr>
              <p:nvPr/>
            </p:nvSpPr>
            <p:spPr>
              <a:xfrm>
                <a:off x="7801353" y="2364844"/>
                <a:ext cx="326755" cy="86690"/>
              </a:xfrm>
              <a:prstGeom prst="rect">
                <a:avLst/>
              </a:prstGeom>
              <a:blipFill>
                <a:blip r:embed="rId2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8" name="pole tekstowe 2287">
                <a:extLst>
                  <a:ext uri="{FF2B5EF4-FFF2-40B4-BE49-F238E27FC236}">
                    <a16:creationId xmlns:a16="http://schemas.microsoft.com/office/drawing/2014/main" id="{A6AD7EC7-C8E6-FB8B-31C3-DA4E5EBAAB10}"/>
                  </a:ext>
                </a:extLst>
              </p:cNvPr>
              <p:cNvSpPr txBox="1"/>
              <p:nvPr/>
            </p:nvSpPr>
            <p:spPr>
              <a:xfrm>
                <a:off x="7801353" y="25592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8" name="pole tekstowe 2287">
                <a:extLst>
                  <a:ext uri="{FF2B5EF4-FFF2-40B4-BE49-F238E27FC236}">
                    <a16:creationId xmlns:a16="http://schemas.microsoft.com/office/drawing/2014/main" id="{A6AD7EC7-C8E6-FB8B-31C3-DA4E5EBAAB10}"/>
                  </a:ext>
                </a:extLst>
              </p:cNvPr>
              <p:cNvSpPr txBox="1">
                <a:spLocks noRot="1" noChangeAspect="1" noMove="1" noResize="1" noEditPoints="1" noAdjustHandles="1" noChangeArrowheads="1" noChangeShapeType="1" noTextEdit="1"/>
              </p:cNvSpPr>
              <p:nvPr/>
            </p:nvSpPr>
            <p:spPr>
              <a:xfrm>
                <a:off x="7801353" y="2559279"/>
                <a:ext cx="326755" cy="86690"/>
              </a:xfrm>
              <a:prstGeom prst="rect">
                <a:avLst/>
              </a:prstGeom>
              <a:blipFill>
                <a:blip r:embed="rId23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9" name="pole tekstowe 2288">
                <a:extLst>
                  <a:ext uri="{FF2B5EF4-FFF2-40B4-BE49-F238E27FC236}">
                    <a16:creationId xmlns:a16="http://schemas.microsoft.com/office/drawing/2014/main" id="{58654483-48A3-B762-6DD7-77CBA4B23133}"/>
                  </a:ext>
                </a:extLst>
              </p:cNvPr>
              <p:cNvSpPr txBox="1"/>
              <p:nvPr/>
            </p:nvSpPr>
            <p:spPr>
              <a:xfrm>
                <a:off x="7801353" y="27537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9" name="pole tekstowe 2288">
                <a:extLst>
                  <a:ext uri="{FF2B5EF4-FFF2-40B4-BE49-F238E27FC236}">
                    <a16:creationId xmlns:a16="http://schemas.microsoft.com/office/drawing/2014/main" id="{58654483-48A3-B762-6DD7-77CBA4B23133}"/>
                  </a:ext>
                </a:extLst>
              </p:cNvPr>
              <p:cNvSpPr txBox="1">
                <a:spLocks noRot="1" noChangeAspect="1" noMove="1" noResize="1" noEditPoints="1" noAdjustHandles="1" noChangeArrowheads="1" noChangeShapeType="1" noTextEdit="1"/>
              </p:cNvSpPr>
              <p:nvPr/>
            </p:nvSpPr>
            <p:spPr>
              <a:xfrm>
                <a:off x="7801353" y="2753714"/>
                <a:ext cx="326755" cy="86690"/>
              </a:xfrm>
              <a:prstGeom prst="rect">
                <a:avLst/>
              </a:prstGeom>
              <a:blipFill>
                <a:blip r:embed="rId24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0" name="pole tekstowe 2289">
                <a:extLst>
                  <a:ext uri="{FF2B5EF4-FFF2-40B4-BE49-F238E27FC236}">
                    <a16:creationId xmlns:a16="http://schemas.microsoft.com/office/drawing/2014/main" id="{B8FA6FF9-69BD-86BA-F829-4CC0739AAEE7}"/>
                  </a:ext>
                </a:extLst>
              </p:cNvPr>
              <p:cNvSpPr txBox="1"/>
              <p:nvPr/>
            </p:nvSpPr>
            <p:spPr>
              <a:xfrm>
                <a:off x="7801353" y="29481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0" name="pole tekstowe 2289">
                <a:extLst>
                  <a:ext uri="{FF2B5EF4-FFF2-40B4-BE49-F238E27FC236}">
                    <a16:creationId xmlns:a16="http://schemas.microsoft.com/office/drawing/2014/main" id="{B8FA6FF9-69BD-86BA-F829-4CC0739AAEE7}"/>
                  </a:ext>
                </a:extLst>
              </p:cNvPr>
              <p:cNvSpPr txBox="1">
                <a:spLocks noRot="1" noChangeAspect="1" noMove="1" noResize="1" noEditPoints="1" noAdjustHandles="1" noChangeArrowheads="1" noChangeShapeType="1" noTextEdit="1"/>
              </p:cNvSpPr>
              <p:nvPr/>
            </p:nvSpPr>
            <p:spPr>
              <a:xfrm>
                <a:off x="7801353" y="2948149"/>
                <a:ext cx="326755" cy="86690"/>
              </a:xfrm>
              <a:prstGeom prst="rect">
                <a:avLst/>
              </a:prstGeom>
              <a:blipFill>
                <a:blip r:embed="rId24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1" name="pole tekstowe 2290">
                <a:extLst>
                  <a:ext uri="{FF2B5EF4-FFF2-40B4-BE49-F238E27FC236}">
                    <a16:creationId xmlns:a16="http://schemas.microsoft.com/office/drawing/2014/main" id="{6DB09091-DED8-5A24-A6D5-3051703D72D5}"/>
                  </a:ext>
                </a:extLst>
              </p:cNvPr>
              <p:cNvSpPr txBox="1"/>
              <p:nvPr/>
            </p:nvSpPr>
            <p:spPr>
              <a:xfrm>
                <a:off x="7801353" y="31425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1" name="pole tekstowe 2290">
                <a:extLst>
                  <a:ext uri="{FF2B5EF4-FFF2-40B4-BE49-F238E27FC236}">
                    <a16:creationId xmlns:a16="http://schemas.microsoft.com/office/drawing/2014/main" id="{6DB09091-DED8-5A24-A6D5-3051703D72D5}"/>
                  </a:ext>
                </a:extLst>
              </p:cNvPr>
              <p:cNvSpPr txBox="1">
                <a:spLocks noRot="1" noChangeAspect="1" noMove="1" noResize="1" noEditPoints="1" noAdjustHandles="1" noChangeArrowheads="1" noChangeShapeType="1" noTextEdit="1"/>
              </p:cNvSpPr>
              <p:nvPr/>
            </p:nvSpPr>
            <p:spPr>
              <a:xfrm>
                <a:off x="7801353" y="3142584"/>
                <a:ext cx="326755" cy="86690"/>
              </a:xfrm>
              <a:prstGeom prst="rect">
                <a:avLst/>
              </a:prstGeom>
              <a:blipFill>
                <a:blip r:embed="rId24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2" name="pole tekstowe 2291">
                <a:extLst>
                  <a:ext uri="{FF2B5EF4-FFF2-40B4-BE49-F238E27FC236}">
                    <a16:creationId xmlns:a16="http://schemas.microsoft.com/office/drawing/2014/main" id="{D8A14BC4-0924-4820-45E3-36760058CD6F}"/>
                  </a:ext>
                </a:extLst>
              </p:cNvPr>
              <p:cNvSpPr txBox="1"/>
              <p:nvPr/>
            </p:nvSpPr>
            <p:spPr>
              <a:xfrm>
                <a:off x="7801353" y="33370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2" name="pole tekstowe 2291">
                <a:extLst>
                  <a:ext uri="{FF2B5EF4-FFF2-40B4-BE49-F238E27FC236}">
                    <a16:creationId xmlns:a16="http://schemas.microsoft.com/office/drawing/2014/main" id="{D8A14BC4-0924-4820-45E3-36760058CD6F}"/>
                  </a:ext>
                </a:extLst>
              </p:cNvPr>
              <p:cNvSpPr txBox="1">
                <a:spLocks noRot="1" noChangeAspect="1" noMove="1" noResize="1" noEditPoints="1" noAdjustHandles="1" noChangeArrowheads="1" noChangeShapeType="1" noTextEdit="1"/>
              </p:cNvSpPr>
              <p:nvPr/>
            </p:nvSpPr>
            <p:spPr>
              <a:xfrm>
                <a:off x="7801353" y="3337019"/>
                <a:ext cx="326755" cy="86690"/>
              </a:xfrm>
              <a:prstGeom prst="rect">
                <a:avLst/>
              </a:prstGeom>
              <a:blipFill>
                <a:blip r:embed="rId24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3" name="pole tekstowe 2292">
                <a:extLst>
                  <a:ext uri="{FF2B5EF4-FFF2-40B4-BE49-F238E27FC236}">
                    <a16:creationId xmlns:a16="http://schemas.microsoft.com/office/drawing/2014/main" id="{870C428C-6607-8BC0-C7BC-328BBCA455BC}"/>
                  </a:ext>
                </a:extLst>
              </p:cNvPr>
              <p:cNvSpPr txBox="1"/>
              <p:nvPr/>
            </p:nvSpPr>
            <p:spPr>
              <a:xfrm>
                <a:off x="7801353" y="35314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3" name="pole tekstowe 2292">
                <a:extLst>
                  <a:ext uri="{FF2B5EF4-FFF2-40B4-BE49-F238E27FC236}">
                    <a16:creationId xmlns:a16="http://schemas.microsoft.com/office/drawing/2014/main" id="{870C428C-6607-8BC0-C7BC-328BBCA455BC}"/>
                  </a:ext>
                </a:extLst>
              </p:cNvPr>
              <p:cNvSpPr txBox="1">
                <a:spLocks noRot="1" noChangeAspect="1" noMove="1" noResize="1" noEditPoints="1" noAdjustHandles="1" noChangeArrowheads="1" noChangeShapeType="1" noTextEdit="1"/>
              </p:cNvSpPr>
              <p:nvPr/>
            </p:nvSpPr>
            <p:spPr>
              <a:xfrm>
                <a:off x="7801353" y="3531454"/>
                <a:ext cx="326755" cy="86690"/>
              </a:xfrm>
              <a:prstGeom prst="rect">
                <a:avLst/>
              </a:prstGeom>
              <a:blipFill>
                <a:blip r:embed="rId244"/>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4" name="pole tekstowe 2293">
                <a:extLst>
                  <a:ext uri="{FF2B5EF4-FFF2-40B4-BE49-F238E27FC236}">
                    <a16:creationId xmlns:a16="http://schemas.microsoft.com/office/drawing/2014/main" id="{A5B0163B-7327-6544-1971-175BFD1031B2}"/>
                  </a:ext>
                </a:extLst>
              </p:cNvPr>
              <p:cNvSpPr txBox="1"/>
              <p:nvPr/>
            </p:nvSpPr>
            <p:spPr>
              <a:xfrm>
                <a:off x="7801353" y="37258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4" name="pole tekstowe 2293">
                <a:extLst>
                  <a:ext uri="{FF2B5EF4-FFF2-40B4-BE49-F238E27FC236}">
                    <a16:creationId xmlns:a16="http://schemas.microsoft.com/office/drawing/2014/main" id="{A5B0163B-7327-6544-1971-175BFD1031B2}"/>
                  </a:ext>
                </a:extLst>
              </p:cNvPr>
              <p:cNvSpPr txBox="1">
                <a:spLocks noRot="1" noChangeAspect="1" noMove="1" noResize="1" noEditPoints="1" noAdjustHandles="1" noChangeArrowheads="1" noChangeShapeType="1" noTextEdit="1"/>
              </p:cNvSpPr>
              <p:nvPr/>
            </p:nvSpPr>
            <p:spPr>
              <a:xfrm>
                <a:off x="7801353" y="3725889"/>
                <a:ext cx="326755" cy="86690"/>
              </a:xfrm>
              <a:prstGeom prst="rect">
                <a:avLst/>
              </a:prstGeom>
              <a:blipFill>
                <a:blip r:embed="rId24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5" name="pole tekstowe 2294">
                <a:extLst>
                  <a:ext uri="{FF2B5EF4-FFF2-40B4-BE49-F238E27FC236}">
                    <a16:creationId xmlns:a16="http://schemas.microsoft.com/office/drawing/2014/main" id="{BBF9F441-4E96-DE9E-A102-7195A40E4ABC}"/>
                  </a:ext>
                </a:extLst>
              </p:cNvPr>
              <p:cNvSpPr txBox="1"/>
              <p:nvPr/>
            </p:nvSpPr>
            <p:spPr>
              <a:xfrm>
                <a:off x="7801353" y="39203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5" name="pole tekstowe 2294">
                <a:extLst>
                  <a:ext uri="{FF2B5EF4-FFF2-40B4-BE49-F238E27FC236}">
                    <a16:creationId xmlns:a16="http://schemas.microsoft.com/office/drawing/2014/main" id="{BBF9F441-4E96-DE9E-A102-7195A40E4ABC}"/>
                  </a:ext>
                </a:extLst>
              </p:cNvPr>
              <p:cNvSpPr txBox="1">
                <a:spLocks noRot="1" noChangeAspect="1" noMove="1" noResize="1" noEditPoints="1" noAdjustHandles="1" noChangeArrowheads="1" noChangeShapeType="1" noTextEdit="1"/>
              </p:cNvSpPr>
              <p:nvPr/>
            </p:nvSpPr>
            <p:spPr>
              <a:xfrm>
                <a:off x="7801353" y="3920324"/>
                <a:ext cx="326755" cy="86690"/>
              </a:xfrm>
              <a:prstGeom prst="rect">
                <a:avLst/>
              </a:prstGeom>
              <a:blipFill>
                <a:blip r:embed="rId24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6" name="pole tekstowe 2295">
                <a:extLst>
                  <a:ext uri="{FF2B5EF4-FFF2-40B4-BE49-F238E27FC236}">
                    <a16:creationId xmlns:a16="http://schemas.microsoft.com/office/drawing/2014/main" id="{E0E1314F-5C59-BAAF-0E6D-D31761172625}"/>
                  </a:ext>
                </a:extLst>
              </p:cNvPr>
              <p:cNvSpPr txBox="1"/>
              <p:nvPr/>
            </p:nvSpPr>
            <p:spPr>
              <a:xfrm>
                <a:off x="7801353" y="41147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6" name="pole tekstowe 2295">
                <a:extLst>
                  <a:ext uri="{FF2B5EF4-FFF2-40B4-BE49-F238E27FC236}">
                    <a16:creationId xmlns:a16="http://schemas.microsoft.com/office/drawing/2014/main" id="{E0E1314F-5C59-BAAF-0E6D-D31761172625}"/>
                  </a:ext>
                </a:extLst>
              </p:cNvPr>
              <p:cNvSpPr txBox="1">
                <a:spLocks noRot="1" noChangeAspect="1" noMove="1" noResize="1" noEditPoints="1" noAdjustHandles="1" noChangeArrowheads="1" noChangeShapeType="1" noTextEdit="1"/>
              </p:cNvSpPr>
              <p:nvPr/>
            </p:nvSpPr>
            <p:spPr>
              <a:xfrm>
                <a:off x="7801353" y="4114759"/>
                <a:ext cx="326755" cy="86690"/>
              </a:xfrm>
              <a:prstGeom prst="rect">
                <a:avLst/>
              </a:prstGeom>
              <a:blipFill>
                <a:blip r:embed="rId24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7" name="pole tekstowe 2296">
                <a:extLst>
                  <a:ext uri="{FF2B5EF4-FFF2-40B4-BE49-F238E27FC236}">
                    <a16:creationId xmlns:a16="http://schemas.microsoft.com/office/drawing/2014/main" id="{C99CCCB4-4028-27F5-1115-51737FCB9A5C}"/>
                  </a:ext>
                </a:extLst>
              </p:cNvPr>
              <p:cNvSpPr txBox="1"/>
              <p:nvPr/>
            </p:nvSpPr>
            <p:spPr>
              <a:xfrm>
                <a:off x="7801353" y="43091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7" name="pole tekstowe 2296">
                <a:extLst>
                  <a:ext uri="{FF2B5EF4-FFF2-40B4-BE49-F238E27FC236}">
                    <a16:creationId xmlns:a16="http://schemas.microsoft.com/office/drawing/2014/main" id="{C99CCCB4-4028-27F5-1115-51737FCB9A5C}"/>
                  </a:ext>
                </a:extLst>
              </p:cNvPr>
              <p:cNvSpPr txBox="1">
                <a:spLocks noRot="1" noChangeAspect="1" noMove="1" noResize="1" noEditPoints="1" noAdjustHandles="1" noChangeArrowheads="1" noChangeShapeType="1" noTextEdit="1"/>
              </p:cNvSpPr>
              <p:nvPr/>
            </p:nvSpPr>
            <p:spPr>
              <a:xfrm>
                <a:off x="7801353" y="4309194"/>
                <a:ext cx="326755" cy="86690"/>
              </a:xfrm>
              <a:prstGeom prst="rect">
                <a:avLst/>
              </a:prstGeom>
              <a:blipFill>
                <a:blip r:embed="rId2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8" name="pole tekstowe 2297">
                <a:extLst>
                  <a:ext uri="{FF2B5EF4-FFF2-40B4-BE49-F238E27FC236}">
                    <a16:creationId xmlns:a16="http://schemas.microsoft.com/office/drawing/2014/main" id="{9E9CE060-F2FF-B6F2-ED2C-A7C6EE63D57D}"/>
                  </a:ext>
                </a:extLst>
              </p:cNvPr>
              <p:cNvSpPr txBox="1"/>
              <p:nvPr/>
            </p:nvSpPr>
            <p:spPr>
              <a:xfrm>
                <a:off x="7801353" y="45036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8" name="pole tekstowe 2297">
                <a:extLst>
                  <a:ext uri="{FF2B5EF4-FFF2-40B4-BE49-F238E27FC236}">
                    <a16:creationId xmlns:a16="http://schemas.microsoft.com/office/drawing/2014/main" id="{9E9CE060-F2FF-B6F2-ED2C-A7C6EE63D57D}"/>
                  </a:ext>
                </a:extLst>
              </p:cNvPr>
              <p:cNvSpPr txBox="1">
                <a:spLocks noRot="1" noChangeAspect="1" noMove="1" noResize="1" noEditPoints="1" noAdjustHandles="1" noChangeArrowheads="1" noChangeShapeType="1" noTextEdit="1"/>
              </p:cNvSpPr>
              <p:nvPr/>
            </p:nvSpPr>
            <p:spPr>
              <a:xfrm>
                <a:off x="7801353" y="4503626"/>
                <a:ext cx="326755" cy="86690"/>
              </a:xfrm>
              <a:prstGeom prst="rect">
                <a:avLst/>
              </a:prstGeom>
              <a:blipFill>
                <a:blip r:embed="rId24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9" name="pole tekstowe 2298">
                <a:extLst>
                  <a:ext uri="{FF2B5EF4-FFF2-40B4-BE49-F238E27FC236}">
                    <a16:creationId xmlns:a16="http://schemas.microsoft.com/office/drawing/2014/main" id="{EC2D07C5-8F71-0873-FE63-393682155B66}"/>
                  </a:ext>
                </a:extLst>
              </p:cNvPr>
              <p:cNvSpPr txBox="1"/>
              <p:nvPr/>
            </p:nvSpPr>
            <p:spPr>
              <a:xfrm>
                <a:off x="8026712" y="15896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9" name="pole tekstowe 2298">
                <a:extLst>
                  <a:ext uri="{FF2B5EF4-FFF2-40B4-BE49-F238E27FC236}">
                    <a16:creationId xmlns:a16="http://schemas.microsoft.com/office/drawing/2014/main" id="{EC2D07C5-8F71-0873-FE63-393682155B66}"/>
                  </a:ext>
                </a:extLst>
              </p:cNvPr>
              <p:cNvSpPr txBox="1">
                <a:spLocks noRot="1" noChangeAspect="1" noMove="1" noResize="1" noEditPoints="1" noAdjustHandles="1" noChangeArrowheads="1" noChangeShapeType="1" noTextEdit="1"/>
              </p:cNvSpPr>
              <p:nvPr/>
            </p:nvSpPr>
            <p:spPr>
              <a:xfrm>
                <a:off x="8026712" y="1589632"/>
                <a:ext cx="326755" cy="86690"/>
              </a:xfrm>
              <a:prstGeom prst="rect">
                <a:avLst/>
              </a:prstGeom>
              <a:blipFill>
                <a:blip r:embed="rId25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0" name="pole tekstowe 2299">
                <a:extLst>
                  <a:ext uri="{FF2B5EF4-FFF2-40B4-BE49-F238E27FC236}">
                    <a16:creationId xmlns:a16="http://schemas.microsoft.com/office/drawing/2014/main" id="{69FCD4F7-BA8D-184A-BB56-4200BBE90575}"/>
                  </a:ext>
                </a:extLst>
              </p:cNvPr>
              <p:cNvSpPr txBox="1"/>
              <p:nvPr/>
            </p:nvSpPr>
            <p:spPr>
              <a:xfrm>
                <a:off x="8026712" y="177998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0" name="pole tekstowe 2299">
                <a:extLst>
                  <a:ext uri="{FF2B5EF4-FFF2-40B4-BE49-F238E27FC236}">
                    <a16:creationId xmlns:a16="http://schemas.microsoft.com/office/drawing/2014/main" id="{69FCD4F7-BA8D-184A-BB56-4200BBE90575}"/>
                  </a:ext>
                </a:extLst>
              </p:cNvPr>
              <p:cNvSpPr txBox="1">
                <a:spLocks noRot="1" noChangeAspect="1" noMove="1" noResize="1" noEditPoints="1" noAdjustHandles="1" noChangeArrowheads="1" noChangeShapeType="1" noTextEdit="1"/>
              </p:cNvSpPr>
              <p:nvPr/>
            </p:nvSpPr>
            <p:spPr>
              <a:xfrm>
                <a:off x="8026712" y="1779985"/>
                <a:ext cx="326755" cy="86690"/>
              </a:xfrm>
              <a:prstGeom prst="rect">
                <a:avLst/>
              </a:prstGeom>
              <a:blipFill>
                <a:blip r:embed="rId25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1" name="pole tekstowe 2300">
                <a:extLst>
                  <a:ext uri="{FF2B5EF4-FFF2-40B4-BE49-F238E27FC236}">
                    <a16:creationId xmlns:a16="http://schemas.microsoft.com/office/drawing/2014/main" id="{F1CB5114-BFD3-ECFA-DE65-B80522F4888B}"/>
                  </a:ext>
                </a:extLst>
              </p:cNvPr>
              <p:cNvSpPr txBox="1"/>
              <p:nvPr/>
            </p:nvSpPr>
            <p:spPr>
              <a:xfrm>
                <a:off x="8026712" y="19744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1" name="pole tekstowe 2300">
                <a:extLst>
                  <a:ext uri="{FF2B5EF4-FFF2-40B4-BE49-F238E27FC236}">
                    <a16:creationId xmlns:a16="http://schemas.microsoft.com/office/drawing/2014/main" id="{F1CB5114-BFD3-ECFA-DE65-B80522F4888B}"/>
                  </a:ext>
                </a:extLst>
              </p:cNvPr>
              <p:cNvSpPr txBox="1">
                <a:spLocks noRot="1" noChangeAspect="1" noMove="1" noResize="1" noEditPoints="1" noAdjustHandles="1" noChangeArrowheads="1" noChangeShapeType="1" noTextEdit="1"/>
              </p:cNvSpPr>
              <p:nvPr/>
            </p:nvSpPr>
            <p:spPr>
              <a:xfrm>
                <a:off x="8026712" y="1974420"/>
                <a:ext cx="326755" cy="86690"/>
              </a:xfrm>
              <a:prstGeom prst="rect">
                <a:avLst/>
              </a:prstGeom>
              <a:blipFill>
                <a:blip r:embed="rId25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2" name="pole tekstowe 2301">
                <a:extLst>
                  <a:ext uri="{FF2B5EF4-FFF2-40B4-BE49-F238E27FC236}">
                    <a16:creationId xmlns:a16="http://schemas.microsoft.com/office/drawing/2014/main" id="{7F903789-4AD9-F84D-39AC-B96227A2365C}"/>
                  </a:ext>
                </a:extLst>
              </p:cNvPr>
              <p:cNvSpPr txBox="1"/>
              <p:nvPr/>
            </p:nvSpPr>
            <p:spPr>
              <a:xfrm>
                <a:off x="8026712" y="21688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2" name="pole tekstowe 2301">
                <a:extLst>
                  <a:ext uri="{FF2B5EF4-FFF2-40B4-BE49-F238E27FC236}">
                    <a16:creationId xmlns:a16="http://schemas.microsoft.com/office/drawing/2014/main" id="{7F903789-4AD9-F84D-39AC-B96227A2365C}"/>
                  </a:ext>
                </a:extLst>
              </p:cNvPr>
              <p:cNvSpPr txBox="1">
                <a:spLocks noRot="1" noChangeAspect="1" noMove="1" noResize="1" noEditPoints="1" noAdjustHandles="1" noChangeArrowheads="1" noChangeShapeType="1" noTextEdit="1"/>
              </p:cNvSpPr>
              <p:nvPr/>
            </p:nvSpPr>
            <p:spPr>
              <a:xfrm>
                <a:off x="8026712" y="2168855"/>
                <a:ext cx="326755" cy="86690"/>
              </a:xfrm>
              <a:prstGeom prst="rect">
                <a:avLst/>
              </a:prstGeom>
              <a:blipFill>
                <a:blip r:embed="rId25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3" name="pole tekstowe 2302">
                <a:extLst>
                  <a:ext uri="{FF2B5EF4-FFF2-40B4-BE49-F238E27FC236}">
                    <a16:creationId xmlns:a16="http://schemas.microsoft.com/office/drawing/2014/main" id="{510FAA48-0A25-1E97-DCD2-FDAC9FA65196}"/>
                  </a:ext>
                </a:extLst>
              </p:cNvPr>
              <p:cNvSpPr txBox="1"/>
              <p:nvPr/>
            </p:nvSpPr>
            <p:spPr>
              <a:xfrm>
                <a:off x="8026712" y="23632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3" name="pole tekstowe 2302">
                <a:extLst>
                  <a:ext uri="{FF2B5EF4-FFF2-40B4-BE49-F238E27FC236}">
                    <a16:creationId xmlns:a16="http://schemas.microsoft.com/office/drawing/2014/main" id="{510FAA48-0A25-1E97-DCD2-FDAC9FA65196}"/>
                  </a:ext>
                </a:extLst>
              </p:cNvPr>
              <p:cNvSpPr txBox="1">
                <a:spLocks noRot="1" noChangeAspect="1" noMove="1" noResize="1" noEditPoints="1" noAdjustHandles="1" noChangeArrowheads="1" noChangeShapeType="1" noTextEdit="1"/>
              </p:cNvSpPr>
              <p:nvPr/>
            </p:nvSpPr>
            <p:spPr>
              <a:xfrm>
                <a:off x="8026712" y="2363290"/>
                <a:ext cx="326755" cy="86690"/>
              </a:xfrm>
              <a:prstGeom prst="rect">
                <a:avLst/>
              </a:prstGeom>
              <a:blipFill>
                <a:blip r:embed="rId25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4" name="pole tekstowe 2303">
                <a:extLst>
                  <a:ext uri="{FF2B5EF4-FFF2-40B4-BE49-F238E27FC236}">
                    <a16:creationId xmlns:a16="http://schemas.microsoft.com/office/drawing/2014/main" id="{A58C8A6F-C0EF-7D1C-629F-A99C8DBE214E}"/>
                  </a:ext>
                </a:extLst>
              </p:cNvPr>
              <p:cNvSpPr txBox="1"/>
              <p:nvPr/>
            </p:nvSpPr>
            <p:spPr>
              <a:xfrm>
                <a:off x="8026712" y="25577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4" name="pole tekstowe 2303">
                <a:extLst>
                  <a:ext uri="{FF2B5EF4-FFF2-40B4-BE49-F238E27FC236}">
                    <a16:creationId xmlns:a16="http://schemas.microsoft.com/office/drawing/2014/main" id="{A58C8A6F-C0EF-7D1C-629F-A99C8DBE214E}"/>
                  </a:ext>
                </a:extLst>
              </p:cNvPr>
              <p:cNvSpPr txBox="1">
                <a:spLocks noRot="1" noChangeAspect="1" noMove="1" noResize="1" noEditPoints="1" noAdjustHandles="1" noChangeArrowheads="1" noChangeShapeType="1" noTextEdit="1"/>
              </p:cNvSpPr>
              <p:nvPr/>
            </p:nvSpPr>
            <p:spPr>
              <a:xfrm>
                <a:off x="8026712" y="2557725"/>
                <a:ext cx="326755" cy="86690"/>
              </a:xfrm>
              <a:prstGeom prst="rect">
                <a:avLst/>
              </a:prstGeom>
              <a:blipFill>
                <a:blip r:embed="rId25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5" name="pole tekstowe 2304">
                <a:extLst>
                  <a:ext uri="{FF2B5EF4-FFF2-40B4-BE49-F238E27FC236}">
                    <a16:creationId xmlns:a16="http://schemas.microsoft.com/office/drawing/2014/main" id="{01788089-AD10-3053-C769-92653F28F69F}"/>
                  </a:ext>
                </a:extLst>
              </p:cNvPr>
              <p:cNvSpPr txBox="1"/>
              <p:nvPr/>
            </p:nvSpPr>
            <p:spPr>
              <a:xfrm>
                <a:off x="8026712" y="27521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5" name="pole tekstowe 2304">
                <a:extLst>
                  <a:ext uri="{FF2B5EF4-FFF2-40B4-BE49-F238E27FC236}">
                    <a16:creationId xmlns:a16="http://schemas.microsoft.com/office/drawing/2014/main" id="{01788089-AD10-3053-C769-92653F28F69F}"/>
                  </a:ext>
                </a:extLst>
              </p:cNvPr>
              <p:cNvSpPr txBox="1">
                <a:spLocks noRot="1" noChangeAspect="1" noMove="1" noResize="1" noEditPoints="1" noAdjustHandles="1" noChangeArrowheads="1" noChangeShapeType="1" noTextEdit="1"/>
              </p:cNvSpPr>
              <p:nvPr/>
            </p:nvSpPr>
            <p:spPr>
              <a:xfrm>
                <a:off x="8026712" y="2752160"/>
                <a:ext cx="326755" cy="86690"/>
              </a:xfrm>
              <a:prstGeom prst="rect">
                <a:avLst/>
              </a:prstGeom>
              <a:blipFill>
                <a:blip r:embed="rId25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6" name="pole tekstowe 2305">
                <a:extLst>
                  <a:ext uri="{FF2B5EF4-FFF2-40B4-BE49-F238E27FC236}">
                    <a16:creationId xmlns:a16="http://schemas.microsoft.com/office/drawing/2014/main" id="{E4E48B64-9397-8F47-1B0F-380ED90DF74F}"/>
                  </a:ext>
                </a:extLst>
              </p:cNvPr>
              <p:cNvSpPr txBox="1"/>
              <p:nvPr/>
            </p:nvSpPr>
            <p:spPr>
              <a:xfrm>
                <a:off x="8026712" y="29465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6" name="pole tekstowe 2305">
                <a:extLst>
                  <a:ext uri="{FF2B5EF4-FFF2-40B4-BE49-F238E27FC236}">
                    <a16:creationId xmlns:a16="http://schemas.microsoft.com/office/drawing/2014/main" id="{E4E48B64-9397-8F47-1B0F-380ED90DF74F}"/>
                  </a:ext>
                </a:extLst>
              </p:cNvPr>
              <p:cNvSpPr txBox="1">
                <a:spLocks noRot="1" noChangeAspect="1" noMove="1" noResize="1" noEditPoints="1" noAdjustHandles="1" noChangeArrowheads="1" noChangeShapeType="1" noTextEdit="1"/>
              </p:cNvSpPr>
              <p:nvPr/>
            </p:nvSpPr>
            <p:spPr>
              <a:xfrm>
                <a:off x="8026712" y="2946595"/>
                <a:ext cx="326755" cy="86690"/>
              </a:xfrm>
              <a:prstGeom prst="rect">
                <a:avLst/>
              </a:prstGeom>
              <a:blipFill>
                <a:blip r:embed="rId257"/>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7" name="pole tekstowe 2306">
                <a:extLst>
                  <a:ext uri="{FF2B5EF4-FFF2-40B4-BE49-F238E27FC236}">
                    <a16:creationId xmlns:a16="http://schemas.microsoft.com/office/drawing/2014/main" id="{D3416A13-7E98-E842-3FA6-B8E14207D5DB}"/>
                  </a:ext>
                </a:extLst>
              </p:cNvPr>
              <p:cNvSpPr txBox="1"/>
              <p:nvPr/>
            </p:nvSpPr>
            <p:spPr>
              <a:xfrm>
                <a:off x="8026712" y="31410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7" name="pole tekstowe 2306">
                <a:extLst>
                  <a:ext uri="{FF2B5EF4-FFF2-40B4-BE49-F238E27FC236}">
                    <a16:creationId xmlns:a16="http://schemas.microsoft.com/office/drawing/2014/main" id="{D3416A13-7E98-E842-3FA6-B8E14207D5DB}"/>
                  </a:ext>
                </a:extLst>
              </p:cNvPr>
              <p:cNvSpPr txBox="1">
                <a:spLocks noRot="1" noChangeAspect="1" noMove="1" noResize="1" noEditPoints="1" noAdjustHandles="1" noChangeArrowheads="1" noChangeShapeType="1" noTextEdit="1"/>
              </p:cNvSpPr>
              <p:nvPr/>
            </p:nvSpPr>
            <p:spPr>
              <a:xfrm>
                <a:off x="8026712" y="3141030"/>
                <a:ext cx="326755" cy="86690"/>
              </a:xfrm>
              <a:prstGeom prst="rect">
                <a:avLst/>
              </a:prstGeom>
              <a:blipFill>
                <a:blip r:embed="rId25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8" name="pole tekstowe 2307">
                <a:extLst>
                  <a:ext uri="{FF2B5EF4-FFF2-40B4-BE49-F238E27FC236}">
                    <a16:creationId xmlns:a16="http://schemas.microsoft.com/office/drawing/2014/main" id="{6335B67B-1067-F414-CCAB-E0A25447E125}"/>
                  </a:ext>
                </a:extLst>
              </p:cNvPr>
              <p:cNvSpPr txBox="1"/>
              <p:nvPr/>
            </p:nvSpPr>
            <p:spPr>
              <a:xfrm>
                <a:off x="8026712" y="33354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8" name="pole tekstowe 2307">
                <a:extLst>
                  <a:ext uri="{FF2B5EF4-FFF2-40B4-BE49-F238E27FC236}">
                    <a16:creationId xmlns:a16="http://schemas.microsoft.com/office/drawing/2014/main" id="{6335B67B-1067-F414-CCAB-E0A25447E125}"/>
                  </a:ext>
                </a:extLst>
              </p:cNvPr>
              <p:cNvSpPr txBox="1">
                <a:spLocks noRot="1" noChangeAspect="1" noMove="1" noResize="1" noEditPoints="1" noAdjustHandles="1" noChangeArrowheads="1" noChangeShapeType="1" noTextEdit="1"/>
              </p:cNvSpPr>
              <p:nvPr/>
            </p:nvSpPr>
            <p:spPr>
              <a:xfrm>
                <a:off x="8026712" y="3335465"/>
                <a:ext cx="326755" cy="86690"/>
              </a:xfrm>
              <a:prstGeom prst="rect">
                <a:avLst/>
              </a:prstGeom>
              <a:blipFill>
                <a:blip r:embed="rId25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9" name="pole tekstowe 2308">
                <a:extLst>
                  <a:ext uri="{FF2B5EF4-FFF2-40B4-BE49-F238E27FC236}">
                    <a16:creationId xmlns:a16="http://schemas.microsoft.com/office/drawing/2014/main" id="{6AE95B4B-708A-C8BC-41F7-B601F2C7F765}"/>
                  </a:ext>
                </a:extLst>
              </p:cNvPr>
              <p:cNvSpPr txBox="1"/>
              <p:nvPr/>
            </p:nvSpPr>
            <p:spPr>
              <a:xfrm>
                <a:off x="8026712" y="35299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9" name="pole tekstowe 2308">
                <a:extLst>
                  <a:ext uri="{FF2B5EF4-FFF2-40B4-BE49-F238E27FC236}">
                    <a16:creationId xmlns:a16="http://schemas.microsoft.com/office/drawing/2014/main" id="{6AE95B4B-708A-C8BC-41F7-B601F2C7F765}"/>
                  </a:ext>
                </a:extLst>
              </p:cNvPr>
              <p:cNvSpPr txBox="1">
                <a:spLocks noRot="1" noChangeAspect="1" noMove="1" noResize="1" noEditPoints="1" noAdjustHandles="1" noChangeArrowheads="1" noChangeShapeType="1" noTextEdit="1"/>
              </p:cNvSpPr>
              <p:nvPr/>
            </p:nvSpPr>
            <p:spPr>
              <a:xfrm>
                <a:off x="8026712" y="3529900"/>
                <a:ext cx="326755" cy="86690"/>
              </a:xfrm>
              <a:prstGeom prst="rect">
                <a:avLst/>
              </a:prstGeom>
              <a:blipFill>
                <a:blip r:embed="rId26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0" name="pole tekstowe 2309">
                <a:extLst>
                  <a:ext uri="{FF2B5EF4-FFF2-40B4-BE49-F238E27FC236}">
                    <a16:creationId xmlns:a16="http://schemas.microsoft.com/office/drawing/2014/main" id="{E3BCCDDF-4F64-7C89-3D71-BD01D2C3C50F}"/>
                  </a:ext>
                </a:extLst>
              </p:cNvPr>
              <p:cNvSpPr txBox="1"/>
              <p:nvPr/>
            </p:nvSpPr>
            <p:spPr>
              <a:xfrm>
                <a:off x="8026712" y="37243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0" name="pole tekstowe 2309">
                <a:extLst>
                  <a:ext uri="{FF2B5EF4-FFF2-40B4-BE49-F238E27FC236}">
                    <a16:creationId xmlns:a16="http://schemas.microsoft.com/office/drawing/2014/main" id="{E3BCCDDF-4F64-7C89-3D71-BD01D2C3C50F}"/>
                  </a:ext>
                </a:extLst>
              </p:cNvPr>
              <p:cNvSpPr txBox="1">
                <a:spLocks noRot="1" noChangeAspect="1" noMove="1" noResize="1" noEditPoints="1" noAdjustHandles="1" noChangeArrowheads="1" noChangeShapeType="1" noTextEdit="1"/>
              </p:cNvSpPr>
              <p:nvPr/>
            </p:nvSpPr>
            <p:spPr>
              <a:xfrm>
                <a:off x="8026712" y="3724335"/>
                <a:ext cx="326755" cy="86690"/>
              </a:xfrm>
              <a:prstGeom prst="rect">
                <a:avLst/>
              </a:prstGeom>
              <a:blipFill>
                <a:blip r:embed="rId26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1" name="pole tekstowe 2310">
                <a:extLst>
                  <a:ext uri="{FF2B5EF4-FFF2-40B4-BE49-F238E27FC236}">
                    <a16:creationId xmlns:a16="http://schemas.microsoft.com/office/drawing/2014/main" id="{612760F3-6A98-0D66-202C-B50CCD85EB73}"/>
                  </a:ext>
                </a:extLst>
              </p:cNvPr>
              <p:cNvSpPr txBox="1"/>
              <p:nvPr/>
            </p:nvSpPr>
            <p:spPr>
              <a:xfrm>
                <a:off x="8026712" y="39187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1" name="pole tekstowe 2310">
                <a:extLst>
                  <a:ext uri="{FF2B5EF4-FFF2-40B4-BE49-F238E27FC236}">
                    <a16:creationId xmlns:a16="http://schemas.microsoft.com/office/drawing/2014/main" id="{612760F3-6A98-0D66-202C-B50CCD85EB73}"/>
                  </a:ext>
                </a:extLst>
              </p:cNvPr>
              <p:cNvSpPr txBox="1">
                <a:spLocks noRot="1" noChangeAspect="1" noMove="1" noResize="1" noEditPoints="1" noAdjustHandles="1" noChangeArrowheads="1" noChangeShapeType="1" noTextEdit="1"/>
              </p:cNvSpPr>
              <p:nvPr/>
            </p:nvSpPr>
            <p:spPr>
              <a:xfrm>
                <a:off x="8026712" y="3918770"/>
                <a:ext cx="326755" cy="86690"/>
              </a:xfrm>
              <a:prstGeom prst="rect">
                <a:avLst/>
              </a:prstGeom>
              <a:blipFill>
                <a:blip r:embed="rId26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2" name="pole tekstowe 2311">
                <a:extLst>
                  <a:ext uri="{FF2B5EF4-FFF2-40B4-BE49-F238E27FC236}">
                    <a16:creationId xmlns:a16="http://schemas.microsoft.com/office/drawing/2014/main" id="{BA12DD5C-38AE-5CAE-E6C5-50A9B473724F}"/>
                  </a:ext>
                </a:extLst>
              </p:cNvPr>
              <p:cNvSpPr txBox="1"/>
              <p:nvPr/>
            </p:nvSpPr>
            <p:spPr>
              <a:xfrm>
                <a:off x="8026712" y="41132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2" name="pole tekstowe 2311">
                <a:extLst>
                  <a:ext uri="{FF2B5EF4-FFF2-40B4-BE49-F238E27FC236}">
                    <a16:creationId xmlns:a16="http://schemas.microsoft.com/office/drawing/2014/main" id="{BA12DD5C-38AE-5CAE-E6C5-50A9B473724F}"/>
                  </a:ext>
                </a:extLst>
              </p:cNvPr>
              <p:cNvSpPr txBox="1">
                <a:spLocks noRot="1" noChangeAspect="1" noMove="1" noResize="1" noEditPoints="1" noAdjustHandles="1" noChangeArrowheads="1" noChangeShapeType="1" noTextEdit="1"/>
              </p:cNvSpPr>
              <p:nvPr/>
            </p:nvSpPr>
            <p:spPr>
              <a:xfrm>
                <a:off x="8026712" y="4113205"/>
                <a:ext cx="326755" cy="86690"/>
              </a:xfrm>
              <a:prstGeom prst="rect">
                <a:avLst/>
              </a:prstGeom>
              <a:blipFill>
                <a:blip r:embed="rId26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3" name="pole tekstowe 2312">
                <a:extLst>
                  <a:ext uri="{FF2B5EF4-FFF2-40B4-BE49-F238E27FC236}">
                    <a16:creationId xmlns:a16="http://schemas.microsoft.com/office/drawing/2014/main" id="{DBBC7A0D-CAEA-8911-72A1-B5A9011527B5}"/>
                  </a:ext>
                </a:extLst>
              </p:cNvPr>
              <p:cNvSpPr txBox="1"/>
              <p:nvPr/>
            </p:nvSpPr>
            <p:spPr>
              <a:xfrm>
                <a:off x="8026712" y="43076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3" name="pole tekstowe 2312">
                <a:extLst>
                  <a:ext uri="{FF2B5EF4-FFF2-40B4-BE49-F238E27FC236}">
                    <a16:creationId xmlns:a16="http://schemas.microsoft.com/office/drawing/2014/main" id="{DBBC7A0D-CAEA-8911-72A1-B5A9011527B5}"/>
                  </a:ext>
                </a:extLst>
              </p:cNvPr>
              <p:cNvSpPr txBox="1">
                <a:spLocks noRot="1" noChangeAspect="1" noMove="1" noResize="1" noEditPoints="1" noAdjustHandles="1" noChangeArrowheads="1" noChangeShapeType="1" noTextEdit="1"/>
              </p:cNvSpPr>
              <p:nvPr/>
            </p:nvSpPr>
            <p:spPr>
              <a:xfrm>
                <a:off x="8026712" y="4307640"/>
                <a:ext cx="326755" cy="86690"/>
              </a:xfrm>
              <a:prstGeom prst="rect">
                <a:avLst/>
              </a:prstGeom>
              <a:blipFill>
                <a:blip r:embed="rId2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4" name="pole tekstowe 2313">
                <a:extLst>
                  <a:ext uri="{FF2B5EF4-FFF2-40B4-BE49-F238E27FC236}">
                    <a16:creationId xmlns:a16="http://schemas.microsoft.com/office/drawing/2014/main" id="{779813F5-DCE0-91E1-9DC1-94C34AC16773}"/>
                  </a:ext>
                </a:extLst>
              </p:cNvPr>
              <p:cNvSpPr txBox="1"/>
              <p:nvPr/>
            </p:nvSpPr>
            <p:spPr>
              <a:xfrm>
                <a:off x="8026712" y="45020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4" name="pole tekstowe 2313">
                <a:extLst>
                  <a:ext uri="{FF2B5EF4-FFF2-40B4-BE49-F238E27FC236}">
                    <a16:creationId xmlns:a16="http://schemas.microsoft.com/office/drawing/2014/main" id="{779813F5-DCE0-91E1-9DC1-94C34AC16773}"/>
                  </a:ext>
                </a:extLst>
              </p:cNvPr>
              <p:cNvSpPr txBox="1">
                <a:spLocks noRot="1" noChangeAspect="1" noMove="1" noResize="1" noEditPoints="1" noAdjustHandles="1" noChangeArrowheads="1" noChangeShapeType="1" noTextEdit="1"/>
              </p:cNvSpPr>
              <p:nvPr/>
            </p:nvSpPr>
            <p:spPr>
              <a:xfrm>
                <a:off x="8026712" y="4502072"/>
                <a:ext cx="326755" cy="86690"/>
              </a:xfrm>
              <a:prstGeom prst="rect">
                <a:avLst/>
              </a:prstGeom>
              <a:blipFill>
                <a:blip r:embed="rId265"/>
                <a:stretch>
                  <a:fillRect b="-25000"/>
                </a:stretch>
              </a:blipFill>
            </p:spPr>
            <p:txBody>
              <a:bodyPr/>
              <a:lstStyle/>
              <a:p>
                <a:r>
                  <a:rPr lang="pl-PL">
                    <a:noFill/>
                  </a:rPr>
                  <a:t> </a:t>
                </a:r>
              </a:p>
            </p:txBody>
          </p:sp>
        </mc:Fallback>
      </mc:AlternateContent>
      <p:pic>
        <p:nvPicPr>
          <p:cNvPr id="2315" name="Obraz 2314">
            <a:extLst>
              <a:ext uri="{FF2B5EF4-FFF2-40B4-BE49-F238E27FC236}">
                <a16:creationId xmlns:a16="http://schemas.microsoft.com/office/drawing/2014/main" id="{3B3593F1-0C13-8F5D-CB0C-9BFC04E8B1A5}"/>
              </a:ext>
            </a:extLst>
          </p:cNvPr>
          <p:cNvPicPr>
            <a:picLocks noChangeAspect="1"/>
          </p:cNvPicPr>
          <p:nvPr/>
        </p:nvPicPr>
        <p:blipFill>
          <a:blip r:embed="rId25"/>
          <a:stretch>
            <a:fillRect/>
          </a:stretch>
        </p:blipFill>
        <p:spPr>
          <a:xfrm>
            <a:off x="4794533" y="1603719"/>
            <a:ext cx="126965" cy="3006000"/>
          </a:xfrm>
          <a:prstGeom prst="rect">
            <a:avLst/>
          </a:prstGeom>
        </p:spPr>
      </p:pic>
      <p:pic>
        <p:nvPicPr>
          <p:cNvPr id="2316" name="Obraz 2315">
            <a:extLst>
              <a:ext uri="{FF2B5EF4-FFF2-40B4-BE49-F238E27FC236}">
                <a16:creationId xmlns:a16="http://schemas.microsoft.com/office/drawing/2014/main" id="{EDC69132-7C6B-81E6-1A2A-ACEAA3D58CBB}"/>
              </a:ext>
            </a:extLst>
          </p:cNvPr>
          <p:cNvPicPr>
            <a:picLocks noChangeAspect="1"/>
          </p:cNvPicPr>
          <p:nvPr/>
        </p:nvPicPr>
        <p:blipFill>
          <a:blip r:embed="rId25"/>
          <a:stretch>
            <a:fillRect/>
          </a:stretch>
        </p:blipFill>
        <p:spPr>
          <a:xfrm>
            <a:off x="5028452" y="1605974"/>
            <a:ext cx="126965" cy="3006000"/>
          </a:xfrm>
          <a:prstGeom prst="rect">
            <a:avLst/>
          </a:prstGeom>
        </p:spPr>
      </p:pic>
      <p:pic>
        <p:nvPicPr>
          <p:cNvPr id="2317" name="Obraz 2316">
            <a:extLst>
              <a:ext uri="{FF2B5EF4-FFF2-40B4-BE49-F238E27FC236}">
                <a16:creationId xmlns:a16="http://schemas.microsoft.com/office/drawing/2014/main" id="{07C1F944-6A96-C71F-DC6F-B17114037C91}"/>
              </a:ext>
            </a:extLst>
          </p:cNvPr>
          <p:cNvPicPr>
            <a:picLocks noChangeAspect="1"/>
          </p:cNvPicPr>
          <p:nvPr/>
        </p:nvPicPr>
        <p:blipFill>
          <a:blip r:embed="rId25"/>
          <a:stretch>
            <a:fillRect/>
          </a:stretch>
        </p:blipFill>
        <p:spPr>
          <a:xfrm>
            <a:off x="5262371" y="1608229"/>
            <a:ext cx="126965" cy="3006000"/>
          </a:xfrm>
          <a:prstGeom prst="rect">
            <a:avLst/>
          </a:prstGeom>
        </p:spPr>
      </p:pic>
      <p:pic>
        <p:nvPicPr>
          <p:cNvPr id="2318" name="Obraz 2317">
            <a:extLst>
              <a:ext uri="{FF2B5EF4-FFF2-40B4-BE49-F238E27FC236}">
                <a16:creationId xmlns:a16="http://schemas.microsoft.com/office/drawing/2014/main" id="{5C61D83B-14EA-5267-7B59-A37683BD1B9E}"/>
              </a:ext>
            </a:extLst>
          </p:cNvPr>
          <p:cNvPicPr>
            <a:picLocks noChangeAspect="1"/>
          </p:cNvPicPr>
          <p:nvPr/>
        </p:nvPicPr>
        <p:blipFill>
          <a:blip r:embed="rId25"/>
          <a:stretch>
            <a:fillRect/>
          </a:stretch>
        </p:blipFill>
        <p:spPr>
          <a:xfrm>
            <a:off x="5496290" y="1605347"/>
            <a:ext cx="126965" cy="3006000"/>
          </a:xfrm>
          <a:prstGeom prst="rect">
            <a:avLst/>
          </a:prstGeom>
        </p:spPr>
      </p:pic>
      <p:pic>
        <p:nvPicPr>
          <p:cNvPr id="2319" name="Obraz 2318">
            <a:extLst>
              <a:ext uri="{FF2B5EF4-FFF2-40B4-BE49-F238E27FC236}">
                <a16:creationId xmlns:a16="http://schemas.microsoft.com/office/drawing/2014/main" id="{8177CC7D-80EA-A0BA-8137-B2B866347F73}"/>
              </a:ext>
            </a:extLst>
          </p:cNvPr>
          <p:cNvPicPr>
            <a:picLocks noChangeAspect="1"/>
          </p:cNvPicPr>
          <p:nvPr/>
        </p:nvPicPr>
        <p:blipFill>
          <a:blip r:embed="rId25"/>
          <a:stretch>
            <a:fillRect/>
          </a:stretch>
        </p:blipFill>
        <p:spPr>
          <a:xfrm>
            <a:off x="5719935" y="1607602"/>
            <a:ext cx="126965" cy="3006000"/>
          </a:xfrm>
          <a:prstGeom prst="rect">
            <a:avLst/>
          </a:prstGeom>
        </p:spPr>
      </p:pic>
      <p:pic>
        <p:nvPicPr>
          <p:cNvPr id="2320" name="Obraz 2319">
            <a:extLst>
              <a:ext uri="{FF2B5EF4-FFF2-40B4-BE49-F238E27FC236}">
                <a16:creationId xmlns:a16="http://schemas.microsoft.com/office/drawing/2014/main" id="{49911838-F9B1-A388-6EE6-5DDBA38626D1}"/>
              </a:ext>
            </a:extLst>
          </p:cNvPr>
          <p:cNvPicPr>
            <a:picLocks noChangeAspect="1"/>
          </p:cNvPicPr>
          <p:nvPr/>
        </p:nvPicPr>
        <p:blipFill>
          <a:blip r:embed="rId25"/>
          <a:stretch>
            <a:fillRect/>
          </a:stretch>
        </p:blipFill>
        <p:spPr>
          <a:xfrm>
            <a:off x="5943580" y="1604720"/>
            <a:ext cx="126965" cy="3006000"/>
          </a:xfrm>
          <a:prstGeom prst="rect">
            <a:avLst/>
          </a:prstGeom>
        </p:spPr>
      </p:pic>
      <p:pic>
        <p:nvPicPr>
          <p:cNvPr id="2321" name="Obraz 2320">
            <a:extLst>
              <a:ext uri="{FF2B5EF4-FFF2-40B4-BE49-F238E27FC236}">
                <a16:creationId xmlns:a16="http://schemas.microsoft.com/office/drawing/2014/main" id="{7A1AA8A8-ADE3-EFD1-042B-7918D7530FE0}"/>
              </a:ext>
            </a:extLst>
          </p:cNvPr>
          <p:cNvPicPr>
            <a:picLocks noChangeAspect="1"/>
          </p:cNvPicPr>
          <p:nvPr/>
        </p:nvPicPr>
        <p:blipFill>
          <a:blip r:embed="rId25"/>
          <a:stretch>
            <a:fillRect/>
          </a:stretch>
        </p:blipFill>
        <p:spPr>
          <a:xfrm>
            <a:off x="6188446" y="1603010"/>
            <a:ext cx="126965" cy="3006000"/>
          </a:xfrm>
          <a:prstGeom prst="rect">
            <a:avLst/>
          </a:prstGeom>
        </p:spPr>
      </p:pic>
      <p:pic>
        <p:nvPicPr>
          <p:cNvPr id="2322" name="Obraz 2321">
            <a:extLst>
              <a:ext uri="{FF2B5EF4-FFF2-40B4-BE49-F238E27FC236}">
                <a16:creationId xmlns:a16="http://schemas.microsoft.com/office/drawing/2014/main" id="{292E8F25-31BD-A0CB-82B3-D88390D8A29B}"/>
              </a:ext>
            </a:extLst>
          </p:cNvPr>
          <p:cNvPicPr>
            <a:picLocks noChangeAspect="1"/>
          </p:cNvPicPr>
          <p:nvPr/>
        </p:nvPicPr>
        <p:blipFill>
          <a:blip r:embed="rId25"/>
          <a:stretch>
            <a:fillRect/>
          </a:stretch>
        </p:blipFill>
        <p:spPr>
          <a:xfrm>
            <a:off x="6412764" y="1601300"/>
            <a:ext cx="126965" cy="3006000"/>
          </a:xfrm>
          <a:prstGeom prst="rect">
            <a:avLst/>
          </a:prstGeom>
        </p:spPr>
      </p:pic>
      <p:pic>
        <p:nvPicPr>
          <p:cNvPr id="2323" name="Obraz 2322">
            <a:extLst>
              <a:ext uri="{FF2B5EF4-FFF2-40B4-BE49-F238E27FC236}">
                <a16:creationId xmlns:a16="http://schemas.microsoft.com/office/drawing/2014/main" id="{5170A638-ED0C-35A7-9A57-359808437152}"/>
              </a:ext>
            </a:extLst>
          </p:cNvPr>
          <p:cNvPicPr>
            <a:picLocks noChangeAspect="1"/>
          </p:cNvPicPr>
          <p:nvPr/>
        </p:nvPicPr>
        <p:blipFill>
          <a:blip r:embed="rId25"/>
          <a:stretch>
            <a:fillRect/>
          </a:stretch>
        </p:blipFill>
        <p:spPr>
          <a:xfrm>
            <a:off x="6626808" y="1599590"/>
            <a:ext cx="126965" cy="3006000"/>
          </a:xfrm>
          <a:prstGeom prst="rect">
            <a:avLst/>
          </a:prstGeom>
        </p:spPr>
      </p:pic>
      <p:pic>
        <p:nvPicPr>
          <p:cNvPr id="2324" name="Obraz 2323">
            <a:extLst>
              <a:ext uri="{FF2B5EF4-FFF2-40B4-BE49-F238E27FC236}">
                <a16:creationId xmlns:a16="http://schemas.microsoft.com/office/drawing/2014/main" id="{025F37BA-0067-143D-FCD1-AA07AD7E5061}"/>
              </a:ext>
            </a:extLst>
          </p:cNvPr>
          <p:cNvPicPr>
            <a:picLocks noChangeAspect="1"/>
          </p:cNvPicPr>
          <p:nvPr/>
        </p:nvPicPr>
        <p:blipFill>
          <a:blip r:embed="rId25"/>
          <a:stretch>
            <a:fillRect/>
          </a:stretch>
        </p:blipFill>
        <p:spPr>
          <a:xfrm>
            <a:off x="6861400" y="1597880"/>
            <a:ext cx="126965" cy="3006000"/>
          </a:xfrm>
          <a:prstGeom prst="rect">
            <a:avLst/>
          </a:prstGeom>
        </p:spPr>
      </p:pic>
      <p:pic>
        <p:nvPicPr>
          <p:cNvPr id="2325" name="Obraz 2324">
            <a:extLst>
              <a:ext uri="{FF2B5EF4-FFF2-40B4-BE49-F238E27FC236}">
                <a16:creationId xmlns:a16="http://schemas.microsoft.com/office/drawing/2014/main" id="{F432C953-39C0-BD89-BF2A-B9B5890CD3AC}"/>
              </a:ext>
            </a:extLst>
          </p:cNvPr>
          <p:cNvPicPr>
            <a:picLocks noChangeAspect="1"/>
          </p:cNvPicPr>
          <p:nvPr/>
        </p:nvPicPr>
        <p:blipFill>
          <a:blip r:embed="rId25"/>
          <a:stretch>
            <a:fillRect/>
          </a:stretch>
        </p:blipFill>
        <p:spPr>
          <a:xfrm>
            <a:off x="7080581" y="1596170"/>
            <a:ext cx="126965" cy="3006000"/>
          </a:xfrm>
          <a:prstGeom prst="rect">
            <a:avLst/>
          </a:prstGeom>
        </p:spPr>
      </p:pic>
      <p:pic>
        <p:nvPicPr>
          <p:cNvPr id="2326" name="Obraz 2325">
            <a:extLst>
              <a:ext uri="{FF2B5EF4-FFF2-40B4-BE49-F238E27FC236}">
                <a16:creationId xmlns:a16="http://schemas.microsoft.com/office/drawing/2014/main" id="{ACCEEAE6-2557-AB5E-C109-6010D0D40AE5}"/>
              </a:ext>
            </a:extLst>
          </p:cNvPr>
          <p:cNvPicPr>
            <a:picLocks noChangeAspect="1"/>
          </p:cNvPicPr>
          <p:nvPr/>
        </p:nvPicPr>
        <p:blipFill>
          <a:blip r:embed="rId25"/>
          <a:stretch>
            <a:fillRect/>
          </a:stretch>
        </p:blipFill>
        <p:spPr>
          <a:xfrm>
            <a:off x="7315173" y="1594460"/>
            <a:ext cx="126965" cy="3006000"/>
          </a:xfrm>
          <a:prstGeom prst="rect">
            <a:avLst/>
          </a:prstGeom>
        </p:spPr>
      </p:pic>
      <p:pic>
        <p:nvPicPr>
          <p:cNvPr id="2327" name="Obraz 2326">
            <a:extLst>
              <a:ext uri="{FF2B5EF4-FFF2-40B4-BE49-F238E27FC236}">
                <a16:creationId xmlns:a16="http://schemas.microsoft.com/office/drawing/2014/main" id="{75697336-87E7-1A7D-070F-690CD84A718F}"/>
              </a:ext>
            </a:extLst>
          </p:cNvPr>
          <p:cNvPicPr>
            <a:picLocks noChangeAspect="1"/>
          </p:cNvPicPr>
          <p:nvPr/>
        </p:nvPicPr>
        <p:blipFill>
          <a:blip r:embed="rId25"/>
          <a:stretch>
            <a:fillRect/>
          </a:stretch>
        </p:blipFill>
        <p:spPr>
          <a:xfrm>
            <a:off x="7554902" y="1592750"/>
            <a:ext cx="126965" cy="3006000"/>
          </a:xfrm>
          <a:prstGeom prst="rect">
            <a:avLst/>
          </a:prstGeom>
        </p:spPr>
      </p:pic>
      <p:pic>
        <p:nvPicPr>
          <p:cNvPr id="2328" name="Obraz 2327">
            <a:extLst>
              <a:ext uri="{FF2B5EF4-FFF2-40B4-BE49-F238E27FC236}">
                <a16:creationId xmlns:a16="http://schemas.microsoft.com/office/drawing/2014/main" id="{0AC3D4F5-E8E4-7923-DB2B-EF5DCA9A8892}"/>
              </a:ext>
            </a:extLst>
          </p:cNvPr>
          <p:cNvPicPr>
            <a:picLocks noChangeAspect="1"/>
          </p:cNvPicPr>
          <p:nvPr/>
        </p:nvPicPr>
        <p:blipFill>
          <a:blip r:embed="rId25"/>
          <a:stretch>
            <a:fillRect/>
          </a:stretch>
        </p:blipFill>
        <p:spPr>
          <a:xfrm>
            <a:off x="7784357" y="1591040"/>
            <a:ext cx="126965" cy="3006000"/>
          </a:xfrm>
          <a:prstGeom prst="rect">
            <a:avLst/>
          </a:prstGeom>
        </p:spPr>
      </p:pic>
      <p:pic>
        <p:nvPicPr>
          <p:cNvPr id="2329" name="Obraz 2328">
            <a:extLst>
              <a:ext uri="{FF2B5EF4-FFF2-40B4-BE49-F238E27FC236}">
                <a16:creationId xmlns:a16="http://schemas.microsoft.com/office/drawing/2014/main" id="{F4509EB0-4EC7-3AB4-E14B-83BCF94ADAFF}"/>
              </a:ext>
            </a:extLst>
          </p:cNvPr>
          <p:cNvPicPr>
            <a:picLocks noChangeAspect="1"/>
          </p:cNvPicPr>
          <p:nvPr/>
        </p:nvPicPr>
        <p:blipFill>
          <a:blip r:embed="rId25"/>
          <a:stretch>
            <a:fillRect/>
          </a:stretch>
        </p:blipFill>
        <p:spPr>
          <a:xfrm>
            <a:off x="8013812" y="1589330"/>
            <a:ext cx="126965" cy="3006000"/>
          </a:xfrm>
          <a:prstGeom prst="rect">
            <a:avLst/>
          </a:prstGeom>
        </p:spPr>
      </p:pic>
      <p:sp>
        <p:nvSpPr>
          <p:cNvPr id="2335" name="Symbol zastępczy zawartości 7">
            <a:extLst>
              <a:ext uri="{FF2B5EF4-FFF2-40B4-BE49-F238E27FC236}">
                <a16:creationId xmlns:a16="http://schemas.microsoft.com/office/drawing/2014/main" id="{6973C6DF-5F46-F9D2-3613-146EE35E8C9B}"/>
              </a:ext>
            </a:extLst>
          </p:cNvPr>
          <p:cNvSpPr>
            <a:spLocks noGrp="1"/>
          </p:cNvSpPr>
          <p:nvPr>
            <p:ph sz="half" idx="1"/>
          </p:nvPr>
        </p:nvSpPr>
        <p:spPr>
          <a:xfrm>
            <a:off x="488908" y="2455962"/>
            <a:ext cx="2524456" cy="2493818"/>
          </a:xfrm>
        </p:spPr>
        <p:txBody>
          <a:bodyPr>
            <a:normAutofit/>
          </a:bodyPr>
          <a:lstStyle/>
          <a:p>
            <a:pPr marL="0" indent="0">
              <a:buNone/>
            </a:pPr>
            <a:r>
              <a:rPr lang="pl-PL" sz="1200"/>
              <a:t>We need to make this arbitrary numbers to add to 1</a:t>
            </a:r>
          </a:p>
        </p:txBody>
      </p:sp>
      <p:pic>
        <p:nvPicPr>
          <p:cNvPr id="12" name="Obraz 11">
            <a:extLst>
              <a:ext uri="{FF2B5EF4-FFF2-40B4-BE49-F238E27FC236}">
                <a16:creationId xmlns:a16="http://schemas.microsoft.com/office/drawing/2014/main" id="{2C746A93-B692-B419-EE0B-F3BC82426023}"/>
              </a:ext>
            </a:extLst>
          </p:cNvPr>
          <p:cNvPicPr>
            <a:picLocks noChangeAspect="1"/>
          </p:cNvPicPr>
          <p:nvPr/>
        </p:nvPicPr>
        <p:blipFill>
          <a:blip r:embed="rId266"/>
          <a:stretch>
            <a:fillRect/>
          </a:stretch>
        </p:blipFill>
        <p:spPr>
          <a:xfrm>
            <a:off x="4565751" y="1538522"/>
            <a:ext cx="3734082" cy="3127064"/>
          </a:xfrm>
          <a:prstGeom prst="rect">
            <a:avLst/>
          </a:prstGeom>
        </p:spPr>
      </p:pic>
      <p:sp>
        <p:nvSpPr>
          <p:cNvPr id="7" name="Prostokąt 6">
            <a:extLst>
              <a:ext uri="{FF2B5EF4-FFF2-40B4-BE49-F238E27FC236}">
                <a16:creationId xmlns:a16="http://schemas.microsoft.com/office/drawing/2014/main" id="{CA04CD72-0520-5C25-3480-3052B6F84D85}"/>
              </a:ext>
            </a:extLst>
          </p:cNvPr>
          <p:cNvSpPr/>
          <p:nvPr/>
        </p:nvSpPr>
        <p:spPr>
          <a:xfrm>
            <a:off x="5032126" y="1731026"/>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a:extLst>
              <a:ext uri="{FF2B5EF4-FFF2-40B4-BE49-F238E27FC236}">
                <a16:creationId xmlns:a16="http://schemas.microsoft.com/office/drawing/2014/main" id="{B58104B5-806B-E569-EB9A-277F309640FA}"/>
              </a:ext>
            </a:extLst>
          </p:cNvPr>
          <p:cNvSpPr/>
          <p:nvPr/>
        </p:nvSpPr>
        <p:spPr>
          <a:xfrm>
            <a:off x="6901760" y="3310929"/>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a:extLst>
              <a:ext uri="{FF2B5EF4-FFF2-40B4-BE49-F238E27FC236}">
                <a16:creationId xmlns:a16="http://schemas.microsoft.com/office/drawing/2014/main" id="{93909BAE-DBA7-8974-D447-F12A5DE5F28F}"/>
              </a:ext>
            </a:extLst>
          </p:cNvPr>
          <p:cNvSpPr/>
          <p:nvPr/>
        </p:nvSpPr>
        <p:spPr>
          <a:xfrm>
            <a:off x="8045350" y="4268409"/>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a:extLst>
              <a:ext uri="{FF2B5EF4-FFF2-40B4-BE49-F238E27FC236}">
                <a16:creationId xmlns:a16="http://schemas.microsoft.com/office/drawing/2014/main" id="{CF9F799B-B539-CB18-3D3F-C3AE95F63B3C}"/>
              </a:ext>
            </a:extLst>
          </p:cNvPr>
          <p:cNvSpPr/>
          <p:nvPr/>
        </p:nvSpPr>
        <p:spPr>
          <a:xfrm>
            <a:off x="5974386" y="2496411"/>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652135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3A252-29CF-ED89-2CE2-413A7810EB3C}"/>
            </a:ext>
          </a:extLst>
        </p:cNvPr>
        <p:cNvGrpSpPr/>
        <p:nvPr/>
      </p:nvGrpSpPr>
      <p:grpSpPr>
        <a:xfrm>
          <a:off x="0" y="0"/>
          <a:ext cx="0" cy="0"/>
          <a:chOff x="0" y="0"/>
          <a:chExt cx="0" cy="0"/>
        </a:xfrm>
      </p:grpSpPr>
      <p:pic>
        <p:nvPicPr>
          <p:cNvPr id="2" name="Obraz 1">
            <a:extLst>
              <a:ext uri="{FF2B5EF4-FFF2-40B4-BE49-F238E27FC236}">
                <a16:creationId xmlns:a16="http://schemas.microsoft.com/office/drawing/2014/main" id="{BB68E6F2-52B7-4DE1-9F19-FF07C3A1E2EC}"/>
              </a:ext>
            </a:extLst>
          </p:cNvPr>
          <p:cNvPicPr>
            <a:picLocks noChangeAspect="1"/>
          </p:cNvPicPr>
          <p:nvPr/>
        </p:nvPicPr>
        <p:blipFill>
          <a:blip r:embed="rId2"/>
          <a:stretch>
            <a:fillRect/>
          </a:stretch>
        </p:blipFill>
        <p:spPr>
          <a:xfrm>
            <a:off x="685800" y="1170910"/>
            <a:ext cx="7772400" cy="2801679"/>
          </a:xfrm>
          <a:prstGeom prst="rect">
            <a:avLst/>
          </a:prstGeom>
        </p:spPr>
      </p:pic>
    </p:spTree>
    <p:extLst>
      <p:ext uri="{BB962C8B-B14F-4D97-AF65-F5344CB8AC3E}">
        <p14:creationId xmlns:p14="http://schemas.microsoft.com/office/powerpoint/2010/main" val="798330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29970-FE6B-1D36-84D4-14C1CC526966}"/>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5846B395-D9D2-D390-8B7E-30B450AD9957}"/>
              </a:ext>
            </a:extLst>
          </p:cNvPr>
          <p:cNvSpPr>
            <a:spLocks noGrp="1"/>
          </p:cNvSpPr>
          <p:nvPr>
            <p:ph type="ctrTitle"/>
          </p:nvPr>
        </p:nvSpPr>
        <p:spPr/>
        <p:txBody>
          <a:bodyPr>
            <a:normAutofit/>
          </a:bodyPr>
          <a:lstStyle/>
          <a:p>
            <a:r>
              <a:rPr lang="pl-PL"/>
              <a:t>Normalization</a:t>
            </a:r>
          </a:p>
        </p:txBody>
      </p:sp>
      <p:sp>
        <p:nvSpPr>
          <p:cNvPr id="2335" name="Symbol zastępczy zawartości 7">
            <a:extLst>
              <a:ext uri="{FF2B5EF4-FFF2-40B4-BE49-F238E27FC236}">
                <a16:creationId xmlns:a16="http://schemas.microsoft.com/office/drawing/2014/main" id="{6196C29D-A3F6-D7C6-768B-6BE19DC5DC32}"/>
              </a:ext>
            </a:extLst>
          </p:cNvPr>
          <p:cNvSpPr>
            <a:spLocks noGrp="1"/>
          </p:cNvSpPr>
          <p:nvPr>
            <p:ph sz="half" idx="1"/>
          </p:nvPr>
        </p:nvSpPr>
        <p:spPr>
          <a:xfrm>
            <a:off x="488908" y="2455962"/>
            <a:ext cx="2524456" cy="2493818"/>
          </a:xfrm>
        </p:spPr>
        <p:txBody>
          <a:bodyPr>
            <a:normAutofit/>
          </a:bodyPr>
          <a:lstStyle/>
          <a:p>
            <a:pPr marL="0" indent="0">
              <a:buNone/>
            </a:pPr>
            <a:r>
              <a:rPr lang="pl-PL" sz="1200"/>
              <a:t>We need to make this arbitrary numbers to add to 1</a:t>
            </a:r>
          </a:p>
        </p:txBody>
      </p:sp>
      <p:pic>
        <p:nvPicPr>
          <p:cNvPr id="4" name="Obraz 3">
            <a:extLst>
              <a:ext uri="{FF2B5EF4-FFF2-40B4-BE49-F238E27FC236}">
                <a16:creationId xmlns:a16="http://schemas.microsoft.com/office/drawing/2014/main" id="{43529976-3FD3-41F8-2515-CFD9A9A93671}"/>
              </a:ext>
            </a:extLst>
          </p:cNvPr>
          <p:cNvPicPr>
            <a:picLocks noChangeAspect="1"/>
          </p:cNvPicPr>
          <p:nvPr/>
        </p:nvPicPr>
        <p:blipFill>
          <a:blip r:embed="rId2"/>
          <a:stretch>
            <a:fillRect/>
          </a:stretch>
        </p:blipFill>
        <p:spPr>
          <a:xfrm>
            <a:off x="4294631" y="1389513"/>
            <a:ext cx="4261499" cy="3091962"/>
          </a:xfrm>
          <a:prstGeom prst="rect">
            <a:avLst/>
          </a:prstGeom>
        </p:spPr>
      </p:pic>
      <p:pic>
        <p:nvPicPr>
          <p:cNvPr id="6" name="Obraz 5">
            <a:extLst>
              <a:ext uri="{FF2B5EF4-FFF2-40B4-BE49-F238E27FC236}">
                <a16:creationId xmlns:a16="http://schemas.microsoft.com/office/drawing/2014/main" id="{25344A97-A3B8-8D74-8B13-8146CB226332}"/>
              </a:ext>
            </a:extLst>
          </p:cNvPr>
          <p:cNvPicPr>
            <a:picLocks noChangeAspect="1"/>
          </p:cNvPicPr>
          <p:nvPr/>
        </p:nvPicPr>
        <p:blipFill>
          <a:blip r:embed="rId3"/>
          <a:stretch>
            <a:fillRect/>
          </a:stretch>
        </p:blipFill>
        <p:spPr>
          <a:xfrm>
            <a:off x="6877639" y="196201"/>
            <a:ext cx="141551" cy="1122973"/>
          </a:xfrm>
          <a:prstGeom prst="rect">
            <a:avLst/>
          </a:prstGeom>
        </p:spPr>
      </p:pic>
    </p:spTree>
    <p:extLst>
      <p:ext uri="{BB962C8B-B14F-4D97-AF65-F5344CB8AC3E}">
        <p14:creationId xmlns:p14="http://schemas.microsoft.com/office/powerpoint/2010/main" val="863548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CFDE2-EDFE-F720-FA6E-6BD2ED74A795}"/>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4FA823AA-9B49-96AF-F212-3AE0855F6C36}"/>
              </a:ext>
            </a:extLst>
          </p:cNvPr>
          <p:cNvSpPr>
            <a:spLocks noGrp="1"/>
          </p:cNvSpPr>
          <p:nvPr>
            <p:ph type="ctrTitle"/>
          </p:nvPr>
        </p:nvSpPr>
        <p:spPr/>
        <p:txBody>
          <a:bodyPr>
            <a:normAutofit/>
          </a:bodyPr>
          <a:lstStyle/>
          <a:p>
            <a:r>
              <a:rPr lang="pl-PL"/>
              <a:t>Softmax</a:t>
            </a:r>
          </a:p>
        </p:txBody>
      </p:sp>
      <p:pic>
        <p:nvPicPr>
          <p:cNvPr id="8" name="Obraz 7">
            <a:extLst>
              <a:ext uri="{FF2B5EF4-FFF2-40B4-BE49-F238E27FC236}">
                <a16:creationId xmlns:a16="http://schemas.microsoft.com/office/drawing/2014/main" id="{2C443B4F-BD69-85B4-791E-30E4C64914EA}"/>
              </a:ext>
            </a:extLst>
          </p:cNvPr>
          <p:cNvPicPr>
            <a:picLocks noChangeAspect="1"/>
          </p:cNvPicPr>
          <p:nvPr/>
        </p:nvPicPr>
        <p:blipFill>
          <a:blip r:embed="rId2"/>
          <a:stretch>
            <a:fillRect/>
          </a:stretch>
        </p:blipFill>
        <p:spPr>
          <a:xfrm>
            <a:off x="3512960" y="1021717"/>
            <a:ext cx="3202702" cy="2794146"/>
          </a:xfrm>
          <a:prstGeom prst="rect">
            <a:avLst/>
          </a:prstGeom>
          <a:scene3d>
            <a:camera prst="isometricRightUp"/>
            <a:lightRig rig="threePt" dir="t"/>
          </a:scene3d>
        </p:spPr>
      </p:pic>
      <p:cxnSp>
        <p:nvCxnSpPr>
          <p:cNvPr id="10" name="Łącznik prosty ze strzałką 9">
            <a:extLst>
              <a:ext uri="{FF2B5EF4-FFF2-40B4-BE49-F238E27FC236}">
                <a16:creationId xmlns:a16="http://schemas.microsoft.com/office/drawing/2014/main" id="{81F8FA7E-672E-0709-0C51-87A947E7869F}"/>
              </a:ext>
            </a:extLst>
          </p:cNvPr>
          <p:cNvCxnSpPr>
            <a:cxnSpLocks/>
          </p:cNvCxnSpPr>
          <p:nvPr/>
        </p:nvCxnSpPr>
        <p:spPr>
          <a:xfrm>
            <a:off x="5292968" y="2625969"/>
            <a:ext cx="1152448" cy="392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pole tekstowe 11">
            <a:extLst>
              <a:ext uri="{FF2B5EF4-FFF2-40B4-BE49-F238E27FC236}">
                <a16:creationId xmlns:a16="http://schemas.microsoft.com/office/drawing/2014/main" id="{9856E027-52A9-926F-8163-BA4B8FD2A164}"/>
              </a:ext>
            </a:extLst>
          </p:cNvPr>
          <p:cNvSpPr txBox="1"/>
          <p:nvPr/>
        </p:nvSpPr>
        <p:spPr>
          <a:xfrm rot="1080000">
            <a:off x="5405958" y="2472081"/>
            <a:ext cx="790794" cy="307777"/>
          </a:xfrm>
          <a:prstGeom prst="rect">
            <a:avLst/>
          </a:prstGeom>
          <a:noFill/>
        </p:spPr>
        <p:txBody>
          <a:bodyPr wrap="none" rtlCol="0">
            <a:spAutoFit/>
          </a:bodyPr>
          <a:lstStyle/>
          <a:p>
            <a:pPr algn="l"/>
            <a:r>
              <a:rPr lang="pl-PL" sz="1400" dirty="0" err="1">
                <a:latin typeface="Franklin Gothic Book" panose="020B0503020102020204" pitchFamily="34" charset="0"/>
                <a:ea typeface="Helvetica Neue Condensed" panose="02000503000000020004" pitchFamily="2" charset="0"/>
                <a:cs typeface="Helvetica Neue Condensed" panose="02000503000000020004" pitchFamily="2" charset="0"/>
              </a:rPr>
              <a:t>softmax</a:t>
            </a:r>
          </a:p>
        </p:txBody>
      </p:sp>
      <p:pic>
        <p:nvPicPr>
          <p:cNvPr id="13" name="Obraz 12">
            <a:extLst>
              <a:ext uri="{FF2B5EF4-FFF2-40B4-BE49-F238E27FC236}">
                <a16:creationId xmlns:a16="http://schemas.microsoft.com/office/drawing/2014/main" id="{93AF142E-3130-31E6-E14A-4C6C1150BDDE}"/>
              </a:ext>
            </a:extLst>
          </p:cNvPr>
          <p:cNvPicPr>
            <a:picLocks noChangeAspect="1"/>
          </p:cNvPicPr>
          <p:nvPr/>
        </p:nvPicPr>
        <p:blipFill>
          <a:blip r:embed="rId3"/>
          <a:stretch>
            <a:fillRect/>
          </a:stretch>
        </p:blipFill>
        <p:spPr>
          <a:xfrm>
            <a:off x="6438209" y="410062"/>
            <a:ext cx="407951" cy="4847960"/>
          </a:xfrm>
          <a:prstGeom prst="rect">
            <a:avLst/>
          </a:prstGeom>
          <a:scene3d>
            <a:camera prst="isometricRightUp"/>
            <a:lightRig rig="threePt" dir="t"/>
          </a:scene3d>
        </p:spPr>
      </p:pic>
      <p:sp>
        <p:nvSpPr>
          <p:cNvPr id="17" name="Symbol zastępczy zawartości 16">
            <a:extLst>
              <a:ext uri="{FF2B5EF4-FFF2-40B4-BE49-F238E27FC236}">
                <a16:creationId xmlns:a16="http://schemas.microsoft.com/office/drawing/2014/main" id="{D868EF42-097B-627D-B683-8E2B5F58FA07}"/>
              </a:ext>
            </a:extLst>
          </p:cNvPr>
          <p:cNvSpPr>
            <a:spLocks noGrp="1"/>
          </p:cNvSpPr>
          <p:nvPr>
            <p:ph sz="half" idx="1"/>
          </p:nvPr>
        </p:nvSpPr>
        <p:spPr/>
        <p:txBody>
          <a:bodyPr/>
          <a:lstStyle/>
          <a:p>
            <a:r>
              <a:rPr lang="pl-PL"/>
              <a:t>For a given vector, all elements:</a:t>
            </a:r>
          </a:p>
          <a:p>
            <a:pPr marL="228600" indent="-228600">
              <a:buAutoNum type="arabicPeriod"/>
            </a:pPr>
            <a:r>
              <a:rPr lang="pl-PL"/>
              <a:t>range: (0,1)</a:t>
            </a:r>
          </a:p>
          <a:p>
            <a:pPr marL="228600" indent="-228600">
              <a:buAutoNum type="arabicPeriod"/>
            </a:pPr>
            <a:r>
              <a:rPr lang="pl-PL"/>
              <a:t>sum: 1</a:t>
            </a:r>
          </a:p>
        </p:txBody>
      </p:sp>
      <p:pic>
        <p:nvPicPr>
          <p:cNvPr id="18" name="Obraz 17">
            <a:extLst>
              <a:ext uri="{FF2B5EF4-FFF2-40B4-BE49-F238E27FC236}">
                <a16:creationId xmlns:a16="http://schemas.microsoft.com/office/drawing/2014/main" id="{C75D64FF-8E86-3806-62F9-A2CF491CF81E}"/>
              </a:ext>
            </a:extLst>
          </p:cNvPr>
          <p:cNvPicPr>
            <a:picLocks noChangeAspect="1"/>
          </p:cNvPicPr>
          <p:nvPr/>
        </p:nvPicPr>
        <p:blipFill>
          <a:blip r:embed="rId4"/>
          <a:stretch>
            <a:fillRect/>
          </a:stretch>
        </p:blipFill>
        <p:spPr>
          <a:xfrm>
            <a:off x="7006518" y="2894511"/>
            <a:ext cx="1969766" cy="830496"/>
          </a:xfrm>
          <a:prstGeom prst="rect">
            <a:avLst/>
          </a:prstGeom>
        </p:spPr>
      </p:pic>
    </p:spTree>
    <p:extLst>
      <p:ext uri="{BB962C8B-B14F-4D97-AF65-F5344CB8AC3E}">
        <p14:creationId xmlns:p14="http://schemas.microsoft.com/office/powerpoint/2010/main" val="794456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1E067-6FB2-398C-D673-9F4B788E1136}"/>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3686679C-54F2-DC94-4C69-C4796F1874D2}"/>
              </a:ext>
            </a:extLst>
          </p:cNvPr>
          <p:cNvSpPr>
            <a:spLocks noGrp="1"/>
          </p:cNvSpPr>
          <p:nvPr>
            <p:ph type="ctrTitle"/>
          </p:nvPr>
        </p:nvSpPr>
        <p:spPr/>
        <p:txBody>
          <a:bodyPr>
            <a:normAutofit fontScale="90000"/>
          </a:bodyPr>
          <a:lstStyle/>
          <a:p>
            <a:r>
              <a:rPr lang="pl-PL"/>
              <a:t>Result: attention pattern</a:t>
            </a:r>
          </a:p>
        </p:txBody>
      </p:sp>
      <p:pic>
        <p:nvPicPr>
          <p:cNvPr id="2" name="Obraz 1">
            <a:extLst>
              <a:ext uri="{FF2B5EF4-FFF2-40B4-BE49-F238E27FC236}">
                <a16:creationId xmlns:a16="http://schemas.microsoft.com/office/drawing/2014/main" id="{F64B6E05-8F8D-3CDA-4E21-B8543243E5C7}"/>
              </a:ext>
            </a:extLst>
          </p:cNvPr>
          <p:cNvPicPr>
            <a:picLocks noChangeAspect="1"/>
          </p:cNvPicPr>
          <p:nvPr/>
        </p:nvPicPr>
        <p:blipFill>
          <a:blip r:embed="rId2"/>
          <a:srcRect b="3946"/>
          <a:stretch/>
        </p:blipFill>
        <p:spPr>
          <a:xfrm>
            <a:off x="3298210" y="1538522"/>
            <a:ext cx="564805" cy="3170718"/>
          </a:xfrm>
          <a:prstGeom prst="rect">
            <a:avLst/>
          </a:prstGeom>
        </p:spPr>
      </p:pic>
      <p:pic>
        <p:nvPicPr>
          <p:cNvPr id="9" name="Obraz 8">
            <a:extLst>
              <a:ext uri="{FF2B5EF4-FFF2-40B4-BE49-F238E27FC236}">
                <a16:creationId xmlns:a16="http://schemas.microsoft.com/office/drawing/2014/main" id="{7375D03C-567F-D6BB-CD7D-31B1E5102754}"/>
              </a:ext>
            </a:extLst>
          </p:cNvPr>
          <p:cNvPicPr>
            <a:picLocks noChangeAspect="1"/>
          </p:cNvPicPr>
          <p:nvPr/>
        </p:nvPicPr>
        <p:blipFill>
          <a:blip r:embed="rId3"/>
          <a:srcRect r="4334" b="2315"/>
          <a:stretch/>
        </p:blipFill>
        <p:spPr>
          <a:xfrm>
            <a:off x="4572000" y="129447"/>
            <a:ext cx="3716740" cy="708431"/>
          </a:xfrm>
          <a:prstGeom prst="rect">
            <a:avLst/>
          </a:prstGeom>
        </p:spPr>
      </p:pic>
      <p:pic>
        <p:nvPicPr>
          <p:cNvPr id="58" name="Obraz 57">
            <a:extLst>
              <a:ext uri="{FF2B5EF4-FFF2-40B4-BE49-F238E27FC236}">
                <a16:creationId xmlns:a16="http://schemas.microsoft.com/office/drawing/2014/main" id="{F7EA1F48-435A-CEE6-66F6-BC8CA3C2B5FB}"/>
              </a:ext>
            </a:extLst>
          </p:cNvPr>
          <p:cNvPicPr>
            <a:picLocks noChangeAspect="1"/>
          </p:cNvPicPr>
          <p:nvPr/>
        </p:nvPicPr>
        <p:blipFill>
          <a:blip r:embed="rId4"/>
          <a:stretch>
            <a:fillRect/>
          </a:stretch>
        </p:blipFill>
        <p:spPr>
          <a:xfrm>
            <a:off x="4590196" y="868854"/>
            <a:ext cx="3657601" cy="660570"/>
          </a:xfrm>
          <a:prstGeom prst="rect">
            <a:avLst/>
          </a:prstGeom>
        </p:spPr>
      </p:pic>
      <p:pic>
        <p:nvPicPr>
          <p:cNvPr id="59" name="Obraz 58">
            <a:extLst>
              <a:ext uri="{FF2B5EF4-FFF2-40B4-BE49-F238E27FC236}">
                <a16:creationId xmlns:a16="http://schemas.microsoft.com/office/drawing/2014/main" id="{1B271790-7560-8A3B-B438-63BB8E27EC98}"/>
              </a:ext>
            </a:extLst>
          </p:cNvPr>
          <p:cNvPicPr>
            <a:picLocks noChangeAspect="1"/>
          </p:cNvPicPr>
          <p:nvPr/>
        </p:nvPicPr>
        <p:blipFill>
          <a:blip r:embed="rId5"/>
          <a:stretch>
            <a:fillRect/>
          </a:stretch>
        </p:blipFill>
        <p:spPr>
          <a:xfrm>
            <a:off x="4050886" y="1556464"/>
            <a:ext cx="516555" cy="3096000"/>
          </a:xfrm>
          <a:prstGeom prst="rect">
            <a:avLst/>
          </a:prstGeom>
        </p:spPr>
      </p:pic>
      <mc:AlternateContent xmlns:mc="http://schemas.openxmlformats.org/markup-compatibility/2006" xmlns:a14="http://schemas.microsoft.com/office/drawing/2010/main">
        <mc:Choice Requires="a14">
          <p:sp>
            <p:nvSpPr>
              <p:cNvPr id="60" name="pole tekstowe 59">
                <a:extLst>
                  <a:ext uri="{FF2B5EF4-FFF2-40B4-BE49-F238E27FC236}">
                    <a16:creationId xmlns:a16="http://schemas.microsoft.com/office/drawing/2014/main" id="{A6C87946-16C7-3457-C6BC-C24090D7AE74}"/>
                  </a:ext>
                </a:extLst>
              </p:cNvPr>
              <p:cNvSpPr txBox="1"/>
              <p:nvPr/>
            </p:nvSpPr>
            <p:spPr>
              <a:xfrm>
                <a:off x="4036566" y="1345059"/>
                <a:ext cx="516555"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0" name="pole tekstowe 59">
                <a:extLst>
                  <a:ext uri="{FF2B5EF4-FFF2-40B4-BE49-F238E27FC236}">
                    <a16:creationId xmlns:a16="http://schemas.microsoft.com/office/drawing/2014/main" id="{A6C87946-16C7-3457-C6BC-C24090D7AE74}"/>
                  </a:ext>
                </a:extLst>
              </p:cNvPr>
              <p:cNvSpPr txBox="1">
                <a:spLocks noRot="1" noChangeAspect="1" noMove="1" noResize="1" noEditPoints="1" noAdjustHandles="1" noChangeArrowheads="1" noChangeShapeType="1" noTextEdit="1"/>
              </p:cNvSpPr>
              <p:nvPr/>
            </p:nvSpPr>
            <p:spPr>
              <a:xfrm>
                <a:off x="4036566" y="1345059"/>
                <a:ext cx="516555" cy="181268"/>
              </a:xfrm>
              <a:prstGeom prst="rect">
                <a:avLst/>
              </a:prstGeom>
              <a:blipFill>
                <a:blip r:embed="rId6"/>
                <a:stretch>
                  <a:fillRect b="-1333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1" name="pole tekstowe 60">
                <a:extLst>
                  <a:ext uri="{FF2B5EF4-FFF2-40B4-BE49-F238E27FC236}">
                    <a16:creationId xmlns:a16="http://schemas.microsoft.com/office/drawing/2014/main" id="{8D73060A-C834-BFDC-633E-6A7E7000D5CB}"/>
                  </a:ext>
                </a:extLst>
              </p:cNvPr>
              <p:cNvSpPr txBox="1"/>
              <p:nvPr/>
            </p:nvSpPr>
            <p:spPr>
              <a:xfrm>
                <a:off x="3932441" y="1162116"/>
                <a:ext cx="1077356"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1" name="pole tekstowe 60">
                <a:extLst>
                  <a:ext uri="{FF2B5EF4-FFF2-40B4-BE49-F238E27FC236}">
                    <a16:creationId xmlns:a16="http://schemas.microsoft.com/office/drawing/2014/main" id="{8D73060A-C834-BFDC-633E-6A7E7000D5CB}"/>
                  </a:ext>
                </a:extLst>
              </p:cNvPr>
              <p:cNvSpPr txBox="1">
                <a:spLocks noRot="1" noChangeAspect="1" noMove="1" noResize="1" noEditPoints="1" noAdjustHandles="1" noChangeArrowheads="1" noChangeShapeType="1" noTextEdit="1"/>
              </p:cNvSpPr>
              <p:nvPr/>
            </p:nvSpPr>
            <p:spPr>
              <a:xfrm>
                <a:off x="3932441" y="1162116"/>
                <a:ext cx="1077356" cy="181268"/>
              </a:xfrm>
              <a:prstGeom prst="rect">
                <a:avLst/>
              </a:prstGeom>
              <a:blipFill>
                <a:blip r:embed="rId7"/>
                <a:stretch>
                  <a:fillRect b="-26667"/>
                </a:stretch>
              </a:blipFill>
            </p:spPr>
            <p:txBody>
              <a:bodyPr/>
              <a:lstStyle/>
              <a:p>
                <a:r>
                  <a:rPr lang="pl-PL">
                    <a:noFill/>
                  </a:rPr>
                  <a:t> </a:t>
                </a:r>
              </a:p>
            </p:txBody>
          </p:sp>
        </mc:Fallback>
      </mc:AlternateContent>
      <p:pic>
        <p:nvPicPr>
          <p:cNvPr id="62" name="Obraz 61">
            <a:extLst>
              <a:ext uri="{FF2B5EF4-FFF2-40B4-BE49-F238E27FC236}">
                <a16:creationId xmlns:a16="http://schemas.microsoft.com/office/drawing/2014/main" id="{B9D840ED-EBAA-44B5-93A0-A415348672CF}"/>
              </a:ext>
            </a:extLst>
          </p:cNvPr>
          <p:cNvPicPr>
            <a:picLocks noChangeAspect="1"/>
          </p:cNvPicPr>
          <p:nvPr/>
        </p:nvPicPr>
        <p:blipFill>
          <a:blip r:embed="rId8"/>
          <a:stretch>
            <a:fillRect/>
          </a:stretch>
        </p:blipFill>
        <p:spPr>
          <a:xfrm>
            <a:off x="3862138" y="1565815"/>
            <a:ext cx="173414" cy="3103199"/>
          </a:xfrm>
          <a:prstGeom prst="rect">
            <a:avLst/>
          </a:prstGeom>
        </p:spPr>
      </p:pic>
      <p:sp>
        <p:nvSpPr>
          <p:cNvPr id="5" name="Symbol zastępczy zawartości 4">
            <a:extLst>
              <a:ext uri="{FF2B5EF4-FFF2-40B4-BE49-F238E27FC236}">
                <a16:creationId xmlns:a16="http://schemas.microsoft.com/office/drawing/2014/main" id="{AAD98D53-30B9-5919-E0EC-E7EB6B739BAB}"/>
              </a:ext>
            </a:extLst>
          </p:cNvPr>
          <p:cNvSpPr>
            <a:spLocks noGrp="1"/>
          </p:cNvSpPr>
          <p:nvPr>
            <p:ph sz="half" idx="1"/>
          </p:nvPr>
        </p:nvSpPr>
        <p:spPr/>
        <p:txBody>
          <a:bodyPr/>
          <a:lstStyle/>
          <a:p>
            <a:endParaRPr lang="pl-PL"/>
          </a:p>
        </p:txBody>
      </p:sp>
      <p:pic>
        <p:nvPicPr>
          <p:cNvPr id="6" name="Obraz 5">
            <a:extLst>
              <a:ext uri="{FF2B5EF4-FFF2-40B4-BE49-F238E27FC236}">
                <a16:creationId xmlns:a16="http://schemas.microsoft.com/office/drawing/2014/main" id="{02770339-BC3F-563C-DA88-5F82C1D9E685}"/>
              </a:ext>
            </a:extLst>
          </p:cNvPr>
          <p:cNvPicPr>
            <a:picLocks noChangeAspect="1"/>
          </p:cNvPicPr>
          <p:nvPr/>
        </p:nvPicPr>
        <p:blipFill>
          <a:blip r:embed="rId9"/>
          <a:stretch>
            <a:fillRect/>
          </a:stretch>
        </p:blipFill>
        <p:spPr>
          <a:xfrm>
            <a:off x="4547259" y="1554037"/>
            <a:ext cx="3700538" cy="3117203"/>
          </a:xfrm>
          <a:prstGeom prst="rect">
            <a:avLst/>
          </a:prstGeom>
        </p:spPr>
      </p:pic>
    </p:spTree>
    <p:extLst>
      <p:ext uri="{BB962C8B-B14F-4D97-AF65-F5344CB8AC3E}">
        <p14:creationId xmlns:p14="http://schemas.microsoft.com/office/powerpoint/2010/main" val="52539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6776-5EC8-0D73-D439-BC4AD0BE39A2}"/>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317F6982-D0B2-DCDE-01A6-77034C54D7C1}"/>
              </a:ext>
            </a:extLst>
          </p:cNvPr>
          <p:cNvSpPr>
            <a:spLocks noGrp="1"/>
          </p:cNvSpPr>
          <p:nvPr>
            <p:ph type="ctrTitle"/>
          </p:nvPr>
        </p:nvSpPr>
        <p:spPr/>
        <p:txBody>
          <a:bodyPr>
            <a:normAutofit/>
          </a:bodyPr>
          <a:lstStyle/>
          <a:p>
            <a:r>
              <a:rPr lang="pl-PL"/>
              <a:t>Sqrt(d</a:t>
            </a:r>
            <a:r>
              <a:rPr lang="pl-PL" baseline="-25000"/>
              <a:t>k</a:t>
            </a:r>
            <a:r>
              <a:rPr lang="pl-PL"/>
              <a:t>)</a:t>
            </a:r>
          </a:p>
        </p:txBody>
      </p:sp>
      <p:sp>
        <p:nvSpPr>
          <p:cNvPr id="5" name="Symbol zastępczy zawartości 4">
            <a:extLst>
              <a:ext uri="{FF2B5EF4-FFF2-40B4-BE49-F238E27FC236}">
                <a16:creationId xmlns:a16="http://schemas.microsoft.com/office/drawing/2014/main" id="{364089AC-A1C2-E955-856D-ABF26F95C1BD}"/>
              </a:ext>
            </a:extLst>
          </p:cNvPr>
          <p:cNvSpPr>
            <a:spLocks noGrp="1"/>
          </p:cNvSpPr>
          <p:nvPr>
            <p:ph sz="half" idx="1"/>
          </p:nvPr>
        </p:nvSpPr>
        <p:spPr/>
        <p:txBody>
          <a:bodyPr/>
          <a:lstStyle/>
          <a:p>
            <a:r>
              <a:rPr lang="pl-PL"/>
              <a:t>For numerical stability</a:t>
            </a:r>
          </a:p>
        </p:txBody>
      </p:sp>
      <mc:AlternateContent xmlns:mc="http://schemas.openxmlformats.org/markup-compatibility/2006" xmlns:a14="http://schemas.microsoft.com/office/drawing/2010/main">
        <mc:Choice Requires="a14">
          <p:sp>
            <p:nvSpPr>
              <p:cNvPr id="4" name="pole tekstowe 3">
                <a:extLst>
                  <a:ext uri="{FF2B5EF4-FFF2-40B4-BE49-F238E27FC236}">
                    <a16:creationId xmlns:a16="http://schemas.microsoft.com/office/drawing/2014/main" id="{E366D420-D923-5378-B970-6E098F654E7A}"/>
                  </a:ext>
                </a:extLst>
              </p:cNvPr>
              <p:cNvSpPr txBox="1"/>
              <p:nvPr/>
            </p:nvSpPr>
            <p:spPr>
              <a:xfrm>
                <a:off x="3757246" y="1787769"/>
                <a:ext cx="4188070" cy="66646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𝑨𝒕𝒕𝒆𝒏𝒕𝒊𝒐𝒏</m:t>
                      </m:r>
                      <m:d>
                        <m:dPr>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dPr>
                        <m:e>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𝑽</m:t>
                          </m:r>
                        </m:e>
                      </m:d>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𝒔𝒐𝒇𝒕𝒎𝒂𝒙</m:t>
                      </m:r>
                      <m:d>
                        <m:dPr>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dPr>
                        <m:e>
                          <m:f>
                            <m:fPr>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fPr>
                            <m:num>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𝑸𝑲</m:t>
                              </m:r>
                            </m:num>
                            <m:den>
                              <m:rad>
                                <m:radPr>
                                  <m:degHide m:val="on"/>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radPr>
                                <m:deg/>
                                <m:e>
                                  <m:sSub>
                                    <m:sSubPr>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sSubPr>
                                    <m:e>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𝒅</m:t>
                                      </m:r>
                                    </m:e>
                                    <m:sub>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𝒌</m:t>
                                      </m:r>
                                    </m:sub>
                                  </m:sSub>
                                </m:e>
                              </m:rad>
                            </m:den>
                          </m:f>
                        </m:e>
                      </m:d>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𝑽</m:t>
                      </m:r>
                    </m:oMath>
                  </m:oMathPara>
                </a14:m>
                <a:endPar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 name="pole tekstowe 3">
                <a:extLst>
                  <a:ext uri="{FF2B5EF4-FFF2-40B4-BE49-F238E27FC236}">
                    <a16:creationId xmlns:a16="http://schemas.microsoft.com/office/drawing/2014/main" id="{E366D420-D923-5378-B970-6E098F654E7A}"/>
                  </a:ext>
                </a:extLst>
              </p:cNvPr>
              <p:cNvSpPr txBox="1">
                <a:spLocks noRot="1" noChangeAspect="1" noMove="1" noResize="1" noEditPoints="1" noAdjustHandles="1" noChangeArrowheads="1" noChangeShapeType="1" noTextEdit="1"/>
              </p:cNvSpPr>
              <p:nvPr/>
            </p:nvSpPr>
            <p:spPr>
              <a:xfrm>
                <a:off x="3757246" y="1787769"/>
                <a:ext cx="4188070" cy="666464"/>
              </a:xfrm>
              <a:prstGeom prst="rect">
                <a:avLst/>
              </a:prstGeom>
              <a:blipFill>
                <a:blip r:embed="rId2"/>
                <a:stretch>
                  <a:fillRect l="-604" r="-604" b="-5556"/>
                </a:stretch>
              </a:blipFill>
            </p:spPr>
            <p:txBody>
              <a:bodyPr/>
              <a:lstStyle/>
              <a:p>
                <a:r>
                  <a:rPr lang="pl-PL">
                    <a:noFill/>
                  </a:rPr>
                  <a:t> </a:t>
                </a:r>
              </a:p>
            </p:txBody>
          </p:sp>
        </mc:Fallback>
      </mc:AlternateContent>
      <p:pic>
        <p:nvPicPr>
          <p:cNvPr id="7" name="Obraz 6">
            <a:extLst>
              <a:ext uri="{FF2B5EF4-FFF2-40B4-BE49-F238E27FC236}">
                <a16:creationId xmlns:a16="http://schemas.microsoft.com/office/drawing/2014/main" id="{6F926BCE-E4B3-20DA-86AA-29565DE3F9C4}"/>
              </a:ext>
            </a:extLst>
          </p:cNvPr>
          <p:cNvPicPr>
            <a:picLocks noChangeAspect="1"/>
          </p:cNvPicPr>
          <p:nvPr/>
        </p:nvPicPr>
        <p:blipFill>
          <a:blip r:embed="rId3"/>
          <a:stretch>
            <a:fillRect/>
          </a:stretch>
        </p:blipFill>
        <p:spPr>
          <a:xfrm>
            <a:off x="4676531" y="2973265"/>
            <a:ext cx="2349500" cy="990600"/>
          </a:xfrm>
          <a:prstGeom prst="rect">
            <a:avLst/>
          </a:prstGeom>
        </p:spPr>
      </p:pic>
    </p:spTree>
    <p:extLst>
      <p:ext uri="{BB962C8B-B14F-4D97-AF65-F5344CB8AC3E}">
        <p14:creationId xmlns:p14="http://schemas.microsoft.com/office/powerpoint/2010/main" val="323699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64B01-B7E1-B16E-ACC5-D1FC9178B752}"/>
            </a:ext>
          </a:extLst>
        </p:cNvPr>
        <p:cNvGrpSpPr/>
        <p:nvPr/>
      </p:nvGrpSpPr>
      <p:grpSpPr>
        <a:xfrm>
          <a:off x="0" y="0"/>
          <a:ext cx="0" cy="0"/>
          <a:chOff x="0" y="0"/>
          <a:chExt cx="0" cy="0"/>
        </a:xfrm>
      </p:grpSpPr>
      <p:sp>
        <p:nvSpPr>
          <p:cNvPr id="11" name="Tytuł 10">
            <a:extLst>
              <a:ext uri="{FF2B5EF4-FFF2-40B4-BE49-F238E27FC236}">
                <a16:creationId xmlns:a16="http://schemas.microsoft.com/office/drawing/2014/main" id="{ACEE2FA5-748A-C151-C6ED-29DB8CD79BF1}"/>
              </a:ext>
            </a:extLst>
          </p:cNvPr>
          <p:cNvSpPr>
            <a:spLocks noGrp="1"/>
          </p:cNvSpPr>
          <p:nvPr>
            <p:ph type="ctrTitle"/>
          </p:nvPr>
        </p:nvSpPr>
        <p:spPr/>
        <p:txBody>
          <a:bodyPr/>
          <a:lstStyle/>
          <a:p>
            <a:r>
              <a:rPr lang="pl-PL" dirty="0" err="1"/>
              <a:t>Step 4. Make tokens to look only at the past…</a:t>
            </a:r>
            <a:endParaRPr lang="pl-PL" dirty="0"/>
          </a:p>
        </p:txBody>
      </p:sp>
      <p:sp>
        <p:nvSpPr>
          <p:cNvPr id="2" name="Podtytuł 1">
            <a:extLst>
              <a:ext uri="{FF2B5EF4-FFF2-40B4-BE49-F238E27FC236}">
                <a16:creationId xmlns:a16="http://schemas.microsoft.com/office/drawing/2014/main" id="{16948679-05B5-9021-9E85-47C8643F562E}"/>
              </a:ext>
            </a:extLst>
          </p:cNvPr>
          <p:cNvSpPr>
            <a:spLocks noGrp="1"/>
          </p:cNvSpPr>
          <p:nvPr>
            <p:ph type="subTitle" idx="1"/>
          </p:nvPr>
        </p:nvSpPr>
        <p:spPr/>
        <p:txBody>
          <a:bodyPr/>
          <a:lstStyle/>
          <a:p>
            <a:r>
              <a:rPr lang="pl-PL" dirty="0" err="1"/>
              <a:t>Masked attention</a:t>
            </a:r>
            <a:endParaRPr lang="pl-PL"/>
          </a:p>
        </p:txBody>
      </p:sp>
    </p:spTree>
    <p:extLst>
      <p:ext uri="{BB962C8B-B14F-4D97-AF65-F5344CB8AC3E}">
        <p14:creationId xmlns:p14="http://schemas.microsoft.com/office/powerpoint/2010/main" val="3801473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390F98-F45F-CA3D-9FDF-E590BC52D573}"/>
              </a:ext>
            </a:extLst>
          </p:cNvPr>
          <p:cNvSpPr>
            <a:spLocks noGrp="1"/>
          </p:cNvSpPr>
          <p:nvPr>
            <p:ph type="title"/>
          </p:nvPr>
        </p:nvSpPr>
        <p:spPr/>
        <p:txBody>
          <a:bodyPr>
            <a:normAutofit fontScale="90000"/>
          </a:bodyPr>
          <a:lstStyle/>
          <a:p>
            <a:r>
              <a:rPr lang="pl-PL"/>
              <a:t>Our training aims at prediction of the next token…</a:t>
            </a:r>
          </a:p>
        </p:txBody>
      </p:sp>
      <p:grpSp>
        <p:nvGrpSpPr>
          <p:cNvPr id="15" name="Grupa 14">
            <a:extLst>
              <a:ext uri="{FF2B5EF4-FFF2-40B4-BE49-F238E27FC236}">
                <a16:creationId xmlns:a16="http://schemas.microsoft.com/office/drawing/2014/main" id="{4E8C695B-48A8-465C-C1DD-597057489D4B}"/>
              </a:ext>
            </a:extLst>
          </p:cNvPr>
          <p:cNvGrpSpPr/>
          <p:nvPr/>
        </p:nvGrpSpPr>
        <p:grpSpPr>
          <a:xfrm>
            <a:off x="82985" y="1498379"/>
            <a:ext cx="2156042" cy="2117969"/>
            <a:chOff x="110646" y="1997838"/>
            <a:chExt cx="2874723" cy="2823959"/>
          </a:xfrm>
        </p:grpSpPr>
        <p:sp>
          <p:nvSpPr>
            <p:cNvPr id="5" name="pole tekstowe 4">
              <a:extLst>
                <a:ext uri="{FF2B5EF4-FFF2-40B4-BE49-F238E27FC236}">
                  <a16:creationId xmlns:a16="http://schemas.microsoft.com/office/drawing/2014/main" id="{D68A30AF-55B7-0C83-8165-631530A473A9}"/>
                </a:ext>
              </a:extLst>
            </p:cNvPr>
            <p:cNvSpPr txBox="1"/>
            <p:nvPr/>
          </p:nvSpPr>
          <p:spPr>
            <a:xfrm>
              <a:off x="110646" y="1997838"/>
              <a:ext cx="2874723" cy="1416456"/>
            </a:xfrm>
            <a:prstGeom prst="rect">
              <a:avLst/>
            </a:prstGeom>
            <a:noFill/>
          </p:spPr>
          <p:txBody>
            <a:bodyPr wrap="square">
              <a:spAutoFit/>
            </a:bodyPr>
            <a:lstStyle/>
            <a:p>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"After conducting a detailed analysis of sequence data collected by multi-sensor Earth-observing satellites, scientists have discovered an unexpected phenomenon that appears to be affecting global climate change, which in turn is leading to further increases in temperatures in areas previously considered stable."</a:t>
              </a:r>
              <a:endParaRPr lang="pl-PL" sz="78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pole tekstowe 10">
              <a:extLst>
                <a:ext uri="{FF2B5EF4-FFF2-40B4-BE49-F238E27FC236}">
                  <a16:creationId xmlns:a16="http://schemas.microsoft.com/office/drawing/2014/main" id="{86F366B5-8B83-21F8-FF1E-CB2475E5AEA5}"/>
                </a:ext>
              </a:extLst>
            </p:cNvPr>
            <p:cNvSpPr txBox="1"/>
            <p:nvPr/>
          </p:nvSpPr>
          <p:spPr>
            <a:xfrm>
              <a:off x="110646" y="4421688"/>
              <a:ext cx="1829732" cy="400109"/>
            </a:xfrm>
            <a:prstGeom prst="rect">
              <a:avLst/>
            </a:prstGeom>
            <a:noFill/>
          </p:spPr>
          <p:txBody>
            <a:bodyPr wrap="none" rtlCol="0">
              <a:spAutoFit/>
            </a:bodyPr>
            <a:lstStyle/>
            <a:p>
              <a:r>
                <a:rPr lang="pl-PL" sz="1350">
                  <a:latin typeface="Franklin Gothic Medium" panose="020B0603020102020204" pitchFamily="34" charset="0"/>
                </a:rPr>
                <a:t>Training dataset</a:t>
              </a:r>
            </a:p>
          </p:txBody>
        </p:sp>
      </p:grpSp>
      <p:grpSp>
        <p:nvGrpSpPr>
          <p:cNvPr id="16" name="Grupa 15">
            <a:extLst>
              <a:ext uri="{FF2B5EF4-FFF2-40B4-BE49-F238E27FC236}">
                <a16:creationId xmlns:a16="http://schemas.microsoft.com/office/drawing/2014/main" id="{BD846D01-37F1-D12F-A574-2922F94A7706}"/>
              </a:ext>
            </a:extLst>
          </p:cNvPr>
          <p:cNvGrpSpPr/>
          <p:nvPr/>
        </p:nvGrpSpPr>
        <p:grpSpPr>
          <a:xfrm>
            <a:off x="2369957" y="1498379"/>
            <a:ext cx="2024123" cy="2117969"/>
            <a:chOff x="3159942" y="1997838"/>
            <a:chExt cx="2698831" cy="2823959"/>
          </a:xfrm>
        </p:grpSpPr>
        <p:sp>
          <p:nvSpPr>
            <p:cNvPr id="7" name="pole tekstowe 6">
              <a:extLst>
                <a:ext uri="{FF2B5EF4-FFF2-40B4-BE49-F238E27FC236}">
                  <a16:creationId xmlns:a16="http://schemas.microsoft.com/office/drawing/2014/main" id="{B0BCF7A8-08C2-D7B1-439D-16B24D7FA01D}"/>
                </a:ext>
              </a:extLst>
            </p:cNvPr>
            <p:cNvSpPr txBox="1"/>
            <p:nvPr/>
          </p:nvSpPr>
          <p:spPr>
            <a:xfrm>
              <a:off x="3159942" y="1997838"/>
              <a:ext cx="2698831" cy="446447"/>
            </a:xfrm>
            <a:prstGeom prst="rect">
              <a:avLst/>
            </a:prstGeom>
            <a:noFill/>
          </p:spPr>
          <p:txBody>
            <a:bodyPr wrap="square">
              <a:spAutoFit/>
            </a:bodyPr>
            <a:lstStyle/>
            <a:p>
              <a:pPr algn="l"/>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[”After", ”conducting”, ”a”, ”detailed”, ”analysis”, ”sequence”, ”data” ...].</a:t>
              </a:r>
            </a:p>
          </p:txBody>
        </p:sp>
        <p:sp>
          <p:nvSpPr>
            <p:cNvPr id="12" name="pole tekstowe 11">
              <a:extLst>
                <a:ext uri="{FF2B5EF4-FFF2-40B4-BE49-F238E27FC236}">
                  <a16:creationId xmlns:a16="http://schemas.microsoft.com/office/drawing/2014/main" id="{C3BE9687-2D90-727F-227B-EB67C031B6C2}"/>
                </a:ext>
              </a:extLst>
            </p:cNvPr>
            <p:cNvSpPr txBox="1"/>
            <p:nvPr/>
          </p:nvSpPr>
          <p:spPr>
            <a:xfrm>
              <a:off x="3159942" y="4421688"/>
              <a:ext cx="1482628" cy="400109"/>
            </a:xfrm>
            <a:prstGeom prst="rect">
              <a:avLst/>
            </a:prstGeom>
            <a:noFill/>
          </p:spPr>
          <p:txBody>
            <a:bodyPr wrap="none" rtlCol="0">
              <a:spAutoFit/>
            </a:bodyPr>
            <a:lstStyle/>
            <a:p>
              <a:r>
                <a:rPr lang="pl-PL" sz="1350">
                  <a:latin typeface="Franklin Gothic Medium" panose="020B0603020102020204" pitchFamily="34" charset="0"/>
                </a:rPr>
                <a:t>Tokenization</a:t>
              </a:r>
            </a:p>
          </p:txBody>
        </p:sp>
      </p:grpSp>
      <p:grpSp>
        <p:nvGrpSpPr>
          <p:cNvPr id="17" name="Grupa 16">
            <a:extLst>
              <a:ext uri="{FF2B5EF4-FFF2-40B4-BE49-F238E27FC236}">
                <a16:creationId xmlns:a16="http://schemas.microsoft.com/office/drawing/2014/main" id="{351FB0DB-D712-5783-F94F-78602A9C663E}"/>
              </a:ext>
            </a:extLst>
          </p:cNvPr>
          <p:cNvGrpSpPr/>
          <p:nvPr/>
        </p:nvGrpSpPr>
        <p:grpSpPr>
          <a:xfrm>
            <a:off x="4243174" y="1498378"/>
            <a:ext cx="2264475" cy="2117970"/>
            <a:chOff x="5657565" y="1997837"/>
            <a:chExt cx="3019300" cy="2823960"/>
          </a:xfrm>
        </p:grpSpPr>
        <p:sp>
          <p:nvSpPr>
            <p:cNvPr id="8" name="pole tekstowe 7">
              <a:extLst>
                <a:ext uri="{FF2B5EF4-FFF2-40B4-BE49-F238E27FC236}">
                  <a16:creationId xmlns:a16="http://schemas.microsoft.com/office/drawing/2014/main" id="{F427C8FE-28C8-3F5B-E2E9-7FE756A6845F}"/>
                </a:ext>
              </a:extLst>
            </p:cNvPr>
            <p:cNvSpPr txBox="1"/>
            <p:nvPr/>
          </p:nvSpPr>
          <p:spPr>
            <a:xfrm>
              <a:off x="5657565" y="1997837"/>
              <a:ext cx="3019300" cy="608116"/>
            </a:xfrm>
            <a:prstGeom prst="rect">
              <a:avLst/>
            </a:prstGeom>
            <a:noFill/>
          </p:spPr>
          <p:txBody>
            <a:bodyPr wrap="square" rtlCol="0">
              <a:spAutoFit/>
            </a:bodyPr>
            <a:lstStyle/>
            <a:p>
              <a:pPr algn="l">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[”After", ”conducting", ”a"]</a:t>
              </a:r>
            </a:p>
            <a:p>
              <a:pPr algn="l">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[”conducting", ”a", ”detailed"]</a:t>
              </a:r>
            </a:p>
            <a:p>
              <a:pPr algn="l">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 ”detailed", ”analysis"]</a:t>
              </a:r>
            </a:p>
          </p:txBody>
        </p:sp>
        <p:sp>
          <p:nvSpPr>
            <p:cNvPr id="13" name="pole tekstowe 12">
              <a:extLst>
                <a:ext uri="{FF2B5EF4-FFF2-40B4-BE49-F238E27FC236}">
                  <a16:creationId xmlns:a16="http://schemas.microsoft.com/office/drawing/2014/main" id="{69E16557-3140-27CE-610C-C20EA3A6E2A5}"/>
                </a:ext>
              </a:extLst>
            </p:cNvPr>
            <p:cNvSpPr txBox="1"/>
            <p:nvPr/>
          </p:nvSpPr>
          <p:spPr>
            <a:xfrm>
              <a:off x="5974890" y="4421688"/>
              <a:ext cx="1761595" cy="400109"/>
            </a:xfrm>
            <a:prstGeom prst="rect">
              <a:avLst/>
            </a:prstGeom>
            <a:noFill/>
          </p:spPr>
          <p:txBody>
            <a:bodyPr wrap="none" rtlCol="0">
              <a:spAutoFit/>
            </a:bodyPr>
            <a:lstStyle/>
            <a:p>
              <a:r>
                <a:rPr lang="pl-PL" sz="1350">
                  <a:latin typeface="Franklin Gothic Medium" panose="020B0603020102020204" pitchFamily="34" charset="0"/>
                </a:rPr>
                <a:t>Input sequence</a:t>
              </a:r>
            </a:p>
          </p:txBody>
        </p:sp>
      </p:grpSp>
      <p:grpSp>
        <p:nvGrpSpPr>
          <p:cNvPr id="18" name="Grupa 17">
            <a:extLst>
              <a:ext uri="{FF2B5EF4-FFF2-40B4-BE49-F238E27FC236}">
                <a16:creationId xmlns:a16="http://schemas.microsoft.com/office/drawing/2014/main" id="{4C6C1684-6802-F74B-FA97-3064D95B0979}"/>
              </a:ext>
            </a:extLst>
          </p:cNvPr>
          <p:cNvGrpSpPr/>
          <p:nvPr/>
        </p:nvGrpSpPr>
        <p:grpSpPr>
          <a:xfrm>
            <a:off x="6507649" y="1498377"/>
            <a:ext cx="2352932" cy="2117970"/>
            <a:chOff x="8676865" y="1997836"/>
            <a:chExt cx="3137242" cy="2823959"/>
          </a:xfrm>
        </p:grpSpPr>
        <p:sp>
          <p:nvSpPr>
            <p:cNvPr id="10" name="pole tekstowe 9">
              <a:extLst>
                <a:ext uri="{FF2B5EF4-FFF2-40B4-BE49-F238E27FC236}">
                  <a16:creationId xmlns:a16="http://schemas.microsoft.com/office/drawing/2014/main" id="{6BF14261-E484-D6E9-3DC7-F5B7922C8EB4}"/>
                </a:ext>
              </a:extLst>
            </p:cNvPr>
            <p:cNvSpPr txBox="1"/>
            <p:nvPr/>
          </p:nvSpPr>
          <p:spPr>
            <a:xfrm>
              <a:off x="8676865" y="1997836"/>
              <a:ext cx="3137242" cy="769784"/>
            </a:xfrm>
            <a:prstGeom prst="rect">
              <a:avLst/>
            </a:prstGeom>
            <a:noFill/>
          </p:spPr>
          <p:txBody>
            <a:bodyPr wrap="square">
              <a:spAutoFit/>
            </a:bodyPr>
            <a:lstStyle/>
            <a:p>
              <a:pPr>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[”conducting", ”a", ”detailed"]</a:t>
              </a:r>
            </a:p>
            <a:p>
              <a:pPr algn="l">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 ”detailed", ”analysis"]</a:t>
              </a:r>
            </a:p>
            <a:p>
              <a:pPr>
                <a:buFont typeface="Arial" panose="020B0604020202020204" pitchFamily="34" charset="0"/>
                <a:buChar char="•"/>
              </a:pPr>
              <a:r>
                <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[”detailed", ”analysis”,”of”]</a:t>
              </a:r>
            </a:p>
            <a:p>
              <a:pPr algn="l">
                <a:buFont typeface="Arial" panose="020B0604020202020204" pitchFamily="34" charset="0"/>
                <a:buChar char="•"/>
              </a:pPr>
              <a:endParaRPr lang="pl-PL" sz="788">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pole tekstowe 13">
              <a:extLst>
                <a:ext uri="{FF2B5EF4-FFF2-40B4-BE49-F238E27FC236}">
                  <a16:creationId xmlns:a16="http://schemas.microsoft.com/office/drawing/2014/main" id="{504B7C9F-308A-0266-AC51-16D70DD2B108}"/>
                </a:ext>
              </a:extLst>
            </p:cNvPr>
            <p:cNvSpPr txBox="1"/>
            <p:nvPr/>
          </p:nvSpPr>
          <p:spPr>
            <a:xfrm>
              <a:off x="9194606" y="4421686"/>
              <a:ext cx="1866750" cy="400109"/>
            </a:xfrm>
            <a:prstGeom prst="rect">
              <a:avLst/>
            </a:prstGeom>
            <a:noFill/>
          </p:spPr>
          <p:txBody>
            <a:bodyPr wrap="none" rtlCol="0">
              <a:spAutoFit/>
            </a:bodyPr>
            <a:lstStyle/>
            <a:p>
              <a:r>
                <a:rPr lang="pl-PL" sz="1350">
                  <a:latin typeface="Franklin Gothic Medium" panose="020B0603020102020204" pitchFamily="34" charset="0"/>
                </a:rPr>
                <a:t>Target sequence</a:t>
              </a:r>
            </a:p>
          </p:txBody>
        </p:sp>
      </p:grpSp>
      <p:grpSp>
        <p:nvGrpSpPr>
          <p:cNvPr id="22" name="Grupa 21">
            <a:extLst>
              <a:ext uri="{FF2B5EF4-FFF2-40B4-BE49-F238E27FC236}">
                <a16:creationId xmlns:a16="http://schemas.microsoft.com/office/drawing/2014/main" id="{B59DC84E-4AC3-3435-81FB-A18DE810CFA9}"/>
              </a:ext>
            </a:extLst>
          </p:cNvPr>
          <p:cNvGrpSpPr/>
          <p:nvPr/>
        </p:nvGrpSpPr>
        <p:grpSpPr>
          <a:xfrm>
            <a:off x="5986473" y="3473554"/>
            <a:ext cx="750526" cy="419793"/>
            <a:chOff x="7981965" y="4631405"/>
            <a:chExt cx="1000701" cy="559724"/>
          </a:xfrm>
        </p:grpSpPr>
        <p:sp>
          <p:nvSpPr>
            <p:cNvPr id="19" name="pole tekstowe 18">
              <a:extLst>
                <a:ext uri="{FF2B5EF4-FFF2-40B4-BE49-F238E27FC236}">
                  <a16:creationId xmlns:a16="http://schemas.microsoft.com/office/drawing/2014/main" id="{E4E8AC7B-64B9-B2C1-E0A5-76E3EC0ADAAE}"/>
                </a:ext>
              </a:extLst>
            </p:cNvPr>
            <p:cNvSpPr txBox="1"/>
            <p:nvPr/>
          </p:nvSpPr>
          <p:spPr>
            <a:xfrm>
              <a:off x="7981965" y="4791020"/>
              <a:ext cx="1000701" cy="400109"/>
            </a:xfrm>
            <a:prstGeom prst="rect">
              <a:avLst/>
            </a:prstGeom>
            <a:noFill/>
          </p:spPr>
          <p:txBody>
            <a:bodyPr wrap="none" rtlCol="0">
              <a:spAutoFit/>
            </a:bodyPr>
            <a:lstStyle/>
            <a:p>
              <a:r>
                <a:rPr lang="pl-PL" sz="1350">
                  <a:solidFill>
                    <a:schemeClr val="bg1">
                      <a:lumMod val="50000"/>
                    </a:schemeClr>
                  </a:solidFill>
                  <a:latin typeface="Franklin Gothic Medium" panose="020B0603020102020204" pitchFamily="34" charset="0"/>
                </a:rPr>
                <a:t>training</a:t>
              </a:r>
            </a:p>
          </p:txBody>
        </p:sp>
        <p:cxnSp>
          <p:nvCxnSpPr>
            <p:cNvPr id="21" name="Łącznik prosty ze strzałką 20">
              <a:extLst>
                <a:ext uri="{FF2B5EF4-FFF2-40B4-BE49-F238E27FC236}">
                  <a16:creationId xmlns:a16="http://schemas.microsoft.com/office/drawing/2014/main" id="{11E964BE-9BB4-2D6C-ABAC-F84328BAAB75}"/>
                </a:ext>
              </a:extLst>
            </p:cNvPr>
            <p:cNvCxnSpPr>
              <a:cxnSpLocks/>
            </p:cNvCxnSpPr>
            <p:nvPr/>
          </p:nvCxnSpPr>
          <p:spPr>
            <a:xfrm>
              <a:off x="8104340" y="4631405"/>
              <a:ext cx="77811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972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14883-6A83-3099-FE3B-3652B6A5190E}"/>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460EEAA7-09E8-5326-D567-F42723315B8E}"/>
              </a:ext>
            </a:extLst>
          </p:cNvPr>
          <p:cNvSpPr>
            <a:spLocks noGrp="1"/>
          </p:cNvSpPr>
          <p:nvPr>
            <p:ph type="ctrTitle"/>
          </p:nvPr>
        </p:nvSpPr>
        <p:spPr/>
        <p:txBody>
          <a:bodyPr>
            <a:normAutofit fontScale="90000"/>
          </a:bodyPr>
          <a:lstStyle/>
          <a:p>
            <a:r>
              <a:rPr lang="pl-PL"/>
              <a:t>We don’t want the token to see NEXT words</a:t>
            </a:r>
          </a:p>
        </p:txBody>
      </p:sp>
      <p:pic>
        <p:nvPicPr>
          <p:cNvPr id="9" name="Obraz 8">
            <a:extLst>
              <a:ext uri="{FF2B5EF4-FFF2-40B4-BE49-F238E27FC236}">
                <a16:creationId xmlns:a16="http://schemas.microsoft.com/office/drawing/2014/main" id="{35B0249B-3DDE-2570-1314-9877A48E0715}"/>
              </a:ext>
            </a:extLst>
          </p:cNvPr>
          <p:cNvPicPr>
            <a:picLocks noChangeAspect="1"/>
          </p:cNvPicPr>
          <p:nvPr/>
        </p:nvPicPr>
        <p:blipFill>
          <a:blip r:embed="rId2"/>
          <a:srcRect r="4334" b="2315"/>
          <a:stretch/>
        </p:blipFill>
        <p:spPr>
          <a:xfrm>
            <a:off x="4553804" y="1832343"/>
            <a:ext cx="3716740" cy="708431"/>
          </a:xfrm>
          <a:prstGeom prst="rect">
            <a:avLst/>
          </a:prstGeom>
        </p:spPr>
      </p:pic>
      <p:pic>
        <p:nvPicPr>
          <p:cNvPr id="58" name="Obraz 57">
            <a:extLst>
              <a:ext uri="{FF2B5EF4-FFF2-40B4-BE49-F238E27FC236}">
                <a16:creationId xmlns:a16="http://schemas.microsoft.com/office/drawing/2014/main" id="{3A5FE6A3-1BAC-E0F9-10F2-9A2158CA3610}"/>
              </a:ext>
            </a:extLst>
          </p:cNvPr>
          <p:cNvPicPr>
            <a:picLocks noChangeAspect="1"/>
          </p:cNvPicPr>
          <p:nvPr/>
        </p:nvPicPr>
        <p:blipFill>
          <a:blip r:embed="rId3"/>
          <a:stretch>
            <a:fillRect/>
          </a:stretch>
        </p:blipFill>
        <p:spPr>
          <a:xfrm>
            <a:off x="4572000" y="2571750"/>
            <a:ext cx="3657601" cy="660570"/>
          </a:xfrm>
          <a:prstGeom prst="rect">
            <a:avLst/>
          </a:prstGeom>
        </p:spPr>
      </p:pic>
      <p:sp>
        <p:nvSpPr>
          <p:cNvPr id="5" name="Symbol zastępczy zawartości 4">
            <a:extLst>
              <a:ext uri="{FF2B5EF4-FFF2-40B4-BE49-F238E27FC236}">
                <a16:creationId xmlns:a16="http://schemas.microsoft.com/office/drawing/2014/main" id="{AD0BF0C2-7365-D639-35B7-3632537813E2}"/>
              </a:ext>
            </a:extLst>
          </p:cNvPr>
          <p:cNvSpPr>
            <a:spLocks noGrp="1"/>
          </p:cNvSpPr>
          <p:nvPr>
            <p:ph sz="half" idx="1"/>
          </p:nvPr>
        </p:nvSpPr>
        <p:spPr/>
        <p:txBody>
          <a:bodyPr/>
          <a:lstStyle/>
          <a:p>
            <a:endParaRPr lang="pl-PL"/>
          </a:p>
        </p:txBody>
      </p:sp>
      <p:sp>
        <p:nvSpPr>
          <p:cNvPr id="4" name="Łuk 3">
            <a:extLst>
              <a:ext uri="{FF2B5EF4-FFF2-40B4-BE49-F238E27FC236}">
                <a16:creationId xmlns:a16="http://schemas.microsoft.com/office/drawing/2014/main" id="{8AE80F9F-30E5-EA23-76B0-4C6D2B08BEAE}"/>
              </a:ext>
            </a:extLst>
          </p:cNvPr>
          <p:cNvSpPr/>
          <p:nvPr/>
        </p:nvSpPr>
        <p:spPr>
          <a:xfrm rot="1943705" flipH="1">
            <a:off x="6660428" y="1994820"/>
            <a:ext cx="454349" cy="383477"/>
          </a:xfrm>
          <a:prstGeom prst="arc">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1" name="Łuk 10">
            <a:extLst>
              <a:ext uri="{FF2B5EF4-FFF2-40B4-BE49-F238E27FC236}">
                <a16:creationId xmlns:a16="http://schemas.microsoft.com/office/drawing/2014/main" id="{825FAF9F-A08A-7EDE-5F49-5F897834BD25}"/>
              </a:ext>
            </a:extLst>
          </p:cNvPr>
          <p:cNvSpPr/>
          <p:nvPr/>
        </p:nvSpPr>
        <p:spPr>
          <a:xfrm rot="1943705" flipH="1">
            <a:off x="7809289" y="2028928"/>
            <a:ext cx="454349" cy="383477"/>
          </a:xfrm>
          <a:prstGeom prst="arc">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2" name="Łuk 11">
            <a:extLst>
              <a:ext uri="{FF2B5EF4-FFF2-40B4-BE49-F238E27FC236}">
                <a16:creationId xmlns:a16="http://schemas.microsoft.com/office/drawing/2014/main" id="{4ECBBC9B-59C9-1A87-234E-921670A39B28}"/>
              </a:ext>
            </a:extLst>
          </p:cNvPr>
          <p:cNvSpPr/>
          <p:nvPr/>
        </p:nvSpPr>
        <p:spPr>
          <a:xfrm rot="2343669" flipH="1">
            <a:off x="5077485" y="1717321"/>
            <a:ext cx="2405034" cy="2029882"/>
          </a:xfrm>
          <a:prstGeom prst="arc">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4" name="Łuk 13">
            <a:extLst>
              <a:ext uri="{FF2B5EF4-FFF2-40B4-BE49-F238E27FC236}">
                <a16:creationId xmlns:a16="http://schemas.microsoft.com/office/drawing/2014/main" id="{531F8088-FD9D-0356-668A-426997990D43}"/>
              </a:ext>
            </a:extLst>
          </p:cNvPr>
          <p:cNvSpPr/>
          <p:nvPr/>
        </p:nvSpPr>
        <p:spPr>
          <a:xfrm rot="1943705" flipH="1">
            <a:off x="4861352" y="1822657"/>
            <a:ext cx="378348" cy="319331"/>
          </a:xfrm>
          <a:prstGeom prst="arc">
            <a:avLst/>
          </a:prstGeom>
          <a:ln w="25400">
            <a:solidFill>
              <a:srgbClr val="C00000"/>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Tree>
    <p:extLst>
      <p:ext uri="{BB962C8B-B14F-4D97-AF65-F5344CB8AC3E}">
        <p14:creationId xmlns:p14="http://schemas.microsoft.com/office/powerpoint/2010/main" val="202260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62732-C5BE-A78F-BC23-46254FE8C4DF}"/>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F7B389B1-74DF-580C-5051-189F316D156D}"/>
              </a:ext>
            </a:extLst>
          </p:cNvPr>
          <p:cNvSpPr>
            <a:spLocks noGrp="1"/>
          </p:cNvSpPr>
          <p:nvPr>
            <p:ph type="ctrTitle"/>
          </p:nvPr>
        </p:nvSpPr>
        <p:spPr/>
        <p:txBody>
          <a:bodyPr>
            <a:normAutofit fontScale="90000"/>
          </a:bodyPr>
          <a:lstStyle/>
          <a:p>
            <a:r>
              <a:rPr lang="pl-PL"/>
              <a:t>Thus, we need to mask some matrix elements</a:t>
            </a:r>
          </a:p>
        </p:txBody>
      </p:sp>
      <p:pic>
        <p:nvPicPr>
          <p:cNvPr id="2" name="Obraz 1">
            <a:extLst>
              <a:ext uri="{FF2B5EF4-FFF2-40B4-BE49-F238E27FC236}">
                <a16:creationId xmlns:a16="http://schemas.microsoft.com/office/drawing/2014/main" id="{146455A9-CAB8-5BA1-BBB1-04C9DF5A75F9}"/>
              </a:ext>
            </a:extLst>
          </p:cNvPr>
          <p:cNvPicPr>
            <a:picLocks noChangeAspect="1"/>
          </p:cNvPicPr>
          <p:nvPr/>
        </p:nvPicPr>
        <p:blipFill>
          <a:blip r:embed="rId2"/>
          <a:srcRect b="3946"/>
          <a:stretch/>
        </p:blipFill>
        <p:spPr>
          <a:xfrm>
            <a:off x="3298210" y="1538522"/>
            <a:ext cx="564805" cy="3170718"/>
          </a:xfrm>
          <a:prstGeom prst="rect">
            <a:avLst/>
          </a:prstGeom>
        </p:spPr>
      </p:pic>
      <p:pic>
        <p:nvPicPr>
          <p:cNvPr id="9" name="Obraz 8">
            <a:extLst>
              <a:ext uri="{FF2B5EF4-FFF2-40B4-BE49-F238E27FC236}">
                <a16:creationId xmlns:a16="http://schemas.microsoft.com/office/drawing/2014/main" id="{8B96E7D0-74C3-F3BA-3668-F22B5CC9CDA5}"/>
              </a:ext>
            </a:extLst>
          </p:cNvPr>
          <p:cNvPicPr>
            <a:picLocks noChangeAspect="1"/>
          </p:cNvPicPr>
          <p:nvPr/>
        </p:nvPicPr>
        <p:blipFill>
          <a:blip r:embed="rId3"/>
          <a:srcRect r="4334" b="2315"/>
          <a:stretch/>
        </p:blipFill>
        <p:spPr>
          <a:xfrm>
            <a:off x="4572000" y="129447"/>
            <a:ext cx="3716740" cy="708431"/>
          </a:xfrm>
          <a:prstGeom prst="rect">
            <a:avLst/>
          </a:prstGeom>
        </p:spPr>
      </p:pic>
      <p:pic>
        <p:nvPicPr>
          <p:cNvPr id="58" name="Obraz 57">
            <a:extLst>
              <a:ext uri="{FF2B5EF4-FFF2-40B4-BE49-F238E27FC236}">
                <a16:creationId xmlns:a16="http://schemas.microsoft.com/office/drawing/2014/main" id="{A1B25537-A253-C521-F2C8-2901FEC1AB32}"/>
              </a:ext>
            </a:extLst>
          </p:cNvPr>
          <p:cNvPicPr>
            <a:picLocks noChangeAspect="1"/>
          </p:cNvPicPr>
          <p:nvPr/>
        </p:nvPicPr>
        <p:blipFill>
          <a:blip r:embed="rId4"/>
          <a:stretch>
            <a:fillRect/>
          </a:stretch>
        </p:blipFill>
        <p:spPr>
          <a:xfrm>
            <a:off x="4590196" y="868854"/>
            <a:ext cx="3657601" cy="660570"/>
          </a:xfrm>
          <a:prstGeom prst="rect">
            <a:avLst/>
          </a:prstGeom>
        </p:spPr>
      </p:pic>
      <p:pic>
        <p:nvPicPr>
          <p:cNvPr id="59" name="Obraz 58">
            <a:extLst>
              <a:ext uri="{FF2B5EF4-FFF2-40B4-BE49-F238E27FC236}">
                <a16:creationId xmlns:a16="http://schemas.microsoft.com/office/drawing/2014/main" id="{D8599FCF-B439-B236-F4EE-35C2DA2DFE1B}"/>
              </a:ext>
            </a:extLst>
          </p:cNvPr>
          <p:cNvPicPr>
            <a:picLocks noChangeAspect="1"/>
          </p:cNvPicPr>
          <p:nvPr/>
        </p:nvPicPr>
        <p:blipFill>
          <a:blip r:embed="rId5"/>
          <a:stretch>
            <a:fillRect/>
          </a:stretch>
        </p:blipFill>
        <p:spPr>
          <a:xfrm>
            <a:off x="4050886" y="1556464"/>
            <a:ext cx="516555" cy="3096000"/>
          </a:xfrm>
          <a:prstGeom prst="rect">
            <a:avLst/>
          </a:prstGeom>
        </p:spPr>
      </p:pic>
      <mc:AlternateContent xmlns:mc="http://schemas.openxmlformats.org/markup-compatibility/2006" xmlns:a14="http://schemas.microsoft.com/office/drawing/2010/main">
        <mc:Choice Requires="a14">
          <p:sp>
            <p:nvSpPr>
              <p:cNvPr id="60" name="pole tekstowe 59">
                <a:extLst>
                  <a:ext uri="{FF2B5EF4-FFF2-40B4-BE49-F238E27FC236}">
                    <a16:creationId xmlns:a16="http://schemas.microsoft.com/office/drawing/2014/main" id="{988677CE-F00C-76AC-B8BA-04A6142A0140}"/>
                  </a:ext>
                </a:extLst>
              </p:cNvPr>
              <p:cNvSpPr txBox="1"/>
              <p:nvPr/>
            </p:nvSpPr>
            <p:spPr>
              <a:xfrm>
                <a:off x="4036566" y="1345059"/>
                <a:ext cx="516555"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0" name="pole tekstowe 59">
                <a:extLst>
                  <a:ext uri="{FF2B5EF4-FFF2-40B4-BE49-F238E27FC236}">
                    <a16:creationId xmlns:a16="http://schemas.microsoft.com/office/drawing/2014/main" id="{988677CE-F00C-76AC-B8BA-04A6142A0140}"/>
                  </a:ext>
                </a:extLst>
              </p:cNvPr>
              <p:cNvSpPr txBox="1">
                <a:spLocks noRot="1" noChangeAspect="1" noMove="1" noResize="1" noEditPoints="1" noAdjustHandles="1" noChangeArrowheads="1" noChangeShapeType="1" noTextEdit="1"/>
              </p:cNvSpPr>
              <p:nvPr/>
            </p:nvSpPr>
            <p:spPr>
              <a:xfrm>
                <a:off x="4036566" y="1345059"/>
                <a:ext cx="516555" cy="181268"/>
              </a:xfrm>
              <a:prstGeom prst="rect">
                <a:avLst/>
              </a:prstGeom>
              <a:blipFill>
                <a:blip r:embed="rId6"/>
                <a:stretch>
                  <a:fillRect b="-1333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1" name="pole tekstowe 60">
                <a:extLst>
                  <a:ext uri="{FF2B5EF4-FFF2-40B4-BE49-F238E27FC236}">
                    <a16:creationId xmlns:a16="http://schemas.microsoft.com/office/drawing/2014/main" id="{A7ED7406-10CB-144E-2E11-BCC8682F0F59}"/>
                  </a:ext>
                </a:extLst>
              </p:cNvPr>
              <p:cNvSpPr txBox="1"/>
              <p:nvPr/>
            </p:nvSpPr>
            <p:spPr>
              <a:xfrm>
                <a:off x="3932441" y="1162116"/>
                <a:ext cx="1077356"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1" name="pole tekstowe 60">
                <a:extLst>
                  <a:ext uri="{FF2B5EF4-FFF2-40B4-BE49-F238E27FC236}">
                    <a16:creationId xmlns:a16="http://schemas.microsoft.com/office/drawing/2014/main" id="{A7ED7406-10CB-144E-2E11-BCC8682F0F59}"/>
                  </a:ext>
                </a:extLst>
              </p:cNvPr>
              <p:cNvSpPr txBox="1">
                <a:spLocks noRot="1" noChangeAspect="1" noMove="1" noResize="1" noEditPoints="1" noAdjustHandles="1" noChangeArrowheads="1" noChangeShapeType="1" noTextEdit="1"/>
              </p:cNvSpPr>
              <p:nvPr/>
            </p:nvSpPr>
            <p:spPr>
              <a:xfrm>
                <a:off x="3932441" y="1162116"/>
                <a:ext cx="1077356" cy="181268"/>
              </a:xfrm>
              <a:prstGeom prst="rect">
                <a:avLst/>
              </a:prstGeom>
              <a:blipFill>
                <a:blip r:embed="rId7"/>
                <a:stretch>
                  <a:fillRect b="-26667"/>
                </a:stretch>
              </a:blipFill>
            </p:spPr>
            <p:txBody>
              <a:bodyPr/>
              <a:lstStyle/>
              <a:p>
                <a:r>
                  <a:rPr lang="pl-PL">
                    <a:noFill/>
                  </a:rPr>
                  <a:t> </a:t>
                </a:r>
              </a:p>
            </p:txBody>
          </p:sp>
        </mc:Fallback>
      </mc:AlternateContent>
      <p:pic>
        <p:nvPicPr>
          <p:cNvPr id="62" name="Obraz 61">
            <a:extLst>
              <a:ext uri="{FF2B5EF4-FFF2-40B4-BE49-F238E27FC236}">
                <a16:creationId xmlns:a16="http://schemas.microsoft.com/office/drawing/2014/main" id="{656EBED7-BF91-DC93-CDD6-4BBBE11C5747}"/>
              </a:ext>
            </a:extLst>
          </p:cNvPr>
          <p:cNvPicPr>
            <a:picLocks noChangeAspect="1"/>
          </p:cNvPicPr>
          <p:nvPr/>
        </p:nvPicPr>
        <p:blipFill>
          <a:blip r:embed="rId8"/>
          <a:stretch>
            <a:fillRect/>
          </a:stretch>
        </p:blipFill>
        <p:spPr>
          <a:xfrm>
            <a:off x="3862138" y="1565815"/>
            <a:ext cx="173414" cy="3103199"/>
          </a:xfrm>
          <a:prstGeom prst="rect">
            <a:avLst/>
          </a:prstGeom>
        </p:spPr>
      </p:pic>
      <p:sp>
        <p:nvSpPr>
          <p:cNvPr id="5" name="Symbol zastępczy zawartości 4">
            <a:extLst>
              <a:ext uri="{FF2B5EF4-FFF2-40B4-BE49-F238E27FC236}">
                <a16:creationId xmlns:a16="http://schemas.microsoft.com/office/drawing/2014/main" id="{06369942-B208-80D9-F7EF-D2786737F397}"/>
              </a:ext>
            </a:extLst>
          </p:cNvPr>
          <p:cNvSpPr>
            <a:spLocks noGrp="1"/>
          </p:cNvSpPr>
          <p:nvPr>
            <p:ph sz="half" idx="1"/>
          </p:nvPr>
        </p:nvSpPr>
        <p:spPr/>
        <p:txBody>
          <a:bodyPr/>
          <a:lstStyle/>
          <a:p>
            <a:r>
              <a:rPr lang="pl-PL"/>
              <a:t>e.g., we want </a:t>
            </a:r>
            <a:r>
              <a:rPr lang="pl-PL" i="1"/>
              <a:t>progress </a:t>
            </a:r>
            <a:r>
              <a:rPr lang="pl-PL"/>
              <a:t>to get the context </a:t>
            </a:r>
            <a:r>
              <a:rPr lang="pl-PL" b="1"/>
              <a:t>only</a:t>
            </a:r>
            <a:r>
              <a:rPr lang="pl-PL"/>
              <a:t> from:</a:t>
            </a:r>
          </a:p>
          <a:p>
            <a:r>
              <a:rPr lang="pl-PL" sz="1000" i="1"/>
              <a:t>The</a:t>
            </a:r>
          </a:p>
          <a:p>
            <a:r>
              <a:rPr lang="pl-PL" sz="1000" i="1"/>
              <a:t>curious</a:t>
            </a:r>
          </a:p>
          <a:p>
            <a:r>
              <a:rPr lang="pl-PL" sz="1000" i="1"/>
              <a:t>transformer</a:t>
            </a:r>
          </a:p>
          <a:p>
            <a:r>
              <a:rPr lang="pl-PL" sz="1000" i="1"/>
              <a:t>observed</a:t>
            </a:r>
          </a:p>
          <a:p>
            <a:r>
              <a:rPr lang="pl-PL" sz="1000" i="1"/>
              <a:t>the</a:t>
            </a:r>
          </a:p>
          <a:p>
            <a:r>
              <a:rPr lang="pl-PL" sz="1000" i="1"/>
              <a:t>rapid</a:t>
            </a:r>
          </a:p>
        </p:txBody>
      </p:sp>
      <p:pic>
        <p:nvPicPr>
          <p:cNvPr id="6" name="Obraz 5">
            <a:extLst>
              <a:ext uri="{FF2B5EF4-FFF2-40B4-BE49-F238E27FC236}">
                <a16:creationId xmlns:a16="http://schemas.microsoft.com/office/drawing/2014/main" id="{CE30E28B-A187-CC69-0CC7-384AB0489808}"/>
              </a:ext>
            </a:extLst>
          </p:cNvPr>
          <p:cNvPicPr>
            <a:picLocks noChangeAspect="1"/>
          </p:cNvPicPr>
          <p:nvPr/>
        </p:nvPicPr>
        <p:blipFill>
          <a:blip r:embed="rId9"/>
          <a:stretch>
            <a:fillRect/>
          </a:stretch>
        </p:blipFill>
        <p:spPr>
          <a:xfrm>
            <a:off x="4547259" y="1554037"/>
            <a:ext cx="3700538" cy="3117203"/>
          </a:xfrm>
          <a:prstGeom prst="rect">
            <a:avLst/>
          </a:prstGeom>
        </p:spPr>
      </p:pic>
      <p:sp>
        <p:nvSpPr>
          <p:cNvPr id="8" name="Trójkąt 7">
            <a:extLst>
              <a:ext uri="{FF2B5EF4-FFF2-40B4-BE49-F238E27FC236}">
                <a16:creationId xmlns:a16="http://schemas.microsoft.com/office/drawing/2014/main" id="{83AE4E3D-0DA4-460D-40B9-889B3E57FEC2}"/>
              </a:ext>
            </a:extLst>
          </p:cNvPr>
          <p:cNvSpPr/>
          <p:nvPr/>
        </p:nvSpPr>
        <p:spPr>
          <a:xfrm>
            <a:off x="4567440" y="1667622"/>
            <a:ext cx="3524111" cy="3014979"/>
          </a:xfrm>
          <a:prstGeom prst="triangle">
            <a:avLst>
              <a:gd name="adj" fmla="val 0"/>
            </a:avLst>
          </a:prstGeom>
          <a:solidFill>
            <a:schemeClr val="bg1">
              <a:alpha val="9362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335871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B43D1-319E-6476-8426-A497ECEA4834}"/>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FEC06C4D-A5E6-BAD5-A3EA-DEBF986CE54E}"/>
              </a:ext>
            </a:extLst>
          </p:cNvPr>
          <p:cNvSpPr>
            <a:spLocks noGrp="1"/>
          </p:cNvSpPr>
          <p:nvPr>
            <p:ph type="ctrTitle"/>
          </p:nvPr>
        </p:nvSpPr>
        <p:spPr/>
        <p:txBody>
          <a:bodyPr>
            <a:normAutofit fontScale="90000"/>
          </a:bodyPr>
          <a:lstStyle/>
          <a:p>
            <a:r>
              <a:rPr lang="pl-PL"/>
              <a:t>We can’t simply make masked weights = 0</a:t>
            </a:r>
          </a:p>
        </p:txBody>
      </p:sp>
      <p:pic>
        <p:nvPicPr>
          <p:cNvPr id="2" name="Obraz 1">
            <a:extLst>
              <a:ext uri="{FF2B5EF4-FFF2-40B4-BE49-F238E27FC236}">
                <a16:creationId xmlns:a16="http://schemas.microsoft.com/office/drawing/2014/main" id="{584249B4-A017-0730-0B46-BA588C5C9AA7}"/>
              </a:ext>
            </a:extLst>
          </p:cNvPr>
          <p:cNvPicPr>
            <a:picLocks noChangeAspect="1"/>
          </p:cNvPicPr>
          <p:nvPr/>
        </p:nvPicPr>
        <p:blipFill>
          <a:blip r:embed="rId2"/>
          <a:srcRect b="3946"/>
          <a:stretch/>
        </p:blipFill>
        <p:spPr>
          <a:xfrm>
            <a:off x="3298210" y="1538522"/>
            <a:ext cx="564805" cy="3170718"/>
          </a:xfrm>
          <a:prstGeom prst="rect">
            <a:avLst/>
          </a:prstGeom>
        </p:spPr>
      </p:pic>
      <p:pic>
        <p:nvPicPr>
          <p:cNvPr id="9" name="Obraz 8">
            <a:extLst>
              <a:ext uri="{FF2B5EF4-FFF2-40B4-BE49-F238E27FC236}">
                <a16:creationId xmlns:a16="http://schemas.microsoft.com/office/drawing/2014/main" id="{309419CA-6949-C364-DA7B-B61AF9E23471}"/>
              </a:ext>
            </a:extLst>
          </p:cNvPr>
          <p:cNvPicPr>
            <a:picLocks noChangeAspect="1"/>
          </p:cNvPicPr>
          <p:nvPr/>
        </p:nvPicPr>
        <p:blipFill>
          <a:blip r:embed="rId3"/>
          <a:srcRect r="4334" b="2315"/>
          <a:stretch/>
        </p:blipFill>
        <p:spPr>
          <a:xfrm>
            <a:off x="4572000" y="129447"/>
            <a:ext cx="3716740" cy="708431"/>
          </a:xfrm>
          <a:prstGeom prst="rect">
            <a:avLst/>
          </a:prstGeom>
        </p:spPr>
      </p:pic>
      <p:pic>
        <p:nvPicPr>
          <p:cNvPr id="58" name="Obraz 57">
            <a:extLst>
              <a:ext uri="{FF2B5EF4-FFF2-40B4-BE49-F238E27FC236}">
                <a16:creationId xmlns:a16="http://schemas.microsoft.com/office/drawing/2014/main" id="{AE0704F8-DB45-4C61-14F4-CE5D879EAC56}"/>
              </a:ext>
            </a:extLst>
          </p:cNvPr>
          <p:cNvPicPr>
            <a:picLocks noChangeAspect="1"/>
          </p:cNvPicPr>
          <p:nvPr/>
        </p:nvPicPr>
        <p:blipFill>
          <a:blip r:embed="rId4"/>
          <a:stretch>
            <a:fillRect/>
          </a:stretch>
        </p:blipFill>
        <p:spPr>
          <a:xfrm>
            <a:off x="4590196" y="868854"/>
            <a:ext cx="3657601" cy="660570"/>
          </a:xfrm>
          <a:prstGeom prst="rect">
            <a:avLst/>
          </a:prstGeom>
        </p:spPr>
      </p:pic>
      <p:pic>
        <p:nvPicPr>
          <p:cNvPr id="59" name="Obraz 58">
            <a:extLst>
              <a:ext uri="{FF2B5EF4-FFF2-40B4-BE49-F238E27FC236}">
                <a16:creationId xmlns:a16="http://schemas.microsoft.com/office/drawing/2014/main" id="{9873EF2C-5CFD-AA60-591F-1B9FF16BA935}"/>
              </a:ext>
            </a:extLst>
          </p:cNvPr>
          <p:cNvPicPr>
            <a:picLocks noChangeAspect="1"/>
          </p:cNvPicPr>
          <p:nvPr/>
        </p:nvPicPr>
        <p:blipFill>
          <a:blip r:embed="rId5"/>
          <a:stretch>
            <a:fillRect/>
          </a:stretch>
        </p:blipFill>
        <p:spPr>
          <a:xfrm>
            <a:off x="4050886" y="1556464"/>
            <a:ext cx="516555" cy="3096000"/>
          </a:xfrm>
          <a:prstGeom prst="rect">
            <a:avLst/>
          </a:prstGeom>
        </p:spPr>
      </p:pic>
      <mc:AlternateContent xmlns:mc="http://schemas.openxmlformats.org/markup-compatibility/2006" xmlns:a14="http://schemas.microsoft.com/office/drawing/2010/main">
        <mc:Choice Requires="a14">
          <p:sp>
            <p:nvSpPr>
              <p:cNvPr id="60" name="pole tekstowe 59">
                <a:extLst>
                  <a:ext uri="{FF2B5EF4-FFF2-40B4-BE49-F238E27FC236}">
                    <a16:creationId xmlns:a16="http://schemas.microsoft.com/office/drawing/2014/main" id="{83B053C9-8FB8-3474-31DF-446FE25BF4A9}"/>
                  </a:ext>
                </a:extLst>
              </p:cNvPr>
              <p:cNvSpPr txBox="1"/>
              <p:nvPr/>
            </p:nvSpPr>
            <p:spPr>
              <a:xfrm>
                <a:off x="4036566" y="1345059"/>
                <a:ext cx="516555"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0" name="pole tekstowe 59">
                <a:extLst>
                  <a:ext uri="{FF2B5EF4-FFF2-40B4-BE49-F238E27FC236}">
                    <a16:creationId xmlns:a16="http://schemas.microsoft.com/office/drawing/2014/main" id="{83B053C9-8FB8-3474-31DF-446FE25BF4A9}"/>
                  </a:ext>
                </a:extLst>
              </p:cNvPr>
              <p:cNvSpPr txBox="1">
                <a:spLocks noRot="1" noChangeAspect="1" noMove="1" noResize="1" noEditPoints="1" noAdjustHandles="1" noChangeArrowheads="1" noChangeShapeType="1" noTextEdit="1"/>
              </p:cNvSpPr>
              <p:nvPr/>
            </p:nvSpPr>
            <p:spPr>
              <a:xfrm>
                <a:off x="4036566" y="1345059"/>
                <a:ext cx="516555" cy="181268"/>
              </a:xfrm>
              <a:prstGeom prst="rect">
                <a:avLst/>
              </a:prstGeom>
              <a:blipFill>
                <a:blip r:embed="rId6"/>
                <a:stretch>
                  <a:fillRect b="-1333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1" name="pole tekstowe 60">
                <a:extLst>
                  <a:ext uri="{FF2B5EF4-FFF2-40B4-BE49-F238E27FC236}">
                    <a16:creationId xmlns:a16="http://schemas.microsoft.com/office/drawing/2014/main" id="{1B73E1AB-72CE-D1F0-D2B0-0690216653E0}"/>
                  </a:ext>
                </a:extLst>
              </p:cNvPr>
              <p:cNvSpPr txBox="1"/>
              <p:nvPr/>
            </p:nvSpPr>
            <p:spPr>
              <a:xfrm>
                <a:off x="3932441" y="1162116"/>
                <a:ext cx="1077356"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1" name="pole tekstowe 60">
                <a:extLst>
                  <a:ext uri="{FF2B5EF4-FFF2-40B4-BE49-F238E27FC236}">
                    <a16:creationId xmlns:a16="http://schemas.microsoft.com/office/drawing/2014/main" id="{1B73E1AB-72CE-D1F0-D2B0-0690216653E0}"/>
                  </a:ext>
                </a:extLst>
              </p:cNvPr>
              <p:cNvSpPr txBox="1">
                <a:spLocks noRot="1" noChangeAspect="1" noMove="1" noResize="1" noEditPoints="1" noAdjustHandles="1" noChangeArrowheads="1" noChangeShapeType="1" noTextEdit="1"/>
              </p:cNvSpPr>
              <p:nvPr/>
            </p:nvSpPr>
            <p:spPr>
              <a:xfrm>
                <a:off x="3932441" y="1162116"/>
                <a:ext cx="1077356" cy="181268"/>
              </a:xfrm>
              <a:prstGeom prst="rect">
                <a:avLst/>
              </a:prstGeom>
              <a:blipFill>
                <a:blip r:embed="rId7"/>
                <a:stretch>
                  <a:fillRect b="-26667"/>
                </a:stretch>
              </a:blipFill>
            </p:spPr>
            <p:txBody>
              <a:bodyPr/>
              <a:lstStyle/>
              <a:p>
                <a:r>
                  <a:rPr lang="pl-PL">
                    <a:noFill/>
                  </a:rPr>
                  <a:t> </a:t>
                </a:r>
              </a:p>
            </p:txBody>
          </p:sp>
        </mc:Fallback>
      </mc:AlternateContent>
      <p:pic>
        <p:nvPicPr>
          <p:cNvPr id="62" name="Obraz 61">
            <a:extLst>
              <a:ext uri="{FF2B5EF4-FFF2-40B4-BE49-F238E27FC236}">
                <a16:creationId xmlns:a16="http://schemas.microsoft.com/office/drawing/2014/main" id="{20F0CF10-34A8-C578-66B0-7D4C56DEEE05}"/>
              </a:ext>
            </a:extLst>
          </p:cNvPr>
          <p:cNvPicPr>
            <a:picLocks noChangeAspect="1"/>
          </p:cNvPicPr>
          <p:nvPr/>
        </p:nvPicPr>
        <p:blipFill>
          <a:blip r:embed="rId8"/>
          <a:stretch>
            <a:fillRect/>
          </a:stretch>
        </p:blipFill>
        <p:spPr>
          <a:xfrm>
            <a:off x="3862138" y="1565815"/>
            <a:ext cx="173414" cy="3103199"/>
          </a:xfrm>
          <a:prstGeom prst="rect">
            <a:avLst/>
          </a:prstGeom>
        </p:spPr>
      </p:pic>
      <p:sp>
        <p:nvSpPr>
          <p:cNvPr id="5" name="Symbol zastępczy zawartości 4">
            <a:extLst>
              <a:ext uri="{FF2B5EF4-FFF2-40B4-BE49-F238E27FC236}">
                <a16:creationId xmlns:a16="http://schemas.microsoft.com/office/drawing/2014/main" id="{D2256765-5AE6-A919-C592-2B06777E4515}"/>
              </a:ext>
            </a:extLst>
          </p:cNvPr>
          <p:cNvSpPr>
            <a:spLocks noGrp="1"/>
          </p:cNvSpPr>
          <p:nvPr>
            <p:ph sz="half" idx="1"/>
          </p:nvPr>
        </p:nvSpPr>
        <p:spPr/>
        <p:txBody>
          <a:bodyPr/>
          <a:lstStyle/>
          <a:p>
            <a:r>
              <a:rPr lang="pl-PL"/>
              <a:t>All the weights above won’t add up to 1…</a:t>
            </a:r>
            <a:endParaRPr lang="pl-PL" sz="1000" i="1"/>
          </a:p>
        </p:txBody>
      </p:sp>
      <p:pic>
        <p:nvPicPr>
          <p:cNvPr id="6" name="Obraz 5">
            <a:extLst>
              <a:ext uri="{FF2B5EF4-FFF2-40B4-BE49-F238E27FC236}">
                <a16:creationId xmlns:a16="http://schemas.microsoft.com/office/drawing/2014/main" id="{DDE87642-4A26-B364-3E48-3C823F93CA16}"/>
              </a:ext>
            </a:extLst>
          </p:cNvPr>
          <p:cNvPicPr>
            <a:picLocks noChangeAspect="1"/>
          </p:cNvPicPr>
          <p:nvPr/>
        </p:nvPicPr>
        <p:blipFill>
          <a:blip r:embed="rId9"/>
          <a:stretch>
            <a:fillRect/>
          </a:stretch>
        </p:blipFill>
        <p:spPr>
          <a:xfrm>
            <a:off x="4547259" y="1554037"/>
            <a:ext cx="3700538" cy="3117203"/>
          </a:xfrm>
          <a:prstGeom prst="rect">
            <a:avLst/>
          </a:prstGeom>
        </p:spPr>
      </p:pic>
      <p:sp>
        <p:nvSpPr>
          <p:cNvPr id="8" name="Trójkąt 7">
            <a:extLst>
              <a:ext uri="{FF2B5EF4-FFF2-40B4-BE49-F238E27FC236}">
                <a16:creationId xmlns:a16="http://schemas.microsoft.com/office/drawing/2014/main" id="{ABD167F7-82C1-6494-5697-D8E2679EADF7}"/>
              </a:ext>
            </a:extLst>
          </p:cNvPr>
          <p:cNvSpPr/>
          <p:nvPr/>
        </p:nvSpPr>
        <p:spPr>
          <a:xfrm>
            <a:off x="4567440" y="1667622"/>
            <a:ext cx="3524111" cy="3014979"/>
          </a:xfrm>
          <a:prstGeom prst="triangle">
            <a:avLst>
              <a:gd name="adj" fmla="val 0"/>
            </a:avLst>
          </a:prstGeom>
          <a:solidFill>
            <a:schemeClr val="bg1">
              <a:alpha val="9362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057061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44799-E34A-090A-A7F7-9673CAF7FB35}"/>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14A36D37-ABE3-274F-4598-A598A1B6D3CA}"/>
              </a:ext>
            </a:extLst>
          </p:cNvPr>
          <p:cNvSpPr>
            <a:spLocks noGrp="1"/>
          </p:cNvSpPr>
          <p:nvPr>
            <p:ph type="ctrTitle"/>
          </p:nvPr>
        </p:nvSpPr>
        <p:spPr/>
        <p:txBody>
          <a:bodyPr>
            <a:normAutofit fontScale="90000"/>
          </a:bodyPr>
          <a:lstStyle/>
          <a:p>
            <a:r>
              <a:rPr lang="pl-PL"/>
              <a:t>Trick: before Softmax make them -inf</a:t>
            </a:r>
          </a:p>
        </p:txBody>
      </p:sp>
      <p:pic>
        <p:nvPicPr>
          <p:cNvPr id="2" name="Obraz 1">
            <a:extLst>
              <a:ext uri="{FF2B5EF4-FFF2-40B4-BE49-F238E27FC236}">
                <a16:creationId xmlns:a16="http://schemas.microsoft.com/office/drawing/2014/main" id="{28F0748A-3976-3114-AD56-47265BEA31C0}"/>
              </a:ext>
            </a:extLst>
          </p:cNvPr>
          <p:cNvPicPr>
            <a:picLocks noChangeAspect="1"/>
          </p:cNvPicPr>
          <p:nvPr/>
        </p:nvPicPr>
        <p:blipFill>
          <a:blip r:embed="rId2"/>
          <a:srcRect b="3946"/>
          <a:stretch/>
        </p:blipFill>
        <p:spPr>
          <a:xfrm>
            <a:off x="3298210" y="1538522"/>
            <a:ext cx="564805" cy="3170718"/>
          </a:xfrm>
          <a:prstGeom prst="rect">
            <a:avLst/>
          </a:prstGeom>
        </p:spPr>
      </p:pic>
      <p:pic>
        <p:nvPicPr>
          <p:cNvPr id="9" name="Obraz 8">
            <a:extLst>
              <a:ext uri="{FF2B5EF4-FFF2-40B4-BE49-F238E27FC236}">
                <a16:creationId xmlns:a16="http://schemas.microsoft.com/office/drawing/2014/main" id="{B965B860-F621-0E56-63CD-464B71ACC368}"/>
              </a:ext>
            </a:extLst>
          </p:cNvPr>
          <p:cNvPicPr>
            <a:picLocks noChangeAspect="1"/>
          </p:cNvPicPr>
          <p:nvPr/>
        </p:nvPicPr>
        <p:blipFill>
          <a:blip r:embed="rId3"/>
          <a:srcRect r="4334" b="2315"/>
          <a:stretch/>
        </p:blipFill>
        <p:spPr>
          <a:xfrm>
            <a:off x="4572000" y="129447"/>
            <a:ext cx="3716740" cy="708431"/>
          </a:xfrm>
          <a:prstGeom prst="rect">
            <a:avLst/>
          </a:prstGeom>
        </p:spPr>
      </p:pic>
      <p:pic>
        <p:nvPicPr>
          <p:cNvPr id="58" name="Obraz 57">
            <a:extLst>
              <a:ext uri="{FF2B5EF4-FFF2-40B4-BE49-F238E27FC236}">
                <a16:creationId xmlns:a16="http://schemas.microsoft.com/office/drawing/2014/main" id="{1E92CB11-8201-61EB-0980-9909AF924E61}"/>
              </a:ext>
            </a:extLst>
          </p:cNvPr>
          <p:cNvPicPr>
            <a:picLocks noChangeAspect="1"/>
          </p:cNvPicPr>
          <p:nvPr/>
        </p:nvPicPr>
        <p:blipFill>
          <a:blip r:embed="rId4"/>
          <a:stretch>
            <a:fillRect/>
          </a:stretch>
        </p:blipFill>
        <p:spPr>
          <a:xfrm>
            <a:off x="4590196" y="868854"/>
            <a:ext cx="3657601" cy="660570"/>
          </a:xfrm>
          <a:prstGeom prst="rect">
            <a:avLst/>
          </a:prstGeom>
        </p:spPr>
      </p:pic>
      <p:pic>
        <p:nvPicPr>
          <p:cNvPr id="59" name="Obraz 58">
            <a:extLst>
              <a:ext uri="{FF2B5EF4-FFF2-40B4-BE49-F238E27FC236}">
                <a16:creationId xmlns:a16="http://schemas.microsoft.com/office/drawing/2014/main" id="{086ECD96-29DF-80B4-E2B4-6B439E87DB50}"/>
              </a:ext>
            </a:extLst>
          </p:cNvPr>
          <p:cNvPicPr>
            <a:picLocks noChangeAspect="1"/>
          </p:cNvPicPr>
          <p:nvPr/>
        </p:nvPicPr>
        <p:blipFill>
          <a:blip r:embed="rId5"/>
          <a:stretch>
            <a:fillRect/>
          </a:stretch>
        </p:blipFill>
        <p:spPr>
          <a:xfrm>
            <a:off x="4050886" y="1556464"/>
            <a:ext cx="516555" cy="3096000"/>
          </a:xfrm>
          <a:prstGeom prst="rect">
            <a:avLst/>
          </a:prstGeom>
        </p:spPr>
      </p:pic>
      <mc:AlternateContent xmlns:mc="http://schemas.openxmlformats.org/markup-compatibility/2006" xmlns:a14="http://schemas.microsoft.com/office/drawing/2010/main">
        <mc:Choice Requires="a14">
          <p:sp>
            <p:nvSpPr>
              <p:cNvPr id="60" name="pole tekstowe 59">
                <a:extLst>
                  <a:ext uri="{FF2B5EF4-FFF2-40B4-BE49-F238E27FC236}">
                    <a16:creationId xmlns:a16="http://schemas.microsoft.com/office/drawing/2014/main" id="{B85CD39A-FD30-9AEA-2F5F-05BC4EC3564F}"/>
                  </a:ext>
                </a:extLst>
              </p:cNvPr>
              <p:cNvSpPr txBox="1"/>
              <p:nvPr/>
            </p:nvSpPr>
            <p:spPr>
              <a:xfrm>
                <a:off x="4036566" y="1345059"/>
                <a:ext cx="516555"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0" name="pole tekstowe 59">
                <a:extLst>
                  <a:ext uri="{FF2B5EF4-FFF2-40B4-BE49-F238E27FC236}">
                    <a16:creationId xmlns:a16="http://schemas.microsoft.com/office/drawing/2014/main" id="{B85CD39A-FD30-9AEA-2F5F-05BC4EC3564F}"/>
                  </a:ext>
                </a:extLst>
              </p:cNvPr>
              <p:cNvSpPr txBox="1">
                <a:spLocks noRot="1" noChangeAspect="1" noMove="1" noResize="1" noEditPoints="1" noAdjustHandles="1" noChangeArrowheads="1" noChangeShapeType="1" noTextEdit="1"/>
              </p:cNvSpPr>
              <p:nvPr/>
            </p:nvSpPr>
            <p:spPr>
              <a:xfrm>
                <a:off x="4036566" y="1345059"/>
                <a:ext cx="516555" cy="181268"/>
              </a:xfrm>
              <a:prstGeom prst="rect">
                <a:avLst/>
              </a:prstGeom>
              <a:blipFill>
                <a:blip r:embed="rId6"/>
                <a:stretch>
                  <a:fillRect b="-1333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1" name="pole tekstowe 60">
                <a:extLst>
                  <a:ext uri="{FF2B5EF4-FFF2-40B4-BE49-F238E27FC236}">
                    <a16:creationId xmlns:a16="http://schemas.microsoft.com/office/drawing/2014/main" id="{1920A2AB-95B4-B615-0F9E-330A6D0170ED}"/>
                  </a:ext>
                </a:extLst>
              </p:cNvPr>
              <p:cNvSpPr txBox="1"/>
              <p:nvPr/>
            </p:nvSpPr>
            <p:spPr>
              <a:xfrm>
                <a:off x="3932441" y="1162116"/>
                <a:ext cx="1077356"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1" name="pole tekstowe 60">
                <a:extLst>
                  <a:ext uri="{FF2B5EF4-FFF2-40B4-BE49-F238E27FC236}">
                    <a16:creationId xmlns:a16="http://schemas.microsoft.com/office/drawing/2014/main" id="{1920A2AB-95B4-B615-0F9E-330A6D0170ED}"/>
                  </a:ext>
                </a:extLst>
              </p:cNvPr>
              <p:cNvSpPr txBox="1">
                <a:spLocks noRot="1" noChangeAspect="1" noMove="1" noResize="1" noEditPoints="1" noAdjustHandles="1" noChangeArrowheads="1" noChangeShapeType="1" noTextEdit="1"/>
              </p:cNvSpPr>
              <p:nvPr/>
            </p:nvSpPr>
            <p:spPr>
              <a:xfrm>
                <a:off x="3932441" y="1162116"/>
                <a:ext cx="1077356" cy="181268"/>
              </a:xfrm>
              <a:prstGeom prst="rect">
                <a:avLst/>
              </a:prstGeom>
              <a:blipFill>
                <a:blip r:embed="rId7"/>
                <a:stretch>
                  <a:fillRect b="-26667"/>
                </a:stretch>
              </a:blipFill>
            </p:spPr>
            <p:txBody>
              <a:bodyPr/>
              <a:lstStyle/>
              <a:p>
                <a:r>
                  <a:rPr lang="pl-PL">
                    <a:noFill/>
                  </a:rPr>
                  <a:t> </a:t>
                </a:r>
              </a:p>
            </p:txBody>
          </p:sp>
        </mc:Fallback>
      </mc:AlternateContent>
      <p:pic>
        <p:nvPicPr>
          <p:cNvPr id="62" name="Obraz 61">
            <a:extLst>
              <a:ext uri="{FF2B5EF4-FFF2-40B4-BE49-F238E27FC236}">
                <a16:creationId xmlns:a16="http://schemas.microsoft.com/office/drawing/2014/main" id="{01529D74-EB63-C48D-CEDB-587ACD341B38}"/>
              </a:ext>
            </a:extLst>
          </p:cNvPr>
          <p:cNvPicPr>
            <a:picLocks noChangeAspect="1"/>
          </p:cNvPicPr>
          <p:nvPr/>
        </p:nvPicPr>
        <p:blipFill>
          <a:blip r:embed="rId8"/>
          <a:stretch>
            <a:fillRect/>
          </a:stretch>
        </p:blipFill>
        <p:spPr>
          <a:xfrm>
            <a:off x="3862138" y="1565815"/>
            <a:ext cx="173414" cy="3103199"/>
          </a:xfrm>
          <a:prstGeom prst="rect">
            <a:avLst/>
          </a:prstGeom>
        </p:spPr>
      </p:pic>
      <mc:AlternateContent xmlns:mc="http://schemas.openxmlformats.org/markup-compatibility/2006" xmlns:a14="http://schemas.microsoft.com/office/drawing/2010/main">
        <mc:Choice Requires="a14">
          <p:sp>
            <p:nvSpPr>
              <p:cNvPr id="183" name="pole tekstowe 182">
                <a:extLst>
                  <a:ext uri="{FF2B5EF4-FFF2-40B4-BE49-F238E27FC236}">
                    <a16:creationId xmlns:a16="http://schemas.microsoft.com/office/drawing/2014/main" id="{EE59144B-99CC-2C18-7A37-BE87DC2C5E0E}"/>
                  </a:ext>
                </a:extLst>
              </p:cNvPr>
              <p:cNvSpPr txBox="1"/>
              <p:nvPr/>
            </p:nvSpPr>
            <p:spPr>
              <a:xfrm>
                <a:off x="4582776" y="16014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3" name="pole tekstowe 182">
                <a:extLst>
                  <a:ext uri="{FF2B5EF4-FFF2-40B4-BE49-F238E27FC236}">
                    <a16:creationId xmlns:a16="http://schemas.microsoft.com/office/drawing/2014/main" id="{EE59144B-99CC-2C18-7A37-BE87DC2C5E0E}"/>
                  </a:ext>
                </a:extLst>
              </p:cNvPr>
              <p:cNvSpPr txBox="1">
                <a:spLocks noRot="1" noChangeAspect="1" noMove="1" noResize="1" noEditPoints="1" noAdjustHandles="1" noChangeArrowheads="1" noChangeShapeType="1" noTextEdit="1"/>
              </p:cNvSpPr>
              <p:nvPr/>
            </p:nvSpPr>
            <p:spPr>
              <a:xfrm>
                <a:off x="4582776" y="1601464"/>
                <a:ext cx="326755" cy="86690"/>
              </a:xfrm>
              <a:prstGeom prst="rect">
                <a:avLst/>
              </a:prstGeom>
              <a:blipFill>
                <a:blip r:embed="rId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0" name="pole tekstowe 189">
                <a:extLst>
                  <a:ext uri="{FF2B5EF4-FFF2-40B4-BE49-F238E27FC236}">
                    <a16:creationId xmlns:a16="http://schemas.microsoft.com/office/drawing/2014/main" id="{531CEE53-879A-1E6C-814B-B273AC81BF27}"/>
                  </a:ext>
                </a:extLst>
              </p:cNvPr>
              <p:cNvSpPr txBox="1"/>
              <p:nvPr/>
            </p:nvSpPr>
            <p:spPr>
              <a:xfrm>
                <a:off x="4582776" y="17918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0" name="pole tekstowe 189">
                <a:extLst>
                  <a:ext uri="{FF2B5EF4-FFF2-40B4-BE49-F238E27FC236}">
                    <a16:creationId xmlns:a16="http://schemas.microsoft.com/office/drawing/2014/main" id="{531CEE53-879A-1E6C-814B-B273AC81BF27}"/>
                  </a:ext>
                </a:extLst>
              </p:cNvPr>
              <p:cNvSpPr txBox="1">
                <a:spLocks noRot="1" noChangeAspect="1" noMove="1" noResize="1" noEditPoints="1" noAdjustHandles="1" noChangeArrowheads="1" noChangeShapeType="1" noTextEdit="1"/>
              </p:cNvSpPr>
              <p:nvPr/>
            </p:nvSpPr>
            <p:spPr>
              <a:xfrm>
                <a:off x="4582776" y="1791817"/>
                <a:ext cx="326755" cy="86690"/>
              </a:xfrm>
              <a:prstGeom prst="rect">
                <a:avLst/>
              </a:prstGeom>
              <a:blipFill>
                <a:blip r:embed="rId1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4" name="pole tekstowe 193">
                <a:extLst>
                  <a:ext uri="{FF2B5EF4-FFF2-40B4-BE49-F238E27FC236}">
                    <a16:creationId xmlns:a16="http://schemas.microsoft.com/office/drawing/2014/main" id="{8FA42F59-004A-158A-E6DC-94FEB91075D4}"/>
                  </a:ext>
                </a:extLst>
              </p:cNvPr>
              <p:cNvSpPr txBox="1"/>
              <p:nvPr/>
            </p:nvSpPr>
            <p:spPr>
              <a:xfrm>
                <a:off x="4582776" y="19862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4" name="pole tekstowe 193">
                <a:extLst>
                  <a:ext uri="{FF2B5EF4-FFF2-40B4-BE49-F238E27FC236}">
                    <a16:creationId xmlns:a16="http://schemas.microsoft.com/office/drawing/2014/main" id="{8FA42F59-004A-158A-E6DC-94FEB91075D4}"/>
                  </a:ext>
                </a:extLst>
              </p:cNvPr>
              <p:cNvSpPr txBox="1">
                <a:spLocks noRot="1" noChangeAspect="1" noMove="1" noResize="1" noEditPoints="1" noAdjustHandles="1" noChangeArrowheads="1" noChangeShapeType="1" noTextEdit="1"/>
              </p:cNvSpPr>
              <p:nvPr/>
            </p:nvSpPr>
            <p:spPr>
              <a:xfrm>
                <a:off x="4582776" y="1986252"/>
                <a:ext cx="326755" cy="86690"/>
              </a:xfrm>
              <a:prstGeom prst="rect">
                <a:avLst/>
              </a:prstGeom>
              <a:blipFill>
                <a:blip r:embed="rId1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8" name="pole tekstowe 197">
                <a:extLst>
                  <a:ext uri="{FF2B5EF4-FFF2-40B4-BE49-F238E27FC236}">
                    <a16:creationId xmlns:a16="http://schemas.microsoft.com/office/drawing/2014/main" id="{D0065C43-0F98-9B22-6770-7087B83E7F5C}"/>
                  </a:ext>
                </a:extLst>
              </p:cNvPr>
              <p:cNvSpPr txBox="1"/>
              <p:nvPr/>
            </p:nvSpPr>
            <p:spPr>
              <a:xfrm>
                <a:off x="4582776" y="21806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98" name="pole tekstowe 197">
                <a:extLst>
                  <a:ext uri="{FF2B5EF4-FFF2-40B4-BE49-F238E27FC236}">
                    <a16:creationId xmlns:a16="http://schemas.microsoft.com/office/drawing/2014/main" id="{D0065C43-0F98-9B22-6770-7087B83E7F5C}"/>
                  </a:ext>
                </a:extLst>
              </p:cNvPr>
              <p:cNvSpPr txBox="1">
                <a:spLocks noRot="1" noChangeAspect="1" noMove="1" noResize="1" noEditPoints="1" noAdjustHandles="1" noChangeArrowheads="1" noChangeShapeType="1" noTextEdit="1"/>
              </p:cNvSpPr>
              <p:nvPr/>
            </p:nvSpPr>
            <p:spPr>
              <a:xfrm>
                <a:off x="4582776" y="2180687"/>
                <a:ext cx="326755" cy="86690"/>
              </a:xfrm>
              <a:prstGeom prst="rect">
                <a:avLst/>
              </a:prstGeom>
              <a:blipFill>
                <a:blip r:embed="rId1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 name="pole tekstowe 201">
                <a:extLst>
                  <a:ext uri="{FF2B5EF4-FFF2-40B4-BE49-F238E27FC236}">
                    <a16:creationId xmlns:a16="http://schemas.microsoft.com/office/drawing/2014/main" id="{799CAFF6-5D6F-740D-12CD-B6A1DC248DCB}"/>
                  </a:ext>
                </a:extLst>
              </p:cNvPr>
              <p:cNvSpPr txBox="1"/>
              <p:nvPr/>
            </p:nvSpPr>
            <p:spPr>
              <a:xfrm>
                <a:off x="4582776" y="23751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 name="pole tekstowe 201">
                <a:extLst>
                  <a:ext uri="{FF2B5EF4-FFF2-40B4-BE49-F238E27FC236}">
                    <a16:creationId xmlns:a16="http://schemas.microsoft.com/office/drawing/2014/main" id="{799CAFF6-5D6F-740D-12CD-B6A1DC248DCB}"/>
                  </a:ext>
                </a:extLst>
              </p:cNvPr>
              <p:cNvSpPr txBox="1">
                <a:spLocks noRot="1" noChangeAspect="1" noMove="1" noResize="1" noEditPoints="1" noAdjustHandles="1" noChangeArrowheads="1" noChangeShapeType="1" noTextEdit="1"/>
              </p:cNvSpPr>
              <p:nvPr/>
            </p:nvSpPr>
            <p:spPr>
              <a:xfrm>
                <a:off x="4582776" y="2375122"/>
                <a:ext cx="326755" cy="86690"/>
              </a:xfrm>
              <a:prstGeom prst="rect">
                <a:avLst/>
              </a:prstGeom>
              <a:blipFill>
                <a:blip r:embed="rId1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6" name="pole tekstowe 205">
                <a:extLst>
                  <a:ext uri="{FF2B5EF4-FFF2-40B4-BE49-F238E27FC236}">
                    <a16:creationId xmlns:a16="http://schemas.microsoft.com/office/drawing/2014/main" id="{B810589A-5A8A-BA4F-59F5-2B1DBBA74422}"/>
                  </a:ext>
                </a:extLst>
              </p:cNvPr>
              <p:cNvSpPr txBox="1"/>
              <p:nvPr/>
            </p:nvSpPr>
            <p:spPr>
              <a:xfrm>
                <a:off x="4582776" y="25695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6" name="pole tekstowe 205">
                <a:extLst>
                  <a:ext uri="{FF2B5EF4-FFF2-40B4-BE49-F238E27FC236}">
                    <a16:creationId xmlns:a16="http://schemas.microsoft.com/office/drawing/2014/main" id="{B810589A-5A8A-BA4F-59F5-2B1DBBA74422}"/>
                  </a:ext>
                </a:extLst>
              </p:cNvPr>
              <p:cNvSpPr txBox="1">
                <a:spLocks noRot="1" noChangeAspect="1" noMove="1" noResize="1" noEditPoints="1" noAdjustHandles="1" noChangeArrowheads="1" noChangeShapeType="1" noTextEdit="1"/>
              </p:cNvSpPr>
              <p:nvPr/>
            </p:nvSpPr>
            <p:spPr>
              <a:xfrm>
                <a:off x="4582776" y="2569557"/>
                <a:ext cx="326755" cy="86690"/>
              </a:xfrm>
              <a:prstGeom prst="rect">
                <a:avLst/>
              </a:prstGeom>
              <a:blipFill>
                <a:blip r:embed="rId1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0" name="pole tekstowe 209">
                <a:extLst>
                  <a:ext uri="{FF2B5EF4-FFF2-40B4-BE49-F238E27FC236}">
                    <a16:creationId xmlns:a16="http://schemas.microsoft.com/office/drawing/2014/main" id="{97567DBF-CE4B-6269-2DEA-13281C8CA832}"/>
                  </a:ext>
                </a:extLst>
              </p:cNvPr>
              <p:cNvSpPr txBox="1"/>
              <p:nvPr/>
            </p:nvSpPr>
            <p:spPr>
              <a:xfrm>
                <a:off x="4582776" y="27639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0" name="pole tekstowe 209">
                <a:extLst>
                  <a:ext uri="{FF2B5EF4-FFF2-40B4-BE49-F238E27FC236}">
                    <a16:creationId xmlns:a16="http://schemas.microsoft.com/office/drawing/2014/main" id="{97567DBF-CE4B-6269-2DEA-13281C8CA832}"/>
                  </a:ext>
                </a:extLst>
              </p:cNvPr>
              <p:cNvSpPr txBox="1">
                <a:spLocks noRot="1" noChangeAspect="1" noMove="1" noResize="1" noEditPoints="1" noAdjustHandles="1" noChangeArrowheads="1" noChangeShapeType="1" noTextEdit="1"/>
              </p:cNvSpPr>
              <p:nvPr/>
            </p:nvSpPr>
            <p:spPr>
              <a:xfrm>
                <a:off x="4582776" y="2763992"/>
                <a:ext cx="326755" cy="86690"/>
              </a:xfrm>
              <a:prstGeom prst="rect">
                <a:avLst/>
              </a:prstGeom>
              <a:blipFill>
                <a:blip r:embed="rId1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 name="pole tekstowe 213">
                <a:extLst>
                  <a:ext uri="{FF2B5EF4-FFF2-40B4-BE49-F238E27FC236}">
                    <a16:creationId xmlns:a16="http://schemas.microsoft.com/office/drawing/2014/main" id="{1D60376F-DEC7-8C68-A553-DCF4ED7A130C}"/>
                  </a:ext>
                </a:extLst>
              </p:cNvPr>
              <p:cNvSpPr txBox="1"/>
              <p:nvPr/>
            </p:nvSpPr>
            <p:spPr>
              <a:xfrm>
                <a:off x="4582776" y="29584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 name="pole tekstowe 213">
                <a:extLst>
                  <a:ext uri="{FF2B5EF4-FFF2-40B4-BE49-F238E27FC236}">
                    <a16:creationId xmlns:a16="http://schemas.microsoft.com/office/drawing/2014/main" id="{1D60376F-DEC7-8C68-A553-DCF4ED7A130C}"/>
                  </a:ext>
                </a:extLst>
              </p:cNvPr>
              <p:cNvSpPr txBox="1">
                <a:spLocks noRot="1" noChangeAspect="1" noMove="1" noResize="1" noEditPoints="1" noAdjustHandles="1" noChangeArrowheads="1" noChangeShapeType="1" noTextEdit="1"/>
              </p:cNvSpPr>
              <p:nvPr/>
            </p:nvSpPr>
            <p:spPr>
              <a:xfrm>
                <a:off x="4582776" y="2958427"/>
                <a:ext cx="326755" cy="86690"/>
              </a:xfrm>
              <a:prstGeom prst="rect">
                <a:avLst/>
              </a:prstGeom>
              <a:blipFill>
                <a:blip r:embed="rId16"/>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 name="pole tekstowe 217">
                <a:extLst>
                  <a:ext uri="{FF2B5EF4-FFF2-40B4-BE49-F238E27FC236}">
                    <a16:creationId xmlns:a16="http://schemas.microsoft.com/office/drawing/2014/main" id="{2F77AC76-B3B7-EA94-94CB-604A002F2A2A}"/>
                  </a:ext>
                </a:extLst>
              </p:cNvPr>
              <p:cNvSpPr txBox="1"/>
              <p:nvPr/>
            </p:nvSpPr>
            <p:spPr>
              <a:xfrm>
                <a:off x="4582776" y="31528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 name="pole tekstowe 217">
                <a:extLst>
                  <a:ext uri="{FF2B5EF4-FFF2-40B4-BE49-F238E27FC236}">
                    <a16:creationId xmlns:a16="http://schemas.microsoft.com/office/drawing/2014/main" id="{2F77AC76-B3B7-EA94-94CB-604A002F2A2A}"/>
                  </a:ext>
                </a:extLst>
              </p:cNvPr>
              <p:cNvSpPr txBox="1">
                <a:spLocks noRot="1" noChangeAspect="1" noMove="1" noResize="1" noEditPoints="1" noAdjustHandles="1" noChangeArrowheads="1" noChangeShapeType="1" noTextEdit="1"/>
              </p:cNvSpPr>
              <p:nvPr/>
            </p:nvSpPr>
            <p:spPr>
              <a:xfrm>
                <a:off x="4582776" y="3152862"/>
                <a:ext cx="326755" cy="86690"/>
              </a:xfrm>
              <a:prstGeom prst="rect">
                <a:avLst/>
              </a:prstGeom>
              <a:blipFill>
                <a:blip r:embed="rId1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 name="pole tekstowe 221">
                <a:extLst>
                  <a:ext uri="{FF2B5EF4-FFF2-40B4-BE49-F238E27FC236}">
                    <a16:creationId xmlns:a16="http://schemas.microsoft.com/office/drawing/2014/main" id="{1990E42D-3940-F91A-1F67-A3B78BEFB5FF}"/>
                  </a:ext>
                </a:extLst>
              </p:cNvPr>
              <p:cNvSpPr txBox="1"/>
              <p:nvPr/>
            </p:nvSpPr>
            <p:spPr>
              <a:xfrm>
                <a:off x="4582776" y="33472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 name="pole tekstowe 221">
                <a:extLst>
                  <a:ext uri="{FF2B5EF4-FFF2-40B4-BE49-F238E27FC236}">
                    <a16:creationId xmlns:a16="http://schemas.microsoft.com/office/drawing/2014/main" id="{1990E42D-3940-F91A-1F67-A3B78BEFB5FF}"/>
                  </a:ext>
                </a:extLst>
              </p:cNvPr>
              <p:cNvSpPr txBox="1">
                <a:spLocks noRot="1" noChangeAspect="1" noMove="1" noResize="1" noEditPoints="1" noAdjustHandles="1" noChangeArrowheads="1" noChangeShapeType="1" noTextEdit="1"/>
              </p:cNvSpPr>
              <p:nvPr/>
            </p:nvSpPr>
            <p:spPr>
              <a:xfrm>
                <a:off x="4582776" y="3347297"/>
                <a:ext cx="326755" cy="86690"/>
              </a:xfrm>
              <a:prstGeom prst="rect">
                <a:avLst/>
              </a:prstGeom>
              <a:blipFill>
                <a:blip r:embed="rId1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 name="pole tekstowe 225">
                <a:extLst>
                  <a:ext uri="{FF2B5EF4-FFF2-40B4-BE49-F238E27FC236}">
                    <a16:creationId xmlns:a16="http://schemas.microsoft.com/office/drawing/2014/main" id="{A34CC611-E8B8-AF5D-D567-594BDD1F62F1}"/>
                  </a:ext>
                </a:extLst>
              </p:cNvPr>
              <p:cNvSpPr txBox="1"/>
              <p:nvPr/>
            </p:nvSpPr>
            <p:spPr>
              <a:xfrm>
                <a:off x="4582776" y="35417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 name="pole tekstowe 225">
                <a:extLst>
                  <a:ext uri="{FF2B5EF4-FFF2-40B4-BE49-F238E27FC236}">
                    <a16:creationId xmlns:a16="http://schemas.microsoft.com/office/drawing/2014/main" id="{A34CC611-E8B8-AF5D-D567-594BDD1F62F1}"/>
                  </a:ext>
                </a:extLst>
              </p:cNvPr>
              <p:cNvSpPr txBox="1">
                <a:spLocks noRot="1" noChangeAspect="1" noMove="1" noResize="1" noEditPoints="1" noAdjustHandles="1" noChangeArrowheads="1" noChangeShapeType="1" noTextEdit="1"/>
              </p:cNvSpPr>
              <p:nvPr/>
            </p:nvSpPr>
            <p:spPr>
              <a:xfrm>
                <a:off x="4582776" y="3541732"/>
                <a:ext cx="326755" cy="86690"/>
              </a:xfrm>
              <a:prstGeom prst="rect">
                <a:avLst/>
              </a:prstGeom>
              <a:blipFill>
                <a:blip r:embed="rId1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 name="pole tekstowe 229">
                <a:extLst>
                  <a:ext uri="{FF2B5EF4-FFF2-40B4-BE49-F238E27FC236}">
                    <a16:creationId xmlns:a16="http://schemas.microsoft.com/office/drawing/2014/main" id="{2FEBF696-8D6A-2F26-E2B0-0C3FB4A3ACC5}"/>
                  </a:ext>
                </a:extLst>
              </p:cNvPr>
              <p:cNvSpPr txBox="1"/>
              <p:nvPr/>
            </p:nvSpPr>
            <p:spPr>
              <a:xfrm>
                <a:off x="4582776" y="37361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 name="pole tekstowe 229">
                <a:extLst>
                  <a:ext uri="{FF2B5EF4-FFF2-40B4-BE49-F238E27FC236}">
                    <a16:creationId xmlns:a16="http://schemas.microsoft.com/office/drawing/2014/main" id="{2FEBF696-8D6A-2F26-E2B0-0C3FB4A3ACC5}"/>
                  </a:ext>
                </a:extLst>
              </p:cNvPr>
              <p:cNvSpPr txBox="1">
                <a:spLocks noRot="1" noChangeAspect="1" noMove="1" noResize="1" noEditPoints="1" noAdjustHandles="1" noChangeArrowheads="1" noChangeShapeType="1" noTextEdit="1"/>
              </p:cNvSpPr>
              <p:nvPr/>
            </p:nvSpPr>
            <p:spPr>
              <a:xfrm>
                <a:off x="4582776" y="3736167"/>
                <a:ext cx="326755" cy="86690"/>
              </a:xfrm>
              <a:prstGeom prst="rect">
                <a:avLst/>
              </a:prstGeom>
              <a:blipFill>
                <a:blip r:embed="rId2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4" name="pole tekstowe 233">
                <a:extLst>
                  <a:ext uri="{FF2B5EF4-FFF2-40B4-BE49-F238E27FC236}">
                    <a16:creationId xmlns:a16="http://schemas.microsoft.com/office/drawing/2014/main" id="{8E389DEF-8A28-80C6-D72C-663BB9013BFE}"/>
                  </a:ext>
                </a:extLst>
              </p:cNvPr>
              <p:cNvSpPr txBox="1"/>
              <p:nvPr/>
            </p:nvSpPr>
            <p:spPr>
              <a:xfrm>
                <a:off x="4582776" y="39306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4" name="pole tekstowe 233">
                <a:extLst>
                  <a:ext uri="{FF2B5EF4-FFF2-40B4-BE49-F238E27FC236}">
                    <a16:creationId xmlns:a16="http://schemas.microsoft.com/office/drawing/2014/main" id="{8E389DEF-8A28-80C6-D72C-663BB9013BFE}"/>
                  </a:ext>
                </a:extLst>
              </p:cNvPr>
              <p:cNvSpPr txBox="1">
                <a:spLocks noRot="1" noChangeAspect="1" noMove="1" noResize="1" noEditPoints="1" noAdjustHandles="1" noChangeArrowheads="1" noChangeShapeType="1" noTextEdit="1"/>
              </p:cNvSpPr>
              <p:nvPr/>
            </p:nvSpPr>
            <p:spPr>
              <a:xfrm>
                <a:off x="4582776" y="3930602"/>
                <a:ext cx="326755" cy="86690"/>
              </a:xfrm>
              <a:prstGeom prst="rect">
                <a:avLst/>
              </a:prstGeom>
              <a:blipFill>
                <a:blip r:embed="rId2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8" name="pole tekstowe 237">
                <a:extLst>
                  <a:ext uri="{FF2B5EF4-FFF2-40B4-BE49-F238E27FC236}">
                    <a16:creationId xmlns:a16="http://schemas.microsoft.com/office/drawing/2014/main" id="{246DD6B2-6AF7-C4A5-B3B7-4144DF3022F7}"/>
                  </a:ext>
                </a:extLst>
              </p:cNvPr>
              <p:cNvSpPr txBox="1"/>
              <p:nvPr/>
            </p:nvSpPr>
            <p:spPr>
              <a:xfrm>
                <a:off x="4582776" y="412503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8" name="pole tekstowe 237">
                <a:extLst>
                  <a:ext uri="{FF2B5EF4-FFF2-40B4-BE49-F238E27FC236}">
                    <a16:creationId xmlns:a16="http://schemas.microsoft.com/office/drawing/2014/main" id="{246DD6B2-6AF7-C4A5-B3B7-4144DF3022F7}"/>
                  </a:ext>
                </a:extLst>
              </p:cNvPr>
              <p:cNvSpPr txBox="1">
                <a:spLocks noRot="1" noChangeAspect="1" noMove="1" noResize="1" noEditPoints="1" noAdjustHandles="1" noChangeArrowheads="1" noChangeShapeType="1" noTextEdit="1"/>
              </p:cNvSpPr>
              <p:nvPr/>
            </p:nvSpPr>
            <p:spPr>
              <a:xfrm>
                <a:off x="4582776" y="4125037"/>
                <a:ext cx="326755" cy="86690"/>
              </a:xfrm>
              <a:prstGeom prst="rect">
                <a:avLst/>
              </a:prstGeom>
              <a:blipFill>
                <a:blip r:embed="rId2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2" name="pole tekstowe 241">
                <a:extLst>
                  <a:ext uri="{FF2B5EF4-FFF2-40B4-BE49-F238E27FC236}">
                    <a16:creationId xmlns:a16="http://schemas.microsoft.com/office/drawing/2014/main" id="{DCEB4B58-50F2-94FF-EDF5-A2F126FB3CD5}"/>
                  </a:ext>
                </a:extLst>
              </p:cNvPr>
              <p:cNvSpPr txBox="1"/>
              <p:nvPr/>
            </p:nvSpPr>
            <p:spPr>
              <a:xfrm>
                <a:off x="4582776" y="43194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2" name="pole tekstowe 241">
                <a:extLst>
                  <a:ext uri="{FF2B5EF4-FFF2-40B4-BE49-F238E27FC236}">
                    <a16:creationId xmlns:a16="http://schemas.microsoft.com/office/drawing/2014/main" id="{DCEB4B58-50F2-94FF-EDF5-A2F126FB3CD5}"/>
                  </a:ext>
                </a:extLst>
              </p:cNvPr>
              <p:cNvSpPr txBox="1">
                <a:spLocks noRot="1" noChangeAspect="1" noMove="1" noResize="1" noEditPoints="1" noAdjustHandles="1" noChangeArrowheads="1" noChangeShapeType="1" noTextEdit="1"/>
              </p:cNvSpPr>
              <p:nvPr/>
            </p:nvSpPr>
            <p:spPr>
              <a:xfrm>
                <a:off x="4582776" y="4319472"/>
                <a:ext cx="326755" cy="86690"/>
              </a:xfrm>
              <a:prstGeom prst="rect">
                <a:avLst/>
              </a:prstGeom>
              <a:blipFill>
                <a:blip r:embed="rId2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46" name="pole tekstowe 245">
                <a:extLst>
                  <a:ext uri="{FF2B5EF4-FFF2-40B4-BE49-F238E27FC236}">
                    <a16:creationId xmlns:a16="http://schemas.microsoft.com/office/drawing/2014/main" id="{85A7E763-00E8-07BD-0FCD-151A821EC17F}"/>
                  </a:ext>
                </a:extLst>
              </p:cNvPr>
              <p:cNvSpPr txBox="1"/>
              <p:nvPr/>
            </p:nvSpPr>
            <p:spPr>
              <a:xfrm>
                <a:off x="4582776" y="45139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46" name="pole tekstowe 245">
                <a:extLst>
                  <a:ext uri="{FF2B5EF4-FFF2-40B4-BE49-F238E27FC236}">
                    <a16:creationId xmlns:a16="http://schemas.microsoft.com/office/drawing/2014/main" id="{85A7E763-00E8-07BD-0FCD-151A821EC17F}"/>
                  </a:ext>
                </a:extLst>
              </p:cNvPr>
              <p:cNvSpPr txBox="1">
                <a:spLocks noRot="1" noChangeAspect="1" noMove="1" noResize="1" noEditPoints="1" noAdjustHandles="1" noChangeArrowheads="1" noChangeShapeType="1" noTextEdit="1"/>
              </p:cNvSpPr>
              <p:nvPr/>
            </p:nvSpPr>
            <p:spPr>
              <a:xfrm>
                <a:off x="4582776" y="4513904"/>
                <a:ext cx="326755" cy="86690"/>
              </a:xfrm>
              <a:prstGeom prst="rect">
                <a:avLst/>
              </a:prstGeom>
              <a:blipFill>
                <a:blip r:embed="rId24"/>
                <a:stretch>
                  <a:fillRect b="-25000"/>
                </a:stretch>
              </a:blipFill>
            </p:spPr>
            <p:txBody>
              <a:bodyPr/>
              <a:lstStyle/>
              <a:p>
                <a:r>
                  <a:rPr lang="pl-PL">
                    <a:noFill/>
                  </a:rPr>
                  <a:t> </a:t>
                </a:r>
              </a:p>
            </p:txBody>
          </p:sp>
        </mc:Fallback>
      </mc:AlternateContent>
      <p:pic>
        <p:nvPicPr>
          <p:cNvPr id="1738" name="Obraz 1737">
            <a:extLst>
              <a:ext uri="{FF2B5EF4-FFF2-40B4-BE49-F238E27FC236}">
                <a16:creationId xmlns:a16="http://schemas.microsoft.com/office/drawing/2014/main" id="{B5EC44EE-340F-5600-3376-8E045FA5539A}"/>
              </a:ext>
            </a:extLst>
          </p:cNvPr>
          <p:cNvPicPr>
            <a:picLocks noChangeAspect="1"/>
          </p:cNvPicPr>
          <p:nvPr/>
        </p:nvPicPr>
        <p:blipFill>
          <a:blip r:embed="rId25"/>
          <a:stretch>
            <a:fillRect/>
          </a:stretch>
        </p:blipFill>
        <p:spPr>
          <a:xfrm>
            <a:off x="4565751" y="1601464"/>
            <a:ext cx="126965" cy="3006000"/>
          </a:xfrm>
          <a:prstGeom prst="rect">
            <a:avLst/>
          </a:prstGeom>
        </p:spPr>
      </p:pic>
      <mc:AlternateContent xmlns:mc="http://schemas.openxmlformats.org/markup-compatibility/2006" xmlns:a14="http://schemas.microsoft.com/office/drawing/2010/main">
        <mc:Choice Requires="a14">
          <p:sp>
            <p:nvSpPr>
              <p:cNvPr id="1787" name="pole tekstowe 1786">
                <a:extLst>
                  <a:ext uri="{FF2B5EF4-FFF2-40B4-BE49-F238E27FC236}">
                    <a16:creationId xmlns:a16="http://schemas.microsoft.com/office/drawing/2014/main" id="{BB736036-306C-A054-8992-17362582C74B}"/>
                  </a:ext>
                </a:extLst>
              </p:cNvPr>
              <p:cNvSpPr txBox="1"/>
              <p:nvPr/>
            </p:nvSpPr>
            <p:spPr>
              <a:xfrm>
                <a:off x="4812457" y="16067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7" name="pole tekstowe 1786">
                <a:extLst>
                  <a:ext uri="{FF2B5EF4-FFF2-40B4-BE49-F238E27FC236}">
                    <a16:creationId xmlns:a16="http://schemas.microsoft.com/office/drawing/2014/main" id="{BB736036-306C-A054-8992-17362582C74B}"/>
                  </a:ext>
                </a:extLst>
              </p:cNvPr>
              <p:cNvSpPr txBox="1">
                <a:spLocks noRot="1" noChangeAspect="1" noMove="1" noResize="1" noEditPoints="1" noAdjustHandles="1" noChangeArrowheads="1" noChangeShapeType="1" noTextEdit="1"/>
              </p:cNvSpPr>
              <p:nvPr/>
            </p:nvSpPr>
            <p:spPr>
              <a:xfrm>
                <a:off x="4812457" y="1606727"/>
                <a:ext cx="326755" cy="86690"/>
              </a:xfrm>
              <a:prstGeom prst="rect">
                <a:avLst/>
              </a:prstGeom>
              <a:blipFill>
                <a:blip r:embed="rId2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88" name="pole tekstowe 1787">
                <a:extLst>
                  <a:ext uri="{FF2B5EF4-FFF2-40B4-BE49-F238E27FC236}">
                    <a16:creationId xmlns:a16="http://schemas.microsoft.com/office/drawing/2014/main" id="{B1DCBC1D-37D6-80EC-8C7A-93440ECF2A1F}"/>
                  </a:ext>
                </a:extLst>
              </p:cNvPr>
              <p:cNvSpPr txBox="1"/>
              <p:nvPr/>
            </p:nvSpPr>
            <p:spPr>
              <a:xfrm>
                <a:off x="4812457" y="17970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8" name="pole tekstowe 1787">
                <a:extLst>
                  <a:ext uri="{FF2B5EF4-FFF2-40B4-BE49-F238E27FC236}">
                    <a16:creationId xmlns:a16="http://schemas.microsoft.com/office/drawing/2014/main" id="{B1DCBC1D-37D6-80EC-8C7A-93440ECF2A1F}"/>
                  </a:ext>
                </a:extLst>
              </p:cNvPr>
              <p:cNvSpPr txBox="1">
                <a:spLocks noRot="1" noChangeAspect="1" noMove="1" noResize="1" noEditPoints="1" noAdjustHandles="1" noChangeArrowheads="1" noChangeShapeType="1" noTextEdit="1"/>
              </p:cNvSpPr>
              <p:nvPr/>
            </p:nvSpPr>
            <p:spPr>
              <a:xfrm>
                <a:off x="4812457" y="1797080"/>
                <a:ext cx="326755" cy="86690"/>
              </a:xfrm>
              <a:prstGeom prst="rect">
                <a:avLst/>
              </a:prstGeom>
              <a:blipFill>
                <a:blip r:embed="rId2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89" name="pole tekstowe 1788">
                <a:extLst>
                  <a:ext uri="{FF2B5EF4-FFF2-40B4-BE49-F238E27FC236}">
                    <a16:creationId xmlns:a16="http://schemas.microsoft.com/office/drawing/2014/main" id="{1F8AEC9A-EC30-0E38-0151-908C9F0AA7DF}"/>
                  </a:ext>
                </a:extLst>
              </p:cNvPr>
              <p:cNvSpPr txBox="1"/>
              <p:nvPr/>
            </p:nvSpPr>
            <p:spPr>
              <a:xfrm>
                <a:off x="4812457" y="199151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89" name="pole tekstowe 1788">
                <a:extLst>
                  <a:ext uri="{FF2B5EF4-FFF2-40B4-BE49-F238E27FC236}">
                    <a16:creationId xmlns:a16="http://schemas.microsoft.com/office/drawing/2014/main" id="{1F8AEC9A-EC30-0E38-0151-908C9F0AA7DF}"/>
                  </a:ext>
                </a:extLst>
              </p:cNvPr>
              <p:cNvSpPr txBox="1">
                <a:spLocks noRot="1" noChangeAspect="1" noMove="1" noResize="1" noEditPoints="1" noAdjustHandles="1" noChangeArrowheads="1" noChangeShapeType="1" noTextEdit="1"/>
              </p:cNvSpPr>
              <p:nvPr/>
            </p:nvSpPr>
            <p:spPr>
              <a:xfrm>
                <a:off x="4812457" y="1991515"/>
                <a:ext cx="326755" cy="86690"/>
              </a:xfrm>
              <a:prstGeom prst="rect">
                <a:avLst/>
              </a:prstGeom>
              <a:blipFill>
                <a:blip r:embed="rId2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0" name="pole tekstowe 1789">
                <a:extLst>
                  <a:ext uri="{FF2B5EF4-FFF2-40B4-BE49-F238E27FC236}">
                    <a16:creationId xmlns:a16="http://schemas.microsoft.com/office/drawing/2014/main" id="{1E173A45-16B4-F5A9-8E7E-97DB85F6E897}"/>
                  </a:ext>
                </a:extLst>
              </p:cNvPr>
              <p:cNvSpPr txBox="1"/>
              <p:nvPr/>
            </p:nvSpPr>
            <p:spPr>
              <a:xfrm>
                <a:off x="4812457" y="218595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0" name="pole tekstowe 1789">
                <a:extLst>
                  <a:ext uri="{FF2B5EF4-FFF2-40B4-BE49-F238E27FC236}">
                    <a16:creationId xmlns:a16="http://schemas.microsoft.com/office/drawing/2014/main" id="{1E173A45-16B4-F5A9-8E7E-97DB85F6E897}"/>
                  </a:ext>
                </a:extLst>
              </p:cNvPr>
              <p:cNvSpPr txBox="1">
                <a:spLocks noRot="1" noChangeAspect="1" noMove="1" noResize="1" noEditPoints="1" noAdjustHandles="1" noChangeArrowheads="1" noChangeShapeType="1" noTextEdit="1"/>
              </p:cNvSpPr>
              <p:nvPr/>
            </p:nvSpPr>
            <p:spPr>
              <a:xfrm>
                <a:off x="4812457" y="2185950"/>
                <a:ext cx="326755" cy="86690"/>
              </a:xfrm>
              <a:prstGeom prst="rect">
                <a:avLst/>
              </a:prstGeom>
              <a:blipFill>
                <a:blip r:embed="rId2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1" name="pole tekstowe 1790">
                <a:extLst>
                  <a:ext uri="{FF2B5EF4-FFF2-40B4-BE49-F238E27FC236}">
                    <a16:creationId xmlns:a16="http://schemas.microsoft.com/office/drawing/2014/main" id="{53C8360C-EBFA-699C-FB9E-2BBD1ECBFF33}"/>
                  </a:ext>
                </a:extLst>
              </p:cNvPr>
              <p:cNvSpPr txBox="1"/>
              <p:nvPr/>
            </p:nvSpPr>
            <p:spPr>
              <a:xfrm>
                <a:off x="4812457" y="238038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1" name="pole tekstowe 1790">
                <a:extLst>
                  <a:ext uri="{FF2B5EF4-FFF2-40B4-BE49-F238E27FC236}">
                    <a16:creationId xmlns:a16="http://schemas.microsoft.com/office/drawing/2014/main" id="{53C8360C-EBFA-699C-FB9E-2BBD1ECBFF33}"/>
                  </a:ext>
                </a:extLst>
              </p:cNvPr>
              <p:cNvSpPr txBox="1">
                <a:spLocks noRot="1" noChangeAspect="1" noMove="1" noResize="1" noEditPoints="1" noAdjustHandles="1" noChangeArrowheads="1" noChangeShapeType="1" noTextEdit="1"/>
              </p:cNvSpPr>
              <p:nvPr/>
            </p:nvSpPr>
            <p:spPr>
              <a:xfrm>
                <a:off x="4812457" y="2380385"/>
                <a:ext cx="326755" cy="86690"/>
              </a:xfrm>
              <a:prstGeom prst="rect">
                <a:avLst/>
              </a:prstGeom>
              <a:blipFill>
                <a:blip r:embed="rId3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2" name="pole tekstowe 1791">
                <a:extLst>
                  <a:ext uri="{FF2B5EF4-FFF2-40B4-BE49-F238E27FC236}">
                    <a16:creationId xmlns:a16="http://schemas.microsoft.com/office/drawing/2014/main" id="{A30EAD07-7F89-BBE3-698F-311D33E681CF}"/>
                  </a:ext>
                </a:extLst>
              </p:cNvPr>
              <p:cNvSpPr txBox="1"/>
              <p:nvPr/>
            </p:nvSpPr>
            <p:spPr>
              <a:xfrm>
                <a:off x="4812457" y="25748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2" name="pole tekstowe 1791">
                <a:extLst>
                  <a:ext uri="{FF2B5EF4-FFF2-40B4-BE49-F238E27FC236}">
                    <a16:creationId xmlns:a16="http://schemas.microsoft.com/office/drawing/2014/main" id="{A30EAD07-7F89-BBE3-698F-311D33E681CF}"/>
                  </a:ext>
                </a:extLst>
              </p:cNvPr>
              <p:cNvSpPr txBox="1">
                <a:spLocks noRot="1" noChangeAspect="1" noMove="1" noResize="1" noEditPoints="1" noAdjustHandles="1" noChangeArrowheads="1" noChangeShapeType="1" noTextEdit="1"/>
              </p:cNvSpPr>
              <p:nvPr/>
            </p:nvSpPr>
            <p:spPr>
              <a:xfrm>
                <a:off x="4812457" y="2574820"/>
                <a:ext cx="326755" cy="86690"/>
              </a:xfrm>
              <a:prstGeom prst="rect">
                <a:avLst/>
              </a:prstGeom>
              <a:blipFill>
                <a:blip r:embed="rId3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3" name="pole tekstowe 1792">
                <a:extLst>
                  <a:ext uri="{FF2B5EF4-FFF2-40B4-BE49-F238E27FC236}">
                    <a16:creationId xmlns:a16="http://schemas.microsoft.com/office/drawing/2014/main" id="{99316C2D-F57F-9C27-E764-530ED93D2A6A}"/>
                  </a:ext>
                </a:extLst>
              </p:cNvPr>
              <p:cNvSpPr txBox="1"/>
              <p:nvPr/>
            </p:nvSpPr>
            <p:spPr>
              <a:xfrm>
                <a:off x="4812457" y="27692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3" name="pole tekstowe 1792">
                <a:extLst>
                  <a:ext uri="{FF2B5EF4-FFF2-40B4-BE49-F238E27FC236}">
                    <a16:creationId xmlns:a16="http://schemas.microsoft.com/office/drawing/2014/main" id="{99316C2D-F57F-9C27-E764-530ED93D2A6A}"/>
                  </a:ext>
                </a:extLst>
              </p:cNvPr>
              <p:cNvSpPr txBox="1">
                <a:spLocks noRot="1" noChangeAspect="1" noMove="1" noResize="1" noEditPoints="1" noAdjustHandles="1" noChangeArrowheads="1" noChangeShapeType="1" noTextEdit="1"/>
              </p:cNvSpPr>
              <p:nvPr/>
            </p:nvSpPr>
            <p:spPr>
              <a:xfrm>
                <a:off x="4812457" y="2769255"/>
                <a:ext cx="326755" cy="86690"/>
              </a:xfrm>
              <a:prstGeom prst="rect">
                <a:avLst/>
              </a:prstGeom>
              <a:blipFill>
                <a:blip r:embed="rId3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4" name="pole tekstowe 1793">
                <a:extLst>
                  <a:ext uri="{FF2B5EF4-FFF2-40B4-BE49-F238E27FC236}">
                    <a16:creationId xmlns:a16="http://schemas.microsoft.com/office/drawing/2014/main" id="{9AB0CF5C-9E89-F1D0-0A60-15BF9D716713}"/>
                  </a:ext>
                </a:extLst>
              </p:cNvPr>
              <p:cNvSpPr txBox="1"/>
              <p:nvPr/>
            </p:nvSpPr>
            <p:spPr>
              <a:xfrm>
                <a:off x="4812457" y="29636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4" name="pole tekstowe 1793">
                <a:extLst>
                  <a:ext uri="{FF2B5EF4-FFF2-40B4-BE49-F238E27FC236}">
                    <a16:creationId xmlns:a16="http://schemas.microsoft.com/office/drawing/2014/main" id="{9AB0CF5C-9E89-F1D0-0A60-15BF9D716713}"/>
                  </a:ext>
                </a:extLst>
              </p:cNvPr>
              <p:cNvSpPr txBox="1">
                <a:spLocks noRot="1" noChangeAspect="1" noMove="1" noResize="1" noEditPoints="1" noAdjustHandles="1" noChangeArrowheads="1" noChangeShapeType="1" noTextEdit="1"/>
              </p:cNvSpPr>
              <p:nvPr/>
            </p:nvSpPr>
            <p:spPr>
              <a:xfrm>
                <a:off x="4812457" y="2963690"/>
                <a:ext cx="326755" cy="86690"/>
              </a:xfrm>
              <a:prstGeom prst="rect">
                <a:avLst/>
              </a:prstGeom>
              <a:blipFill>
                <a:blip r:embed="rId3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5" name="pole tekstowe 1794">
                <a:extLst>
                  <a:ext uri="{FF2B5EF4-FFF2-40B4-BE49-F238E27FC236}">
                    <a16:creationId xmlns:a16="http://schemas.microsoft.com/office/drawing/2014/main" id="{EFABA330-CD5C-3391-5CAB-D838D9F41F69}"/>
                  </a:ext>
                </a:extLst>
              </p:cNvPr>
              <p:cNvSpPr txBox="1"/>
              <p:nvPr/>
            </p:nvSpPr>
            <p:spPr>
              <a:xfrm>
                <a:off x="4812457" y="31581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5" name="pole tekstowe 1794">
                <a:extLst>
                  <a:ext uri="{FF2B5EF4-FFF2-40B4-BE49-F238E27FC236}">
                    <a16:creationId xmlns:a16="http://schemas.microsoft.com/office/drawing/2014/main" id="{EFABA330-CD5C-3391-5CAB-D838D9F41F69}"/>
                  </a:ext>
                </a:extLst>
              </p:cNvPr>
              <p:cNvSpPr txBox="1">
                <a:spLocks noRot="1" noChangeAspect="1" noMove="1" noResize="1" noEditPoints="1" noAdjustHandles="1" noChangeArrowheads="1" noChangeShapeType="1" noTextEdit="1"/>
              </p:cNvSpPr>
              <p:nvPr/>
            </p:nvSpPr>
            <p:spPr>
              <a:xfrm>
                <a:off x="4812457" y="3158125"/>
                <a:ext cx="326755" cy="86690"/>
              </a:xfrm>
              <a:prstGeom prst="rect">
                <a:avLst/>
              </a:prstGeom>
              <a:blipFill>
                <a:blip r:embed="rId3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6" name="pole tekstowe 1795">
                <a:extLst>
                  <a:ext uri="{FF2B5EF4-FFF2-40B4-BE49-F238E27FC236}">
                    <a16:creationId xmlns:a16="http://schemas.microsoft.com/office/drawing/2014/main" id="{B910C1F1-6D71-8EE7-9515-1F8C07BCB381}"/>
                  </a:ext>
                </a:extLst>
              </p:cNvPr>
              <p:cNvSpPr txBox="1"/>
              <p:nvPr/>
            </p:nvSpPr>
            <p:spPr>
              <a:xfrm>
                <a:off x="4812457" y="33525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6" name="pole tekstowe 1795">
                <a:extLst>
                  <a:ext uri="{FF2B5EF4-FFF2-40B4-BE49-F238E27FC236}">
                    <a16:creationId xmlns:a16="http://schemas.microsoft.com/office/drawing/2014/main" id="{B910C1F1-6D71-8EE7-9515-1F8C07BCB381}"/>
                  </a:ext>
                </a:extLst>
              </p:cNvPr>
              <p:cNvSpPr txBox="1">
                <a:spLocks noRot="1" noChangeAspect="1" noMove="1" noResize="1" noEditPoints="1" noAdjustHandles="1" noChangeArrowheads="1" noChangeShapeType="1" noTextEdit="1"/>
              </p:cNvSpPr>
              <p:nvPr/>
            </p:nvSpPr>
            <p:spPr>
              <a:xfrm>
                <a:off x="4812457" y="3352560"/>
                <a:ext cx="326755" cy="86690"/>
              </a:xfrm>
              <a:prstGeom prst="rect">
                <a:avLst/>
              </a:prstGeom>
              <a:blipFill>
                <a:blip r:embed="rId3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7" name="pole tekstowe 1796">
                <a:extLst>
                  <a:ext uri="{FF2B5EF4-FFF2-40B4-BE49-F238E27FC236}">
                    <a16:creationId xmlns:a16="http://schemas.microsoft.com/office/drawing/2014/main" id="{2282F6E0-C9D0-11B1-F177-37A4290622A9}"/>
                  </a:ext>
                </a:extLst>
              </p:cNvPr>
              <p:cNvSpPr txBox="1"/>
              <p:nvPr/>
            </p:nvSpPr>
            <p:spPr>
              <a:xfrm>
                <a:off x="4812457" y="35469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7" name="pole tekstowe 1796">
                <a:extLst>
                  <a:ext uri="{FF2B5EF4-FFF2-40B4-BE49-F238E27FC236}">
                    <a16:creationId xmlns:a16="http://schemas.microsoft.com/office/drawing/2014/main" id="{2282F6E0-C9D0-11B1-F177-37A4290622A9}"/>
                  </a:ext>
                </a:extLst>
              </p:cNvPr>
              <p:cNvSpPr txBox="1">
                <a:spLocks noRot="1" noChangeAspect="1" noMove="1" noResize="1" noEditPoints="1" noAdjustHandles="1" noChangeArrowheads="1" noChangeShapeType="1" noTextEdit="1"/>
              </p:cNvSpPr>
              <p:nvPr/>
            </p:nvSpPr>
            <p:spPr>
              <a:xfrm>
                <a:off x="4812457" y="3546995"/>
                <a:ext cx="326755" cy="86690"/>
              </a:xfrm>
              <a:prstGeom prst="rect">
                <a:avLst/>
              </a:prstGeom>
              <a:blipFill>
                <a:blip r:embed="rId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8" name="pole tekstowe 1797">
                <a:extLst>
                  <a:ext uri="{FF2B5EF4-FFF2-40B4-BE49-F238E27FC236}">
                    <a16:creationId xmlns:a16="http://schemas.microsoft.com/office/drawing/2014/main" id="{6BCE7E34-B210-B50C-2575-F2B450321DE4}"/>
                  </a:ext>
                </a:extLst>
              </p:cNvPr>
              <p:cNvSpPr txBox="1"/>
              <p:nvPr/>
            </p:nvSpPr>
            <p:spPr>
              <a:xfrm>
                <a:off x="4812457" y="37414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8" name="pole tekstowe 1797">
                <a:extLst>
                  <a:ext uri="{FF2B5EF4-FFF2-40B4-BE49-F238E27FC236}">
                    <a16:creationId xmlns:a16="http://schemas.microsoft.com/office/drawing/2014/main" id="{6BCE7E34-B210-B50C-2575-F2B450321DE4}"/>
                  </a:ext>
                </a:extLst>
              </p:cNvPr>
              <p:cNvSpPr txBox="1">
                <a:spLocks noRot="1" noChangeAspect="1" noMove="1" noResize="1" noEditPoints="1" noAdjustHandles="1" noChangeArrowheads="1" noChangeShapeType="1" noTextEdit="1"/>
              </p:cNvSpPr>
              <p:nvPr/>
            </p:nvSpPr>
            <p:spPr>
              <a:xfrm>
                <a:off x="4812457" y="3741430"/>
                <a:ext cx="326755" cy="86690"/>
              </a:xfrm>
              <a:prstGeom prst="rect">
                <a:avLst/>
              </a:prstGeom>
              <a:blipFill>
                <a:blip r:embed="rId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99" name="pole tekstowe 1798">
                <a:extLst>
                  <a:ext uri="{FF2B5EF4-FFF2-40B4-BE49-F238E27FC236}">
                    <a16:creationId xmlns:a16="http://schemas.microsoft.com/office/drawing/2014/main" id="{45EE1E1E-6B2E-0480-2526-49DFEB3F780A}"/>
                  </a:ext>
                </a:extLst>
              </p:cNvPr>
              <p:cNvSpPr txBox="1"/>
              <p:nvPr/>
            </p:nvSpPr>
            <p:spPr>
              <a:xfrm>
                <a:off x="4812457" y="39358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799" name="pole tekstowe 1798">
                <a:extLst>
                  <a:ext uri="{FF2B5EF4-FFF2-40B4-BE49-F238E27FC236}">
                    <a16:creationId xmlns:a16="http://schemas.microsoft.com/office/drawing/2014/main" id="{45EE1E1E-6B2E-0480-2526-49DFEB3F780A}"/>
                  </a:ext>
                </a:extLst>
              </p:cNvPr>
              <p:cNvSpPr txBox="1">
                <a:spLocks noRot="1" noChangeAspect="1" noMove="1" noResize="1" noEditPoints="1" noAdjustHandles="1" noChangeArrowheads="1" noChangeShapeType="1" noTextEdit="1"/>
              </p:cNvSpPr>
              <p:nvPr/>
            </p:nvSpPr>
            <p:spPr>
              <a:xfrm>
                <a:off x="4812457" y="3935865"/>
                <a:ext cx="326755" cy="86690"/>
              </a:xfrm>
              <a:prstGeom prst="rect">
                <a:avLst/>
              </a:prstGeom>
              <a:blipFill>
                <a:blip r:embed="rId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0" name="pole tekstowe 1799">
                <a:extLst>
                  <a:ext uri="{FF2B5EF4-FFF2-40B4-BE49-F238E27FC236}">
                    <a16:creationId xmlns:a16="http://schemas.microsoft.com/office/drawing/2014/main" id="{ECFA0BBC-8B94-2FE6-819A-5F9F56273215}"/>
                  </a:ext>
                </a:extLst>
              </p:cNvPr>
              <p:cNvSpPr txBox="1"/>
              <p:nvPr/>
            </p:nvSpPr>
            <p:spPr>
              <a:xfrm>
                <a:off x="4812457" y="41303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0" name="pole tekstowe 1799">
                <a:extLst>
                  <a:ext uri="{FF2B5EF4-FFF2-40B4-BE49-F238E27FC236}">
                    <a16:creationId xmlns:a16="http://schemas.microsoft.com/office/drawing/2014/main" id="{ECFA0BBC-8B94-2FE6-819A-5F9F56273215}"/>
                  </a:ext>
                </a:extLst>
              </p:cNvPr>
              <p:cNvSpPr txBox="1">
                <a:spLocks noRot="1" noChangeAspect="1" noMove="1" noResize="1" noEditPoints="1" noAdjustHandles="1" noChangeArrowheads="1" noChangeShapeType="1" noTextEdit="1"/>
              </p:cNvSpPr>
              <p:nvPr/>
            </p:nvSpPr>
            <p:spPr>
              <a:xfrm>
                <a:off x="4812457" y="4130300"/>
                <a:ext cx="326755" cy="86690"/>
              </a:xfrm>
              <a:prstGeom prst="rect">
                <a:avLst/>
              </a:prstGeom>
              <a:blipFill>
                <a:blip r:embed="rId3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1" name="pole tekstowe 1800">
                <a:extLst>
                  <a:ext uri="{FF2B5EF4-FFF2-40B4-BE49-F238E27FC236}">
                    <a16:creationId xmlns:a16="http://schemas.microsoft.com/office/drawing/2014/main" id="{1D5A3DEA-CD60-54B8-5F61-D0231DBFF7AF}"/>
                  </a:ext>
                </a:extLst>
              </p:cNvPr>
              <p:cNvSpPr txBox="1"/>
              <p:nvPr/>
            </p:nvSpPr>
            <p:spPr>
              <a:xfrm>
                <a:off x="4812457" y="43247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1" name="pole tekstowe 1800">
                <a:extLst>
                  <a:ext uri="{FF2B5EF4-FFF2-40B4-BE49-F238E27FC236}">
                    <a16:creationId xmlns:a16="http://schemas.microsoft.com/office/drawing/2014/main" id="{1D5A3DEA-CD60-54B8-5F61-D0231DBFF7AF}"/>
                  </a:ext>
                </a:extLst>
              </p:cNvPr>
              <p:cNvSpPr txBox="1">
                <a:spLocks noRot="1" noChangeAspect="1" noMove="1" noResize="1" noEditPoints="1" noAdjustHandles="1" noChangeArrowheads="1" noChangeShapeType="1" noTextEdit="1"/>
              </p:cNvSpPr>
              <p:nvPr/>
            </p:nvSpPr>
            <p:spPr>
              <a:xfrm>
                <a:off x="4812457" y="4324735"/>
                <a:ext cx="326755" cy="86690"/>
              </a:xfrm>
              <a:prstGeom prst="rect">
                <a:avLst/>
              </a:prstGeom>
              <a:blipFill>
                <a:blip r:embed="rId4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02" name="pole tekstowe 1801">
                <a:extLst>
                  <a:ext uri="{FF2B5EF4-FFF2-40B4-BE49-F238E27FC236}">
                    <a16:creationId xmlns:a16="http://schemas.microsoft.com/office/drawing/2014/main" id="{A35F7A4D-E6DF-C2F4-BD5E-EBB86D65EB22}"/>
                  </a:ext>
                </a:extLst>
              </p:cNvPr>
              <p:cNvSpPr txBox="1"/>
              <p:nvPr/>
            </p:nvSpPr>
            <p:spPr>
              <a:xfrm>
                <a:off x="4812457" y="45191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1802" name="pole tekstowe 1801">
                <a:extLst>
                  <a:ext uri="{FF2B5EF4-FFF2-40B4-BE49-F238E27FC236}">
                    <a16:creationId xmlns:a16="http://schemas.microsoft.com/office/drawing/2014/main" id="{A35F7A4D-E6DF-C2F4-BD5E-EBB86D65EB22}"/>
                  </a:ext>
                </a:extLst>
              </p:cNvPr>
              <p:cNvSpPr txBox="1">
                <a:spLocks noRot="1" noChangeAspect="1" noMove="1" noResize="1" noEditPoints="1" noAdjustHandles="1" noChangeArrowheads="1" noChangeShapeType="1" noTextEdit="1"/>
              </p:cNvSpPr>
              <p:nvPr/>
            </p:nvSpPr>
            <p:spPr>
              <a:xfrm>
                <a:off x="4812457" y="4519167"/>
                <a:ext cx="326755" cy="86690"/>
              </a:xfrm>
              <a:prstGeom prst="rect">
                <a:avLst/>
              </a:prstGeom>
              <a:blipFill>
                <a:blip r:embed="rId4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7" name="pole tekstowe 2026">
                <a:extLst>
                  <a:ext uri="{FF2B5EF4-FFF2-40B4-BE49-F238E27FC236}">
                    <a16:creationId xmlns:a16="http://schemas.microsoft.com/office/drawing/2014/main" id="{AE57835D-D666-2342-9701-1B34825771C2}"/>
                  </a:ext>
                </a:extLst>
              </p:cNvPr>
              <p:cNvSpPr txBox="1"/>
              <p:nvPr/>
            </p:nvSpPr>
            <p:spPr>
              <a:xfrm>
                <a:off x="5048833" y="160983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7" name="pole tekstowe 2026">
                <a:extLst>
                  <a:ext uri="{FF2B5EF4-FFF2-40B4-BE49-F238E27FC236}">
                    <a16:creationId xmlns:a16="http://schemas.microsoft.com/office/drawing/2014/main" id="{AE57835D-D666-2342-9701-1B34825771C2}"/>
                  </a:ext>
                </a:extLst>
              </p:cNvPr>
              <p:cNvSpPr txBox="1">
                <a:spLocks noRot="1" noChangeAspect="1" noMove="1" noResize="1" noEditPoints="1" noAdjustHandles="1" noChangeArrowheads="1" noChangeShapeType="1" noTextEdit="1"/>
              </p:cNvSpPr>
              <p:nvPr/>
            </p:nvSpPr>
            <p:spPr>
              <a:xfrm>
                <a:off x="5048833" y="1609836"/>
                <a:ext cx="326755" cy="86690"/>
              </a:xfrm>
              <a:prstGeom prst="rect">
                <a:avLst/>
              </a:prstGeom>
              <a:blipFill>
                <a:blip r:embed="rId4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8" name="pole tekstowe 2027">
                <a:extLst>
                  <a:ext uri="{FF2B5EF4-FFF2-40B4-BE49-F238E27FC236}">
                    <a16:creationId xmlns:a16="http://schemas.microsoft.com/office/drawing/2014/main" id="{BF6F0745-2C63-8AFF-1340-CD74E6B0E8D9}"/>
                  </a:ext>
                </a:extLst>
              </p:cNvPr>
              <p:cNvSpPr txBox="1"/>
              <p:nvPr/>
            </p:nvSpPr>
            <p:spPr>
              <a:xfrm>
                <a:off x="5048833" y="18001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8" name="pole tekstowe 2027">
                <a:extLst>
                  <a:ext uri="{FF2B5EF4-FFF2-40B4-BE49-F238E27FC236}">
                    <a16:creationId xmlns:a16="http://schemas.microsoft.com/office/drawing/2014/main" id="{BF6F0745-2C63-8AFF-1340-CD74E6B0E8D9}"/>
                  </a:ext>
                </a:extLst>
              </p:cNvPr>
              <p:cNvSpPr txBox="1">
                <a:spLocks noRot="1" noChangeAspect="1" noMove="1" noResize="1" noEditPoints="1" noAdjustHandles="1" noChangeArrowheads="1" noChangeShapeType="1" noTextEdit="1"/>
              </p:cNvSpPr>
              <p:nvPr/>
            </p:nvSpPr>
            <p:spPr>
              <a:xfrm>
                <a:off x="5048833" y="1800189"/>
                <a:ext cx="326755" cy="86690"/>
              </a:xfrm>
              <a:prstGeom prst="rect">
                <a:avLst/>
              </a:prstGeom>
              <a:blipFill>
                <a:blip r:embed="rId4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29" name="pole tekstowe 2028">
                <a:extLst>
                  <a:ext uri="{FF2B5EF4-FFF2-40B4-BE49-F238E27FC236}">
                    <a16:creationId xmlns:a16="http://schemas.microsoft.com/office/drawing/2014/main" id="{E3826368-E543-E26F-942B-A9B48A6132FE}"/>
                  </a:ext>
                </a:extLst>
              </p:cNvPr>
              <p:cNvSpPr txBox="1"/>
              <p:nvPr/>
            </p:nvSpPr>
            <p:spPr>
              <a:xfrm>
                <a:off x="5048833" y="19946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29" name="pole tekstowe 2028">
                <a:extLst>
                  <a:ext uri="{FF2B5EF4-FFF2-40B4-BE49-F238E27FC236}">
                    <a16:creationId xmlns:a16="http://schemas.microsoft.com/office/drawing/2014/main" id="{E3826368-E543-E26F-942B-A9B48A6132FE}"/>
                  </a:ext>
                </a:extLst>
              </p:cNvPr>
              <p:cNvSpPr txBox="1">
                <a:spLocks noRot="1" noChangeAspect="1" noMove="1" noResize="1" noEditPoints="1" noAdjustHandles="1" noChangeArrowheads="1" noChangeShapeType="1" noTextEdit="1"/>
              </p:cNvSpPr>
              <p:nvPr/>
            </p:nvSpPr>
            <p:spPr>
              <a:xfrm>
                <a:off x="5048833" y="1994624"/>
                <a:ext cx="326755" cy="86690"/>
              </a:xfrm>
              <a:prstGeom prst="rect">
                <a:avLst/>
              </a:prstGeom>
              <a:blipFill>
                <a:blip r:embed="rId4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0" name="pole tekstowe 2029">
                <a:extLst>
                  <a:ext uri="{FF2B5EF4-FFF2-40B4-BE49-F238E27FC236}">
                    <a16:creationId xmlns:a16="http://schemas.microsoft.com/office/drawing/2014/main" id="{806E88DA-F753-74E6-C372-6C67A454E38C}"/>
                  </a:ext>
                </a:extLst>
              </p:cNvPr>
              <p:cNvSpPr txBox="1"/>
              <p:nvPr/>
            </p:nvSpPr>
            <p:spPr>
              <a:xfrm>
                <a:off x="5048833" y="21890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0" name="pole tekstowe 2029">
                <a:extLst>
                  <a:ext uri="{FF2B5EF4-FFF2-40B4-BE49-F238E27FC236}">
                    <a16:creationId xmlns:a16="http://schemas.microsoft.com/office/drawing/2014/main" id="{806E88DA-F753-74E6-C372-6C67A454E38C}"/>
                  </a:ext>
                </a:extLst>
              </p:cNvPr>
              <p:cNvSpPr txBox="1">
                <a:spLocks noRot="1" noChangeAspect="1" noMove="1" noResize="1" noEditPoints="1" noAdjustHandles="1" noChangeArrowheads="1" noChangeShapeType="1" noTextEdit="1"/>
              </p:cNvSpPr>
              <p:nvPr/>
            </p:nvSpPr>
            <p:spPr>
              <a:xfrm>
                <a:off x="5048833" y="2189059"/>
                <a:ext cx="326755" cy="86690"/>
              </a:xfrm>
              <a:prstGeom prst="rect">
                <a:avLst/>
              </a:prstGeom>
              <a:blipFill>
                <a:blip r:embed="rId4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1" name="pole tekstowe 2030">
                <a:extLst>
                  <a:ext uri="{FF2B5EF4-FFF2-40B4-BE49-F238E27FC236}">
                    <a16:creationId xmlns:a16="http://schemas.microsoft.com/office/drawing/2014/main" id="{0461B6B1-6968-67C7-6A21-4DF9CB965680}"/>
                  </a:ext>
                </a:extLst>
              </p:cNvPr>
              <p:cNvSpPr txBox="1"/>
              <p:nvPr/>
            </p:nvSpPr>
            <p:spPr>
              <a:xfrm>
                <a:off x="5048833" y="23834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1" name="pole tekstowe 2030">
                <a:extLst>
                  <a:ext uri="{FF2B5EF4-FFF2-40B4-BE49-F238E27FC236}">
                    <a16:creationId xmlns:a16="http://schemas.microsoft.com/office/drawing/2014/main" id="{0461B6B1-6968-67C7-6A21-4DF9CB965680}"/>
                  </a:ext>
                </a:extLst>
              </p:cNvPr>
              <p:cNvSpPr txBox="1">
                <a:spLocks noRot="1" noChangeAspect="1" noMove="1" noResize="1" noEditPoints="1" noAdjustHandles="1" noChangeArrowheads="1" noChangeShapeType="1" noTextEdit="1"/>
              </p:cNvSpPr>
              <p:nvPr/>
            </p:nvSpPr>
            <p:spPr>
              <a:xfrm>
                <a:off x="5048833" y="2383494"/>
                <a:ext cx="326755" cy="86690"/>
              </a:xfrm>
              <a:prstGeom prst="rect">
                <a:avLst/>
              </a:prstGeom>
              <a:blipFill>
                <a:blip r:embed="rId4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2" name="pole tekstowe 2031">
                <a:extLst>
                  <a:ext uri="{FF2B5EF4-FFF2-40B4-BE49-F238E27FC236}">
                    <a16:creationId xmlns:a16="http://schemas.microsoft.com/office/drawing/2014/main" id="{DFE414CB-BB66-6861-A166-6C666E491225}"/>
                  </a:ext>
                </a:extLst>
              </p:cNvPr>
              <p:cNvSpPr txBox="1"/>
              <p:nvPr/>
            </p:nvSpPr>
            <p:spPr>
              <a:xfrm>
                <a:off x="5048833" y="25779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2" name="pole tekstowe 2031">
                <a:extLst>
                  <a:ext uri="{FF2B5EF4-FFF2-40B4-BE49-F238E27FC236}">
                    <a16:creationId xmlns:a16="http://schemas.microsoft.com/office/drawing/2014/main" id="{DFE414CB-BB66-6861-A166-6C666E491225}"/>
                  </a:ext>
                </a:extLst>
              </p:cNvPr>
              <p:cNvSpPr txBox="1">
                <a:spLocks noRot="1" noChangeAspect="1" noMove="1" noResize="1" noEditPoints="1" noAdjustHandles="1" noChangeArrowheads="1" noChangeShapeType="1" noTextEdit="1"/>
              </p:cNvSpPr>
              <p:nvPr/>
            </p:nvSpPr>
            <p:spPr>
              <a:xfrm>
                <a:off x="5048833" y="2577929"/>
                <a:ext cx="326755" cy="86690"/>
              </a:xfrm>
              <a:prstGeom prst="rect">
                <a:avLst/>
              </a:prstGeom>
              <a:blipFill>
                <a:blip r:embed="rId4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3" name="pole tekstowe 2032">
                <a:extLst>
                  <a:ext uri="{FF2B5EF4-FFF2-40B4-BE49-F238E27FC236}">
                    <a16:creationId xmlns:a16="http://schemas.microsoft.com/office/drawing/2014/main" id="{12D3C8F2-F4D9-E35D-A2E6-B9424DAC46C7}"/>
                  </a:ext>
                </a:extLst>
              </p:cNvPr>
              <p:cNvSpPr txBox="1"/>
              <p:nvPr/>
            </p:nvSpPr>
            <p:spPr>
              <a:xfrm>
                <a:off x="5048833" y="27723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3" name="pole tekstowe 2032">
                <a:extLst>
                  <a:ext uri="{FF2B5EF4-FFF2-40B4-BE49-F238E27FC236}">
                    <a16:creationId xmlns:a16="http://schemas.microsoft.com/office/drawing/2014/main" id="{12D3C8F2-F4D9-E35D-A2E6-B9424DAC46C7}"/>
                  </a:ext>
                </a:extLst>
              </p:cNvPr>
              <p:cNvSpPr txBox="1">
                <a:spLocks noRot="1" noChangeAspect="1" noMove="1" noResize="1" noEditPoints="1" noAdjustHandles="1" noChangeArrowheads="1" noChangeShapeType="1" noTextEdit="1"/>
              </p:cNvSpPr>
              <p:nvPr/>
            </p:nvSpPr>
            <p:spPr>
              <a:xfrm>
                <a:off x="5048833" y="2772364"/>
                <a:ext cx="326755" cy="86690"/>
              </a:xfrm>
              <a:prstGeom prst="rect">
                <a:avLst/>
              </a:prstGeom>
              <a:blipFill>
                <a:blip r:embed="rId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4" name="pole tekstowe 2033">
                <a:extLst>
                  <a:ext uri="{FF2B5EF4-FFF2-40B4-BE49-F238E27FC236}">
                    <a16:creationId xmlns:a16="http://schemas.microsoft.com/office/drawing/2014/main" id="{41DDD18E-7543-5065-9581-2C0830FECF67}"/>
                  </a:ext>
                </a:extLst>
              </p:cNvPr>
              <p:cNvSpPr txBox="1"/>
              <p:nvPr/>
            </p:nvSpPr>
            <p:spPr>
              <a:xfrm>
                <a:off x="5048833" y="296679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4" name="pole tekstowe 2033">
                <a:extLst>
                  <a:ext uri="{FF2B5EF4-FFF2-40B4-BE49-F238E27FC236}">
                    <a16:creationId xmlns:a16="http://schemas.microsoft.com/office/drawing/2014/main" id="{41DDD18E-7543-5065-9581-2C0830FECF67}"/>
                  </a:ext>
                </a:extLst>
              </p:cNvPr>
              <p:cNvSpPr txBox="1">
                <a:spLocks noRot="1" noChangeAspect="1" noMove="1" noResize="1" noEditPoints="1" noAdjustHandles="1" noChangeArrowheads="1" noChangeShapeType="1" noTextEdit="1"/>
              </p:cNvSpPr>
              <p:nvPr/>
            </p:nvSpPr>
            <p:spPr>
              <a:xfrm>
                <a:off x="5048833" y="2966799"/>
                <a:ext cx="326755" cy="86690"/>
              </a:xfrm>
              <a:prstGeom prst="rect">
                <a:avLst/>
              </a:prstGeom>
              <a:blipFill>
                <a:blip r:embed="rId4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5" name="pole tekstowe 2034">
                <a:extLst>
                  <a:ext uri="{FF2B5EF4-FFF2-40B4-BE49-F238E27FC236}">
                    <a16:creationId xmlns:a16="http://schemas.microsoft.com/office/drawing/2014/main" id="{3C3AE105-4568-23FC-4721-BF0495AD4FF6}"/>
                  </a:ext>
                </a:extLst>
              </p:cNvPr>
              <p:cNvSpPr txBox="1"/>
              <p:nvPr/>
            </p:nvSpPr>
            <p:spPr>
              <a:xfrm>
                <a:off x="5048833" y="31612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5" name="pole tekstowe 2034">
                <a:extLst>
                  <a:ext uri="{FF2B5EF4-FFF2-40B4-BE49-F238E27FC236}">
                    <a16:creationId xmlns:a16="http://schemas.microsoft.com/office/drawing/2014/main" id="{3C3AE105-4568-23FC-4721-BF0495AD4FF6}"/>
                  </a:ext>
                </a:extLst>
              </p:cNvPr>
              <p:cNvSpPr txBox="1">
                <a:spLocks noRot="1" noChangeAspect="1" noMove="1" noResize="1" noEditPoints="1" noAdjustHandles="1" noChangeArrowheads="1" noChangeShapeType="1" noTextEdit="1"/>
              </p:cNvSpPr>
              <p:nvPr/>
            </p:nvSpPr>
            <p:spPr>
              <a:xfrm>
                <a:off x="5048833" y="3161234"/>
                <a:ext cx="326755" cy="86690"/>
              </a:xfrm>
              <a:prstGeom prst="rect">
                <a:avLst/>
              </a:prstGeom>
              <a:blipFill>
                <a:blip r:embed="rId5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6" name="pole tekstowe 2035">
                <a:extLst>
                  <a:ext uri="{FF2B5EF4-FFF2-40B4-BE49-F238E27FC236}">
                    <a16:creationId xmlns:a16="http://schemas.microsoft.com/office/drawing/2014/main" id="{A8592DC8-6DC2-EDA0-D36A-5D6E165E4379}"/>
                  </a:ext>
                </a:extLst>
              </p:cNvPr>
              <p:cNvSpPr txBox="1"/>
              <p:nvPr/>
            </p:nvSpPr>
            <p:spPr>
              <a:xfrm>
                <a:off x="5048833" y="335566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6" name="pole tekstowe 2035">
                <a:extLst>
                  <a:ext uri="{FF2B5EF4-FFF2-40B4-BE49-F238E27FC236}">
                    <a16:creationId xmlns:a16="http://schemas.microsoft.com/office/drawing/2014/main" id="{A8592DC8-6DC2-EDA0-D36A-5D6E165E4379}"/>
                  </a:ext>
                </a:extLst>
              </p:cNvPr>
              <p:cNvSpPr txBox="1">
                <a:spLocks noRot="1" noChangeAspect="1" noMove="1" noResize="1" noEditPoints="1" noAdjustHandles="1" noChangeArrowheads="1" noChangeShapeType="1" noTextEdit="1"/>
              </p:cNvSpPr>
              <p:nvPr/>
            </p:nvSpPr>
            <p:spPr>
              <a:xfrm>
                <a:off x="5048833" y="3355669"/>
                <a:ext cx="326755" cy="86690"/>
              </a:xfrm>
              <a:prstGeom prst="rect">
                <a:avLst/>
              </a:prstGeom>
              <a:blipFill>
                <a:blip r:embed="rId5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7" name="pole tekstowe 2036">
                <a:extLst>
                  <a:ext uri="{FF2B5EF4-FFF2-40B4-BE49-F238E27FC236}">
                    <a16:creationId xmlns:a16="http://schemas.microsoft.com/office/drawing/2014/main" id="{63CCE3FD-0382-8DED-F3D3-0919556995BA}"/>
                  </a:ext>
                </a:extLst>
              </p:cNvPr>
              <p:cNvSpPr txBox="1"/>
              <p:nvPr/>
            </p:nvSpPr>
            <p:spPr>
              <a:xfrm>
                <a:off x="5048833" y="35501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7" name="pole tekstowe 2036">
                <a:extLst>
                  <a:ext uri="{FF2B5EF4-FFF2-40B4-BE49-F238E27FC236}">
                    <a16:creationId xmlns:a16="http://schemas.microsoft.com/office/drawing/2014/main" id="{63CCE3FD-0382-8DED-F3D3-0919556995BA}"/>
                  </a:ext>
                </a:extLst>
              </p:cNvPr>
              <p:cNvSpPr txBox="1">
                <a:spLocks noRot="1" noChangeAspect="1" noMove="1" noResize="1" noEditPoints="1" noAdjustHandles="1" noChangeArrowheads="1" noChangeShapeType="1" noTextEdit="1"/>
              </p:cNvSpPr>
              <p:nvPr/>
            </p:nvSpPr>
            <p:spPr>
              <a:xfrm>
                <a:off x="5048833" y="3550104"/>
                <a:ext cx="326755" cy="86690"/>
              </a:xfrm>
              <a:prstGeom prst="rect">
                <a:avLst/>
              </a:prstGeom>
              <a:blipFill>
                <a:blip r:embed="rId5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8" name="pole tekstowe 2037">
                <a:extLst>
                  <a:ext uri="{FF2B5EF4-FFF2-40B4-BE49-F238E27FC236}">
                    <a16:creationId xmlns:a16="http://schemas.microsoft.com/office/drawing/2014/main" id="{EF55C305-BEAE-2F82-2AE5-4B1932866303}"/>
                  </a:ext>
                </a:extLst>
              </p:cNvPr>
              <p:cNvSpPr txBox="1"/>
              <p:nvPr/>
            </p:nvSpPr>
            <p:spPr>
              <a:xfrm>
                <a:off x="5048833" y="374453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8" name="pole tekstowe 2037">
                <a:extLst>
                  <a:ext uri="{FF2B5EF4-FFF2-40B4-BE49-F238E27FC236}">
                    <a16:creationId xmlns:a16="http://schemas.microsoft.com/office/drawing/2014/main" id="{EF55C305-BEAE-2F82-2AE5-4B1932866303}"/>
                  </a:ext>
                </a:extLst>
              </p:cNvPr>
              <p:cNvSpPr txBox="1">
                <a:spLocks noRot="1" noChangeAspect="1" noMove="1" noResize="1" noEditPoints="1" noAdjustHandles="1" noChangeArrowheads="1" noChangeShapeType="1" noTextEdit="1"/>
              </p:cNvSpPr>
              <p:nvPr/>
            </p:nvSpPr>
            <p:spPr>
              <a:xfrm>
                <a:off x="5048833" y="3744539"/>
                <a:ext cx="326755" cy="86690"/>
              </a:xfrm>
              <a:prstGeom prst="rect">
                <a:avLst/>
              </a:prstGeom>
              <a:blipFill>
                <a:blip r:embed="rId5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39" name="pole tekstowe 2038">
                <a:extLst>
                  <a:ext uri="{FF2B5EF4-FFF2-40B4-BE49-F238E27FC236}">
                    <a16:creationId xmlns:a16="http://schemas.microsoft.com/office/drawing/2014/main" id="{F13C66C1-93F0-9B90-8243-5713E8AD04E3}"/>
                  </a:ext>
                </a:extLst>
              </p:cNvPr>
              <p:cNvSpPr txBox="1"/>
              <p:nvPr/>
            </p:nvSpPr>
            <p:spPr>
              <a:xfrm>
                <a:off x="5048833" y="393897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39" name="pole tekstowe 2038">
                <a:extLst>
                  <a:ext uri="{FF2B5EF4-FFF2-40B4-BE49-F238E27FC236}">
                    <a16:creationId xmlns:a16="http://schemas.microsoft.com/office/drawing/2014/main" id="{F13C66C1-93F0-9B90-8243-5713E8AD04E3}"/>
                  </a:ext>
                </a:extLst>
              </p:cNvPr>
              <p:cNvSpPr txBox="1">
                <a:spLocks noRot="1" noChangeAspect="1" noMove="1" noResize="1" noEditPoints="1" noAdjustHandles="1" noChangeArrowheads="1" noChangeShapeType="1" noTextEdit="1"/>
              </p:cNvSpPr>
              <p:nvPr/>
            </p:nvSpPr>
            <p:spPr>
              <a:xfrm>
                <a:off x="5048833" y="3938974"/>
                <a:ext cx="326755" cy="86690"/>
              </a:xfrm>
              <a:prstGeom prst="rect">
                <a:avLst/>
              </a:prstGeom>
              <a:blipFill>
                <a:blip r:embed="rId5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0" name="pole tekstowe 2039">
                <a:extLst>
                  <a:ext uri="{FF2B5EF4-FFF2-40B4-BE49-F238E27FC236}">
                    <a16:creationId xmlns:a16="http://schemas.microsoft.com/office/drawing/2014/main" id="{C147AE70-8723-BDEF-2FDF-3B2A6DCB29E3}"/>
                  </a:ext>
                </a:extLst>
              </p:cNvPr>
              <p:cNvSpPr txBox="1"/>
              <p:nvPr/>
            </p:nvSpPr>
            <p:spPr>
              <a:xfrm>
                <a:off x="5048833" y="41334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0" name="pole tekstowe 2039">
                <a:extLst>
                  <a:ext uri="{FF2B5EF4-FFF2-40B4-BE49-F238E27FC236}">
                    <a16:creationId xmlns:a16="http://schemas.microsoft.com/office/drawing/2014/main" id="{C147AE70-8723-BDEF-2FDF-3B2A6DCB29E3}"/>
                  </a:ext>
                </a:extLst>
              </p:cNvPr>
              <p:cNvSpPr txBox="1">
                <a:spLocks noRot="1" noChangeAspect="1" noMove="1" noResize="1" noEditPoints="1" noAdjustHandles="1" noChangeArrowheads="1" noChangeShapeType="1" noTextEdit="1"/>
              </p:cNvSpPr>
              <p:nvPr/>
            </p:nvSpPr>
            <p:spPr>
              <a:xfrm>
                <a:off x="5048833" y="4133409"/>
                <a:ext cx="326755" cy="86690"/>
              </a:xfrm>
              <a:prstGeom prst="rect">
                <a:avLst/>
              </a:prstGeom>
              <a:blipFill>
                <a:blip r:embed="rId5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1" name="pole tekstowe 2040">
                <a:extLst>
                  <a:ext uri="{FF2B5EF4-FFF2-40B4-BE49-F238E27FC236}">
                    <a16:creationId xmlns:a16="http://schemas.microsoft.com/office/drawing/2014/main" id="{A7092A43-2C17-BB0C-9986-2594601FC8B1}"/>
                  </a:ext>
                </a:extLst>
              </p:cNvPr>
              <p:cNvSpPr txBox="1"/>
              <p:nvPr/>
            </p:nvSpPr>
            <p:spPr>
              <a:xfrm>
                <a:off x="5048833" y="43278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1" name="pole tekstowe 2040">
                <a:extLst>
                  <a:ext uri="{FF2B5EF4-FFF2-40B4-BE49-F238E27FC236}">
                    <a16:creationId xmlns:a16="http://schemas.microsoft.com/office/drawing/2014/main" id="{A7092A43-2C17-BB0C-9986-2594601FC8B1}"/>
                  </a:ext>
                </a:extLst>
              </p:cNvPr>
              <p:cNvSpPr txBox="1">
                <a:spLocks noRot="1" noChangeAspect="1" noMove="1" noResize="1" noEditPoints="1" noAdjustHandles="1" noChangeArrowheads="1" noChangeShapeType="1" noTextEdit="1"/>
              </p:cNvSpPr>
              <p:nvPr/>
            </p:nvSpPr>
            <p:spPr>
              <a:xfrm>
                <a:off x="5048833" y="4327844"/>
                <a:ext cx="326755" cy="86690"/>
              </a:xfrm>
              <a:prstGeom prst="rect">
                <a:avLst/>
              </a:prstGeom>
              <a:blipFill>
                <a:blip r:embed="rId5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2" name="pole tekstowe 2041">
                <a:extLst>
                  <a:ext uri="{FF2B5EF4-FFF2-40B4-BE49-F238E27FC236}">
                    <a16:creationId xmlns:a16="http://schemas.microsoft.com/office/drawing/2014/main" id="{BAA9213C-8448-7406-3E63-453ED52B3397}"/>
                  </a:ext>
                </a:extLst>
              </p:cNvPr>
              <p:cNvSpPr txBox="1"/>
              <p:nvPr/>
            </p:nvSpPr>
            <p:spPr>
              <a:xfrm>
                <a:off x="5048833" y="45222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2" name="pole tekstowe 2041">
                <a:extLst>
                  <a:ext uri="{FF2B5EF4-FFF2-40B4-BE49-F238E27FC236}">
                    <a16:creationId xmlns:a16="http://schemas.microsoft.com/office/drawing/2014/main" id="{BAA9213C-8448-7406-3E63-453ED52B3397}"/>
                  </a:ext>
                </a:extLst>
              </p:cNvPr>
              <p:cNvSpPr txBox="1">
                <a:spLocks noRot="1" noChangeAspect="1" noMove="1" noResize="1" noEditPoints="1" noAdjustHandles="1" noChangeArrowheads="1" noChangeShapeType="1" noTextEdit="1"/>
              </p:cNvSpPr>
              <p:nvPr/>
            </p:nvSpPr>
            <p:spPr>
              <a:xfrm>
                <a:off x="5048833" y="4522276"/>
                <a:ext cx="326755" cy="86690"/>
              </a:xfrm>
              <a:prstGeom prst="rect">
                <a:avLst/>
              </a:prstGeom>
              <a:blipFill>
                <a:blip r:embed="rId5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3" name="pole tekstowe 2042">
                <a:extLst>
                  <a:ext uri="{FF2B5EF4-FFF2-40B4-BE49-F238E27FC236}">
                    <a16:creationId xmlns:a16="http://schemas.microsoft.com/office/drawing/2014/main" id="{09A00ECA-8BF5-6374-BFB7-55863C35161B}"/>
                  </a:ext>
                </a:extLst>
              </p:cNvPr>
              <p:cNvSpPr txBox="1"/>
              <p:nvPr/>
            </p:nvSpPr>
            <p:spPr>
              <a:xfrm>
                <a:off x="5280544" y="16082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3" name="pole tekstowe 2042">
                <a:extLst>
                  <a:ext uri="{FF2B5EF4-FFF2-40B4-BE49-F238E27FC236}">
                    <a16:creationId xmlns:a16="http://schemas.microsoft.com/office/drawing/2014/main" id="{09A00ECA-8BF5-6374-BFB7-55863C35161B}"/>
                  </a:ext>
                </a:extLst>
              </p:cNvPr>
              <p:cNvSpPr txBox="1">
                <a:spLocks noRot="1" noChangeAspect="1" noMove="1" noResize="1" noEditPoints="1" noAdjustHandles="1" noChangeArrowheads="1" noChangeShapeType="1" noTextEdit="1"/>
              </p:cNvSpPr>
              <p:nvPr/>
            </p:nvSpPr>
            <p:spPr>
              <a:xfrm>
                <a:off x="5280544" y="1608280"/>
                <a:ext cx="326755" cy="86690"/>
              </a:xfrm>
              <a:prstGeom prst="rect">
                <a:avLst/>
              </a:prstGeom>
              <a:blipFill>
                <a:blip r:embed="rId5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4" name="pole tekstowe 2043">
                <a:extLst>
                  <a:ext uri="{FF2B5EF4-FFF2-40B4-BE49-F238E27FC236}">
                    <a16:creationId xmlns:a16="http://schemas.microsoft.com/office/drawing/2014/main" id="{19ACAE88-C7B1-B9B0-7076-1C506084FA20}"/>
                  </a:ext>
                </a:extLst>
              </p:cNvPr>
              <p:cNvSpPr txBox="1"/>
              <p:nvPr/>
            </p:nvSpPr>
            <p:spPr>
              <a:xfrm>
                <a:off x="5280544" y="17986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4" name="pole tekstowe 2043">
                <a:extLst>
                  <a:ext uri="{FF2B5EF4-FFF2-40B4-BE49-F238E27FC236}">
                    <a16:creationId xmlns:a16="http://schemas.microsoft.com/office/drawing/2014/main" id="{19ACAE88-C7B1-B9B0-7076-1C506084FA20}"/>
                  </a:ext>
                </a:extLst>
              </p:cNvPr>
              <p:cNvSpPr txBox="1">
                <a:spLocks noRot="1" noChangeAspect="1" noMove="1" noResize="1" noEditPoints="1" noAdjustHandles="1" noChangeArrowheads="1" noChangeShapeType="1" noTextEdit="1"/>
              </p:cNvSpPr>
              <p:nvPr/>
            </p:nvSpPr>
            <p:spPr>
              <a:xfrm>
                <a:off x="5280544" y="1798633"/>
                <a:ext cx="326755" cy="86690"/>
              </a:xfrm>
              <a:prstGeom prst="rect">
                <a:avLst/>
              </a:prstGeom>
              <a:blipFill>
                <a:blip r:embed="rId5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5" name="pole tekstowe 2044">
                <a:extLst>
                  <a:ext uri="{FF2B5EF4-FFF2-40B4-BE49-F238E27FC236}">
                    <a16:creationId xmlns:a16="http://schemas.microsoft.com/office/drawing/2014/main" id="{444EEE48-21DE-49AE-EA9B-ACCF3663A714}"/>
                  </a:ext>
                </a:extLst>
              </p:cNvPr>
              <p:cNvSpPr txBox="1"/>
              <p:nvPr/>
            </p:nvSpPr>
            <p:spPr>
              <a:xfrm>
                <a:off x="5280544" y="19930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5" name="pole tekstowe 2044">
                <a:extLst>
                  <a:ext uri="{FF2B5EF4-FFF2-40B4-BE49-F238E27FC236}">
                    <a16:creationId xmlns:a16="http://schemas.microsoft.com/office/drawing/2014/main" id="{444EEE48-21DE-49AE-EA9B-ACCF3663A714}"/>
                  </a:ext>
                </a:extLst>
              </p:cNvPr>
              <p:cNvSpPr txBox="1">
                <a:spLocks noRot="1" noChangeAspect="1" noMove="1" noResize="1" noEditPoints="1" noAdjustHandles="1" noChangeArrowheads="1" noChangeShapeType="1" noTextEdit="1"/>
              </p:cNvSpPr>
              <p:nvPr/>
            </p:nvSpPr>
            <p:spPr>
              <a:xfrm>
                <a:off x="5280544" y="1993068"/>
                <a:ext cx="326755" cy="86690"/>
              </a:xfrm>
              <a:prstGeom prst="rect">
                <a:avLst/>
              </a:prstGeom>
              <a:blipFill>
                <a:blip r:embed="rId6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6" name="pole tekstowe 2045">
                <a:extLst>
                  <a:ext uri="{FF2B5EF4-FFF2-40B4-BE49-F238E27FC236}">
                    <a16:creationId xmlns:a16="http://schemas.microsoft.com/office/drawing/2014/main" id="{DC986985-FA35-C801-A052-35F380FE3298}"/>
                  </a:ext>
                </a:extLst>
              </p:cNvPr>
              <p:cNvSpPr txBox="1"/>
              <p:nvPr/>
            </p:nvSpPr>
            <p:spPr>
              <a:xfrm>
                <a:off x="5280544" y="21875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6" name="pole tekstowe 2045">
                <a:extLst>
                  <a:ext uri="{FF2B5EF4-FFF2-40B4-BE49-F238E27FC236}">
                    <a16:creationId xmlns:a16="http://schemas.microsoft.com/office/drawing/2014/main" id="{DC986985-FA35-C801-A052-35F380FE3298}"/>
                  </a:ext>
                </a:extLst>
              </p:cNvPr>
              <p:cNvSpPr txBox="1">
                <a:spLocks noRot="1" noChangeAspect="1" noMove="1" noResize="1" noEditPoints="1" noAdjustHandles="1" noChangeArrowheads="1" noChangeShapeType="1" noTextEdit="1"/>
              </p:cNvSpPr>
              <p:nvPr/>
            </p:nvSpPr>
            <p:spPr>
              <a:xfrm>
                <a:off x="5280544" y="2187503"/>
                <a:ext cx="326755" cy="86690"/>
              </a:xfrm>
              <a:prstGeom prst="rect">
                <a:avLst/>
              </a:prstGeom>
              <a:blipFill>
                <a:blip r:embed="rId6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7" name="pole tekstowe 2046">
                <a:extLst>
                  <a:ext uri="{FF2B5EF4-FFF2-40B4-BE49-F238E27FC236}">
                    <a16:creationId xmlns:a16="http://schemas.microsoft.com/office/drawing/2014/main" id="{8E493C2F-C1D1-ACFA-D169-39FC37280821}"/>
                  </a:ext>
                </a:extLst>
              </p:cNvPr>
              <p:cNvSpPr txBox="1"/>
              <p:nvPr/>
            </p:nvSpPr>
            <p:spPr>
              <a:xfrm>
                <a:off x="5280544" y="23819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7" name="pole tekstowe 2046">
                <a:extLst>
                  <a:ext uri="{FF2B5EF4-FFF2-40B4-BE49-F238E27FC236}">
                    <a16:creationId xmlns:a16="http://schemas.microsoft.com/office/drawing/2014/main" id="{8E493C2F-C1D1-ACFA-D169-39FC37280821}"/>
                  </a:ext>
                </a:extLst>
              </p:cNvPr>
              <p:cNvSpPr txBox="1">
                <a:spLocks noRot="1" noChangeAspect="1" noMove="1" noResize="1" noEditPoints="1" noAdjustHandles="1" noChangeArrowheads="1" noChangeShapeType="1" noTextEdit="1"/>
              </p:cNvSpPr>
              <p:nvPr/>
            </p:nvSpPr>
            <p:spPr>
              <a:xfrm>
                <a:off x="5280544" y="2381938"/>
                <a:ext cx="326755" cy="86690"/>
              </a:xfrm>
              <a:prstGeom prst="rect">
                <a:avLst/>
              </a:prstGeom>
              <a:blipFill>
                <a:blip r:embed="rId6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8" name="pole tekstowe 2047">
                <a:extLst>
                  <a:ext uri="{FF2B5EF4-FFF2-40B4-BE49-F238E27FC236}">
                    <a16:creationId xmlns:a16="http://schemas.microsoft.com/office/drawing/2014/main" id="{5FA496CB-7A50-8858-A5A6-E257392749AA}"/>
                  </a:ext>
                </a:extLst>
              </p:cNvPr>
              <p:cNvSpPr txBox="1"/>
              <p:nvPr/>
            </p:nvSpPr>
            <p:spPr>
              <a:xfrm>
                <a:off x="5280544" y="25763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8" name="pole tekstowe 2047">
                <a:extLst>
                  <a:ext uri="{FF2B5EF4-FFF2-40B4-BE49-F238E27FC236}">
                    <a16:creationId xmlns:a16="http://schemas.microsoft.com/office/drawing/2014/main" id="{5FA496CB-7A50-8858-A5A6-E257392749AA}"/>
                  </a:ext>
                </a:extLst>
              </p:cNvPr>
              <p:cNvSpPr txBox="1">
                <a:spLocks noRot="1" noChangeAspect="1" noMove="1" noResize="1" noEditPoints="1" noAdjustHandles="1" noChangeArrowheads="1" noChangeShapeType="1" noTextEdit="1"/>
              </p:cNvSpPr>
              <p:nvPr/>
            </p:nvSpPr>
            <p:spPr>
              <a:xfrm>
                <a:off x="5280544" y="2576373"/>
                <a:ext cx="326755" cy="86690"/>
              </a:xfrm>
              <a:prstGeom prst="rect">
                <a:avLst/>
              </a:prstGeom>
              <a:blipFill>
                <a:blip r:embed="rId6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49" name="pole tekstowe 2048">
                <a:extLst>
                  <a:ext uri="{FF2B5EF4-FFF2-40B4-BE49-F238E27FC236}">
                    <a16:creationId xmlns:a16="http://schemas.microsoft.com/office/drawing/2014/main" id="{F9953B1E-D0B8-A41D-61CF-CC12F3A2170E}"/>
                  </a:ext>
                </a:extLst>
              </p:cNvPr>
              <p:cNvSpPr txBox="1"/>
              <p:nvPr/>
            </p:nvSpPr>
            <p:spPr>
              <a:xfrm>
                <a:off x="5280544" y="27708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49" name="pole tekstowe 2048">
                <a:extLst>
                  <a:ext uri="{FF2B5EF4-FFF2-40B4-BE49-F238E27FC236}">
                    <a16:creationId xmlns:a16="http://schemas.microsoft.com/office/drawing/2014/main" id="{F9953B1E-D0B8-A41D-61CF-CC12F3A2170E}"/>
                  </a:ext>
                </a:extLst>
              </p:cNvPr>
              <p:cNvSpPr txBox="1">
                <a:spLocks noRot="1" noChangeAspect="1" noMove="1" noResize="1" noEditPoints="1" noAdjustHandles="1" noChangeArrowheads="1" noChangeShapeType="1" noTextEdit="1"/>
              </p:cNvSpPr>
              <p:nvPr/>
            </p:nvSpPr>
            <p:spPr>
              <a:xfrm>
                <a:off x="5280544" y="2770808"/>
                <a:ext cx="326755" cy="86690"/>
              </a:xfrm>
              <a:prstGeom prst="rect">
                <a:avLst/>
              </a:prstGeom>
              <a:blipFill>
                <a:blip r:embed="rId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0" name="pole tekstowe 2049">
                <a:extLst>
                  <a:ext uri="{FF2B5EF4-FFF2-40B4-BE49-F238E27FC236}">
                    <a16:creationId xmlns:a16="http://schemas.microsoft.com/office/drawing/2014/main" id="{0323E8B1-A834-28D3-4984-6932B6E36163}"/>
                  </a:ext>
                </a:extLst>
              </p:cNvPr>
              <p:cNvSpPr txBox="1"/>
              <p:nvPr/>
            </p:nvSpPr>
            <p:spPr>
              <a:xfrm>
                <a:off x="5280544" y="29652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0" name="pole tekstowe 2049">
                <a:extLst>
                  <a:ext uri="{FF2B5EF4-FFF2-40B4-BE49-F238E27FC236}">
                    <a16:creationId xmlns:a16="http://schemas.microsoft.com/office/drawing/2014/main" id="{0323E8B1-A834-28D3-4984-6932B6E36163}"/>
                  </a:ext>
                </a:extLst>
              </p:cNvPr>
              <p:cNvSpPr txBox="1">
                <a:spLocks noRot="1" noChangeAspect="1" noMove="1" noResize="1" noEditPoints="1" noAdjustHandles="1" noChangeArrowheads="1" noChangeShapeType="1" noTextEdit="1"/>
              </p:cNvSpPr>
              <p:nvPr/>
            </p:nvSpPr>
            <p:spPr>
              <a:xfrm>
                <a:off x="5280544" y="2965243"/>
                <a:ext cx="326755" cy="86690"/>
              </a:xfrm>
              <a:prstGeom prst="rect">
                <a:avLst/>
              </a:prstGeom>
              <a:blipFill>
                <a:blip r:embed="rId6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1" name="pole tekstowe 2050">
                <a:extLst>
                  <a:ext uri="{FF2B5EF4-FFF2-40B4-BE49-F238E27FC236}">
                    <a16:creationId xmlns:a16="http://schemas.microsoft.com/office/drawing/2014/main" id="{3D867CFE-6B50-6C5F-AC98-A3A1E2310129}"/>
                  </a:ext>
                </a:extLst>
              </p:cNvPr>
              <p:cNvSpPr txBox="1"/>
              <p:nvPr/>
            </p:nvSpPr>
            <p:spPr>
              <a:xfrm>
                <a:off x="5280544" y="31596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1" name="pole tekstowe 2050">
                <a:extLst>
                  <a:ext uri="{FF2B5EF4-FFF2-40B4-BE49-F238E27FC236}">
                    <a16:creationId xmlns:a16="http://schemas.microsoft.com/office/drawing/2014/main" id="{3D867CFE-6B50-6C5F-AC98-A3A1E2310129}"/>
                  </a:ext>
                </a:extLst>
              </p:cNvPr>
              <p:cNvSpPr txBox="1">
                <a:spLocks noRot="1" noChangeAspect="1" noMove="1" noResize="1" noEditPoints="1" noAdjustHandles="1" noChangeArrowheads="1" noChangeShapeType="1" noTextEdit="1"/>
              </p:cNvSpPr>
              <p:nvPr/>
            </p:nvSpPr>
            <p:spPr>
              <a:xfrm>
                <a:off x="5280544" y="3159678"/>
                <a:ext cx="326755" cy="86690"/>
              </a:xfrm>
              <a:prstGeom prst="rect">
                <a:avLst/>
              </a:prstGeom>
              <a:blipFill>
                <a:blip r:embed="rId6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2" name="pole tekstowe 2051">
                <a:extLst>
                  <a:ext uri="{FF2B5EF4-FFF2-40B4-BE49-F238E27FC236}">
                    <a16:creationId xmlns:a16="http://schemas.microsoft.com/office/drawing/2014/main" id="{64315CAE-DC10-9062-E181-22F8CAEF86D3}"/>
                  </a:ext>
                </a:extLst>
              </p:cNvPr>
              <p:cNvSpPr txBox="1"/>
              <p:nvPr/>
            </p:nvSpPr>
            <p:spPr>
              <a:xfrm>
                <a:off x="5280544" y="33541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2" name="pole tekstowe 2051">
                <a:extLst>
                  <a:ext uri="{FF2B5EF4-FFF2-40B4-BE49-F238E27FC236}">
                    <a16:creationId xmlns:a16="http://schemas.microsoft.com/office/drawing/2014/main" id="{64315CAE-DC10-9062-E181-22F8CAEF86D3}"/>
                  </a:ext>
                </a:extLst>
              </p:cNvPr>
              <p:cNvSpPr txBox="1">
                <a:spLocks noRot="1" noChangeAspect="1" noMove="1" noResize="1" noEditPoints="1" noAdjustHandles="1" noChangeArrowheads="1" noChangeShapeType="1" noTextEdit="1"/>
              </p:cNvSpPr>
              <p:nvPr/>
            </p:nvSpPr>
            <p:spPr>
              <a:xfrm>
                <a:off x="5280544" y="3354113"/>
                <a:ext cx="326755" cy="86690"/>
              </a:xfrm>
              <a:prstGeom prst="rect">
                <a:avLst/>
              </a:prstGeom>
              <a:blipFill>
                <a:blip r:embed="rId6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3" name="pole tekstowe 2052">
                <a:extLst>
                  <a:ext uri="{FF2B5EF4-FFF2-40B4-BE49-F238E27FC236}">
                    <a16:creationId xmlns:a16="http://schemas.microsoft.com/office/drawing/2014/main" id="{3B02883C-AD36-C5B6-A961-365D83BC7197}"/>
                  </a:ext>
                </a:extLst>
              </p:cNvPr>
              <p:cNvSpPr txBox="1"/>
              <p:nvPr/>
            </p:nvSpPr>
            <p:spPr>
              <a:xfrm>
                <a:off x="5280544" y="35485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3" name="pole tekstowe 2052">
                <a:extLst>
                  <a:ext uri="{FF2B5EF4-FFF2-40B4-BE49-F238E27FC236}">
                    <a16:creationId xmlns:a16="http://schemas.microsoft.com/office/drawing/2014/main" id="{3B02883C-AD36-C5B6-A961-365D83BC7197}"/>
                  </a:ext>
                </a:extLst>
              </p:cNvPr>
              <p:cNvSpPr txBox="1">
                <a:spLocks noRot="1" noChangeAspect="1" noMove="1" noResize="1" noEditPoints="1" noAdjustHandles="1" noChangeArrowheads="1" noChangeShapeType="1" noTextEdit="1"/>
              </p:cNvSpPr>
              <p:nvPr/>
            </p:nvSpPr>
            <p:spPr>
              <a:xfrm>
                <a:off x="5280544" y="3548548"/>
                <a:ext cx="326755" cy="86690"/>
              </a:xfrm>
              <a:prstGeom prst="rect">
                <a:avLst/>
              </a:prstGeom>
              <a:blipFill>
                <a:blip r:embed="rId6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4" name="pole tekstowe 2053">
                <a:extLst>
                  <a:ext uri="{FF2B5EF4-FFF2-40B4-BE49-F238E27FC236}">
                    <a16:creationId xmlns:a16="http://schemas.microsoft.com/office/drawing/2014/main" id="{9AD7DFF4-B9EF-B138-7347-C5BA458167C0}"/>
                  </a:ext>
                </a:extLst>
              </p:cNvPr>
              <p:cNvSpPr txBox="1"/>
              <p:nvPr/>
            </p:nvSpPr>
            <p:spPr>
              <a:xfrm>
                <a:off x="5280544" y="374298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4" name="pole tekstowe 2053">
                <a:extLst>
                  <a:ext uri="{FF2B5EF4-FFF2-40B4-BE49-F238E27FC236}">
                    <a16:creationId xmlns:a16="http://schemas.microsoft.com/office/drawing/2014/main" id="{9AD7DFF4-B9EF-B138-7347-C5BA458167C0}"/>
                  </a:ext>
                </a:extLst>
              </p:cNvPr>
              <p:cNvSpPr txBox="1">
                <a:spLocks noRot="1" noChangeAspect="1" noMove="1" noResize="1" noEditPoints="1" noAdjustHandles="1" noChangeArrowheads="1" noChangeShapeType="1" noTextEdit="1"/>
              </p:cNvSpPr>
              <p:nvPr/>
            </p:nvSpPr>
            <p:spPr>
              <a:xfrm>
                <a:off x="5280544" y="3742983"/>
                <a:ext cx="326755" cy="86690"/>
              </a:xfrm>
              <a:prstGeom prst="rect">
                <a:avLst/>
              </a:prstGeom>
              <a:blipFill>
                <a:blip r:embed="rId6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5" name="pole tekstowe 2054">
                <a:extLst>
                  <a:ext uri="{FF2B5EF4-FFF2-40B4-BE49-F238E27FC236}">
                    <a16:creationId xmlns:a16="http://schemas.microsoft.com/office/drawing/2014/main" id="{C07B2F8A-0D7D-E2EB-6431-9B05F01A58E2}"/>
                  </a:ext>
                </a:extLst>
              </p:cNvPr>
              <p:cNvSpPr txBox="1"/>
              <p:nvPr/>
            </p:nvSpPr>
            <p:spPr>
              <a:xfrm>
                <a:off x="5280544" y="39374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5" name="pole tekstowe 2054">
                <a:extLst>
                  <a:ext uri="{FF2B5EF4-FFF2-40B4-BE49-F238E27FC236}">
                    <a16:creationId xmlns:a16="http://schemas.microsoft.com/office/drawing/2014/main" id="{C07B2F8A-0D7D-E2EB-6431-9B05F01A58E2}"/>
                  </a:ext>
                </a:extLst>
              </p:cNvPr>
              <p:cNvSpPr txBox="1">
                <a:spLocks noRot="1" noChangeAspect="1" noMove="1" noResize="1" noEditPoints="1" noAdjustHandles="1" noChangeArrowheads="1" noChangeShapeType="1" noTextEdit="1"/>
              </p:cNvSpPr>
              <p:nvPr/>
            </p:nvSpPr>
            <p:spPr>
              <a:xfrm>
                <a:off x="5280544" y="3937418"/>
                <a:ext cx="326755" cy="86690"/>
              </a:xfrm>
              <a:prstGeom prst="rect">
                <a:avLst/>
              </a:prstGeom>
              <a:blipFill>
                <a:blip r:embed="rId7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6" name="pole tekstowe 2055">
                <a:extLst>
                  <a:ext uri="{FF2B5EF4-FFF2-40B4-BE49-F238E27FC236}">
                    <a16:creationId xmlns:a16="http://schemas.microsoft.com/office/drawing/2014/main" id="{59800724-7BE3-F8D1-5341-6E2919701652}"/>
                  </a:ext>
                </a:extLst>
              </p:cNvPr>
              <p:cNvSpPr txBox="1"/>
              <p:nvPr/>
            </p:nvSpPr>
            <p:spPr>
              <a:xfrm>
                <a:off x="5280544" y="413185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6" name="pole tekstowe 2055">
                <a:extLst>
                  <a:ext uri="{FF2B5EF4-FFF2-40B4-BE49-F238E27FC236}">
                    <a16:creationId xmlns:a16="http://schemas.microsoft.com/office/drawing/2014/main" id="{59800724-7BE3-F8D1-5341-6E2919701652}"/>
                  </a:ext>
                </a:extLst>
              </p:cNvPr>
              <p:cNvSpPr txBox="1">
                <a:spLocks noRot="1" noChangeAspect="1" noMove="1" noResize="1" noEditPoints="1" noAdjustHandles="1" noChangeArrowheads="1" noChangeShapeType="1" noTextEdit="1"/>
              </p:cNvSpPr>
              <p:nvPr/>
            </p:nvSpPr>
            <p:spPr>
              <a:xfrm>
                <a:off x="5280544" y="4131853"/>
                <a:ext cx="326755" cy="86690"/>
              </a:xfrm>
              <a:prstGeom prst="rect">
                <a:avLst/>
              </a:prstGeom>
              <a:blipFill>
                <a:blip r:embed="rId7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7" name="pole tekstowe 2056">
                <a:extLst>
                  <a:ext uri="{FF2B5EF4-FFF2-40B4-BE49-F238E27FC236}">
                    <a16:creationId xmlns:a16="http://schemas.microsoft.com/office/drawing/2014/main" id="{EA09273A-8A55-3B95-145D-B1356272E10D}"/>
                  </a:ext>
                </a:extLst>
              </p:cNvPr>
              <p:cNvSpPr txBox="1"/>
              <p:nvPr/>
            </p:nvSpPr>
            <p:spPr>
              <a:xfrm>
                <a:off x="5280544" y="432628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7" name="pole tekstowe 2056">
                <a:extLst>
                  <a:ext uri="{FF2B5EF4-FFF2-40B4-BE49-F238E27FC236}">
                    <a16:creationId xmlns:a16="http://schemas.microsoft.com/office/drawing/2014/main" id="{EA09273A-8A55-3B95-145D-B1356272E10D}"/>
                  </a:ext>
                </a:extLst>
              </p:cNvPr>
              <p:cNvSpPr txBox="1">
                <a:spLocks noRot="1" noChangeAspect="1" noMove="1" noResize="1" noEditPoints="1" noAdjustHandles="1" noChangeArrowheads="1" noChangeShapeType="1" noTextEdit="1"/>
              </p:cNvSpPr>
              <p:nvPr/>
            </p:nvSpPr>
            <p:spPr>
              <a:xfrm>
                <a:off x="5280544" y="4326288"/>
                <a:ext cx="326755" cy="86690"/>
              </a:xfrm>
              <a:prstGeom prst="rect">
                <a:avLst/>
              </a:prstGeom>
              <a:blipFill>
                <a:blip r:embed="rId7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58" name="pole tekstowe 2057">
                <a:extLst>
                  <a:ext uri="{FF2B5EF4-FFF2-40B4-BE49-F238E27FC236}">
                    <a16:creationId xmlns:a16="http://schemas.microsoft.com/office/drawing/2014/main" id="{C70BEA94-E826-4754-9BDA-4AFE0C7B8E7B}"/>
                  </a:ext>
                </a:extLst>
              </p:cNvPr>
              <p:cNvSpPr txBox="1"/>
              <p:nvPr/>
            </p:nvSpPr>
            <p:spPr>
              <a:xfrm>
                <a:off x="5280544" y="45207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058" name="pole tekstowe 2057">
                <a:extLst>
                  <a:ext uri="{FF2B5EF4-FFF2-40B4-BE49-F238E27FC236}">
                    <a16:creationId xmlns:a16="http://schemas.microsoft.com/office/drawing/2014/main" id="{C70BEA94-E826-4754-9BDA-4AFE0C7B8E7B}"/>
                  </a:ext>
                </a:extLst>
              </p:cNvPr>
              <p:cNvSpPr txBox="1">
                <a:spLocks noRot="1" noChangeAspect="1" noMove="1" noResize="1" noEditPoints="1" noAdjustHandles="1" noChangeArrowheads="1" noChangeShapeType="1" noTextEdit="1"/>
              </p:cNvSpPr>
              <p:nvPr/>
            </p:nvSpPr>
            <p:spPr>
              <a:xfrm>
                <a:off x="5280544" y="4520720"/>
                <a:ext cx="326755" cy="86690"/>
              </a:xfrm>
              <a:prstGeom prst="rect">
                <a:avLst/>
              </a:prstGeom>
              <a:blipFill>
                <a:blip r:embed="rId7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3" name="pole tekstowe 2122">
                <a:extLst>
                  <a:ext uri="{FF2B5EF4-FFF2-40B4-BE49-F238E27FC236}">
                    <a16:creationId xmlns:a16="http://schemas.microsoft.com/office/drawing/2014/main" id="{41D499AA-B29F-C4FF-0DB6-22498C5A5220}"/>
                  </a:ext>
                </a:extLst>
              </p:cNvPr>
              <p:cNvSpPr txBox="1"/>
              <p:nvPr/>
            </p:nvSpPr>
            <p:spPr>
              <a:xfrm>
                <a:off x="5502923" y="16067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3" name="pole tekstowe 2122">
                <a:extLst>
                  <a:ext uri="{FF2B5EF4-FFF2-40B4-BE49-F238E27FC236}">
                    <a16:creationId xmlns:a16="http://schemas.microsoft.com/office/drawing/2014/main" id="{41D499AA-B29F-C4FF-0DB6-22498C5A5220}"/>
                  </a:ext>
                </a:extLst>
              </p:cNvPr>
              <p:cNvSpPr txBox="1">
                <a:spLocks noRot="1" noChangeAspect="1" noMove="1" noResize="1" noEditPoints="1" noAdjustHandles="1" noChangeArrowheads="1" noChangeShapeType="1" noTextEdit="1"/>
              </p:cNvSpPr>
              <p:nvPr/>
            </p:nvSpPr>
            <p:spPr>
              <a:xfrm>
                <a:off x="5502923" y="1606726"/>
                <a:ext cx="326755" cy="86690"/>
              </a:xfrm>
              <a:prstGeom prst="rect">
                <a:avLst/>
              </a:prstGeom>
              <a:blipFill>
                <a:blip r:embed="rId7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4" name="pole tekstowe 2123">
                <a:extLst>
                  <a:ext uri="{FF2B5EF4-FFF2-40B4-BE49-F238E27FC236}">
                    <a16:creationId xmlns:a16="http://schemas.microsoft.com/office/drawing/2014/main" id="{030C5D91-80BE-62C5-CB3D-7EB879915BEB}"/>
                  </a:ext>
                </a:extLst>
              </p:cNvPr>
              <p:cNvSpPr txBox="1"/>
              <p:nvPr/>
            </p:nvSpPr>
            <p:spPr>
              <a:xfrm>
                <a:off x="5502923" y="17970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4" name="pole tekstowe 2123">
                <a:extLst>
                  <a:ext uri="{FF2B5EF4-FFF2-40B4-BE49-F238E27FC236}">
                    <a16:creationId xmlns:a16="http://schemas.microsoft.com/office/drawing/2014/main" id="{030C5D91-80BE-62C5-CB3D-7EB879915BEB}"/>
                  </a:ext>
                </a:extLst>
              </p:cNvPr>
              <p:cNvSpPr txBox="1">
                <a:spLocks noRot="1" noChangeAspect="1" noMove="1" noResize="1" noEditPoints="1" noAdjustHandles="1" noChangeArrowheads="1" noChangeShapeType="1" noTextEdit="1"/>
              </p:cNvSpPr>
              <p:nvPr/>
            </p:nvSpPr>
            <p:spPr>
              <a:xfrm>
                <a:off x="5502923" y="1797079"/>
                <a:ext cx="326755" cy="86690"/>
              </a:xfrm>
              <a:prstGeom prst="rect">
                <a:avLst/>
              </a:prstGeom>
              <a:blipFill>
                <a:blip r:embed="rId7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5" name="pole tekstowe 2124">
                <a:extLst>
                  <a:ext uri="{FF2B5EF4-FFF2-40B4-BE49-F238E27FC236}">
                    <a16:creationId xmlns:a16="http://schemas.microsoft.com/office/drawing/2014/main" id="{F769BE4E-58D2-5297-0E8C-319ED9E6EC63}"/>
                  </a:ext>
                </a:extLst>
              </p:cNvPr>
              <p:cNvSpPr txBox="1"/>
              <p:nvPr/>
            </p:nvSpPr>
            <p:spPr>
              <a:xfrm>
                <a:off x="5502923" y="19915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5" name="pole tekstowe 2124">
                <a:extLst>
                  <a:ext uri="{FF2B5EF4-FFF2-40B4-BE49-F238E27FC236}">
                    <a16:creationId xmlns:a16="http://schemas.microsoft.com/office/drawing/2014/main" id="{F769BE4E-58D2-5297-0E8C-319ED9E6EC63}"/>
                  </a:ext>
                </a:extLst>
              </p:cNvPr>
              <p:cNvSpPr txBox="1">
                <a:spLocks noRot="1" noChangeAspect="1" noMove="1" noResize="1" noEditPoints="1" noAdjustHandles="1" noChangeArrowheads="1" noChangeShapeType="1" noTextEdit="1"/>
              </p:cNvSpPr>
              <p:nvPr/>
            </p:nvSpPr>
            <p:spPr>
              <a:xfrm>
                <a:off x="5502923" y="1991514"/>
                <a:ext cx="326755" cy="86690"/>
              </a:xfrm>
              <a:prstGeom prst="rect">
                <a:avLst/>
              </a:prstGeom>
              <a:blipFill>
                <a:blip r:embed="rId7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6" name="pole tekstowe 2125">
                <a:extLst>
                  <a:ext uri="{FF2B5EF4-FFF2-40B4-BE49-F238E27FC236}">
                    <a16:creationId xmlns:a16="http://schemas.microsoft.com/office/drawing/2014/main" id="{86C23A4C-5D2F-53B3-EED4-1578D9D36C0A}"/>
                  </a:ext>
                </a:extLst>
              </p:cNvPr>
              <p:cNvSpPr txBox="1"/>
              <p:nvPr/>
            </p:nvSpPr>
            <p:spPr>
              <a:xfrm>
                <a:off x="5502923" y="21859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6" name="pole tekstowe 2125">
                <a:extLst>
                  <a:ext uri="{FF2B5EF4-FFF2-40B4-BE49-F238E27FC236}">
                    <a16:creationId xmlns:a16="http://schemas.microsoft.com/office/drawing/2014/main" id="{86C23A4C-5D2F-53B3-EED4-1578D9D36C0A}"/>
                  </a:ext>
                </a:extLst>
              </p:cNvPr>
              <p:cNvSpPr txBox="1">
                <a:spLocks noRot="1" noChangeAspect="1" noMove="1" noResize="1" noEditPoints="1" noAdjustHandles="1" noChangeArrowheads="1" noChangeShapeType="1" noTextEdit="1"/>
              </p:cNvSpPr>
              <p:nvPr/>
            </p:nvSpPr>
            <p:spPr>
              <a:xfrm>
                <a:off x="5502923" y="2185949"/>
                <a:ext cx="326755" cy="86690"/>
              </a:xfrm>
              <a:prstGeom prst="rect">
                <a:avLst/>
              </a:prstGeom>
              <a:blipFill>
                <a:blip r:embed="rId7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7" name="pole tekstowe 2126">
                <a:extLst>
                  <a:ext uri="{FF2B5EF4-FFF2-40B4-BE49-F238E27FC236}">
                    <a16:creationId xmlns:a16="http://schemas.microsoft.com/office/drawing/2014/main" id="{B226C675-B55B-0693-82CD-41BBDEB04AA4}"/>
                  </a:ext>
                </a:extLst>
              </p:cNvPr>
              <p:cNvSpPr txBox="1"/>
              <p:nvPr/>
            </p:nvSpPr>
            <p:spPr>
              <a:xfrm>
                <a:off x="5502923" y="23803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7" name="pole tekstowe 2126">
                <a:extLst>
                  <a:ext uri="{FF2B5EF4-FFF2-40B4-BE49-F238E27FC236}">
                    <a16:creationId xmlns:a16="http://schemas.microsoft.com/office/drawing/2014/main" id="{B226C675-B55B-0693-82CD-41BBDEB04AA4}"/>
                  </a:ext>
                </a:extLst>
              </p:cNvPr>
              <p:cNvSpPr txBox="1">
                <a:spLocks noRot="1" noChangeAspect="1" noMove="1" noResize="1" noEditPoints="1" noAdjustHandles="1" noChangeArrowheads="1" noChangeShapeType="1" noTextEdit="1"/>
              </p:cNvSpPr>
              <p:nvPr/>
            </p:nvSpPr>
            <p:spPr>
              <a:xfrm>
                <a:off x="5502923" y="2380384"/>
                <a:ext cx="326755" cy="86690"/>
              </a:xfrm>
              <a:prstGeom prst="rect">
                <a:avLst/>
              </a:prstGeom>
              <a:blipFill>
                <a:blip r:embed="rId7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8" name="pole tekstowe 2127">
                <a:extLst>
                  <a:ext uri="{FF2B5EF4-FFF2-40B4-BE49-F238E27FC236}">
                    <a16:creationId xmlns:a16="http://schemas.microsoft.com/office/drawing/2014/main" id="{DB52FCE6-B105-FA95-4D46-CC80A15D5DFB}"/>
                  </a:ext>
                </a:extLst>
              </p:cNvPr>
              <p:cNvSpPr txBox="1"/>
              <p:nvPr/>
            </p:nvSpPr>
            <p:spPr>
              <a:xfrm>
                <a:off x="5502923" y="25748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8" name="pole tekstowe 2127">
                <a:extLst>
                  <a:ext uri="{FF2B5EF4-FFF2-40B4-BE49-F238E27FC236}">
                    <a16:creationId xmlns:a16="http://schemas.microsoft.com/office/drawing/2014/main" id="{DB52FCE6-B105-FA95-4D46-CC80A15D5DFB}"/>
                  </a:ext>
                </a:extLst>
              </p:cNvPr>
              <p:cNvSpPr txBox="1">
                <a:spLocks noRot="1" noChangeAspect="1" noMove="1" noResize="1" noEditPoints="1" noAdjustHandles="1" noChangeArrowheads="1" noChangeShapeType="1" noTextEdit="1"/>
              </p:cNvSpPr>
              <p:nvPr/>
            </p:nvSpPr>
            <p:spPr>
              <a:xfrm>
                <a:off x="5502923" y="2574819"/>
                <a:ext cx="326755" cy="86690"/>
              </a:xfrm>
              <a:prstGeom prst="rect">
                <a:avLst/>
              </a:prstGeom>
              <a:blipFill>
                <a:blip r:embed="rId7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29" name="pole tekstowe 2128">
                <a:extLst>
                  <a:ext uri="{FF2B5EF4-FFF2-40B4-BE49-F238E27FC236}">
                    <a16:creationId xmlns:a16="http://schemas.microsoft.com/office/drawing/2014/main" id="{8DBC2992-3C40-8D69-2274-125851C3D831}"/>
                  </a:ext>
                </a:extLst>
              </p:cNvPr>
              <p:cNvSpPr txBox="1"/>
              <p:nvPr/>
            </p:nvSpPr>
            <p:spPr>
              <a:xfrm>
                <a:off x="5502923" y="27692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29" name="pole tekstowe 2128">
                <a:extLst>
                  <a:ext uri="{FF2B5EF4-FFF2-40B4-BE49-F238E27FC236}">
                    <a16:creationId xmlns:a16="http://schemas.microsoft.com/office/drawing/2014/main" id="{8DBC2992-3C40-8D69-2274-125851C3D831}"/>
                  </a:ext>
                </a:extLst>
              </p:cNvPr>
              <p:cNvSpPr txBox="1">
                <a:spLocks noRot="1" noChangeAspect="1" noMove="1" noResize="1" noEditPoints="1" noAdjustHandles="1" noChangeArrowheads="1" noChangeShapeType="1" noTextEdit="1"/>
              </p:cNvSpPr>
              <p:nvPr/>
            </p:nvSpPr>
            <p:spPr>
              <a:xfrm>
                <a:off x="5502923" y="2769254"/>
                <a:ext cx="326755" cy="86690"/>
              </a:xfrm>
              <a:prstGeom prst="rect">
                <a:avLst/>
              </a:prstGeom>
              <a:blipFill>
                <a:blip r:embed="rId8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0" name="pole tekstowe 2129">
                <a:extLst>
                  <a:ext uri="{FF2B5EF4-FFF2-40B4-BE49-F238E27FC236}">
                    <a16:creationId xmlns:a16="http://schemas.microsoft.com/office/drawing/2014/main" id="{7D89C392-0FD9-0AFB-2BD5-A2429B63C40B}"/>
                  </a:ext>
                </a:extLst>
              </p:cNvPr>
              <p:cNvSpPr txBox="1"/>
              <p:nvPr/>
            </p:nvSpPr>
            <p:spPr>
              <a:xfrm>
                <a:off x="5502923" y="29636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0" name="pole tekstowe 2129">
                <a:extLst>
                  <a:ext uri="{FF2B5EF4-FFF2-40B4-BE49-F238E27FC236}">
                    <a16:creationId xmlns:a16="http://schemas.microsoft.com/office/drawing/2014/main" id="{7D89C392-0FD9-0AFB-2BD5-A2429B63C40B}"/>
                  </a:ext>
                </a:extLst>
              </p:cNvPr>
              <p:cNvSpPr txBox="1">
                <a:spLocks noRot="1" noChangeAspect="1" noMove="1" noResize="1" noEditPoints="1" noAdjustHandles="1" noChangeArrowheads="1" noChangeShapeType="1" noTextEdit="1"/>
              </p:cNvSpPr>
              <p:nvPr/>
            </p:nvSpPr>
            <p:spPr>
              <a:xfrm>
                <a:off x="5502923" y="2963689"/>
                <a:ext cx="326755" cy="86690"/>
              </a:xfrm>
              <a:prstGeom prst="rect">
                <a:avLst/>
              </a:prstGeom>
              <a:blipFill>
                <a:blip r:embed="rId8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1" name="pole tekstowe 2130">
                <a:extLst>
                  <a:ext uri="{FF2B5EF4-FFF2-40B4-BE49-F238E27FC236}">
                    <a16:creationId xmlns:a16="http://schemas.microsoft.com/office/drawing/2014/main" id="{71DC7DD1-38F1-7210-5863-6B1265C4AC63}"/>
                  </a:ext>
                </a:extLst>
              </p:cNvPr>
              <p:cNvSpPr txBox="1"/>
              <p:nvPr/>
            </p:nvSpPr>
            <p:spPr>
              <a:xfrm>
                <a:off x="5502923" y="31581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1" name="pole tekstowe 2130">
                <a:extLst>
                  <a:ext uri="{FF2B5EF4-FFF2-40B4-BE49-F238E27FC236}">
                    <a16:creationId xmlns:a16="http://schemas.microsoft.com/office/drawing/2014/main" id="{71DC7DD1-38F1-7210-5863-6B1265C4AC63}"/>
                  </a:ext>
                </a:extLst>
              </p:cNvPr>
              <p:cNvSpPr txBox="1">
                <a:spLocks noRot="1" noChangeAspect="1" noMove="1" noResize="1" noEditPoints="1" noAdjustHandles="1" noChangeArrowheads="1" noChangeShapeType="1" noTextEdit="1"/>
              </p:cNvSpPr>
              <p:nvPr/>
            </p:nvSpPr>
            <p:spPr>
              <a:xfrm>
                <a:off x="5502923" y="3158124"/>
                <a:ext cx="326755" cy="86690"/>
              </a:xfrm>
              <a:prstGeom prst="rect">
                <a:avLst/>
              </a:prstGeom>
              <a:blipFill>
                <a:blip r:embed="rId8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2" name="pole tekstowe 2131">
                <a:extLst>
                  <a:ext uri="{FF2B5EF4-FFF2-40B4-BE49-F238E27FC236}">
                    <a16:creationId xmlns:a16="http://schemas.microsoft.com/office/drawing/2014/main" id="{AC7C52F5-B9B6-7DAF-2BF0-37308731F00F}"/>
                  </a:ext>
                </a:extLst>
              </p:cNvPr>
              <p:cNvSpPr txBox="1"/>
              <p:nvPr/>
            </p:nvSpPr>
            <p:spPr>
              <a:xfrm>
                <a:off x="5502923" y="33525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2" name="pole tekstowe 2131">
                <a:extLst>
                  <a:ext uri="{FF2B5EF4-FFF2-40B4-BE49-F238E27FC236}">
                    <a16:creationId xmlns:a16="http://schemas.microsoft.com/office/drawing/2014/main" id="{AC7C52F5-B9B6-7DAF-2BF0-37308731F00F}"/>
                  </a:ext>
                </a:extLst>
              </p:cNvPr>
              <p:cNvSpPr txBox="1">
                <a:spLocks noRot="1" noChangeAspect="1" noMove="1" noResize="1" noEditPoints="1" noAdjustHandles="1" noChangeArrowheads="1" noChangeShapeType="1" noTextEdit="1"/>
              </p:cNvSpPr>
              <p:nvPr/>
            </p:nvSpPr>
            <p:spPr>
              <a:xfrm>
                <a:off x="5502923" y="3352559"/>
                <a:ext cx="326755" cy="86690"/>
              </a:xfrm>
              <a:prstGeom prst="rect">
                <a:avLst/>
              </a:prstGeom>
              <a:blipFill>
                <a:blip r:embed="rId8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3" name="pole tekstowe 2132">
                <a:extLst>
                  <a:ext uri="{FF2B5EF4-FFF2-40B4-BE49-F238E27FC236}">
                    <a16:creationId xmlns:a16="http://schemas.microsoft.com/office/drawing/2014/main" id="{1F1B1892-3217-CC77-C9B6-81E65A36D189}"/>
                  </a:ext>
                </a:extLst>
              </p:cNvPr>
              <p:cNvSpPr txBox="1"/>
              <p:nvPr/>
            </p:nvSpPr>
            <p:spPr>
              <a:xfrm>
                <a:off x="5502923" y="35469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3" name="pole tekstowe 2132">
                <a:extLst>
                  <a:ext uri="{FF2B5EF4-FFF2-40B4-BE49-F238E27FC236}">
                    <a16:creationId xmlns:a16="http://schemas.microsoft.com/office/drawing/2014/main" id="{1F1B1892-3217-CC77-C9B6-81E65A36D189}"/>
                  </a:ext>
                </a:extLst>
              </p:cNvPr>
              <p:cNvSpPr txBox="1">
                <a:spLocks noRot="1" noChangeAspect="1" noMove="1" noResize="1" noEditPoints="1" noAdjustHandles="1" noChangeArrowheads="1" noChangeShapeType="1" noTextEdit="1"/>
              </p:cNvSpPr>
              <p:nvPr/>
            </p:nvSpPr>
            <p:spPr>
              <a:xfrm>
                <a:off x="5502923" y="3546994"/>
                <a:ext cx="326755" cy="86690"/>
              </a:xfrm>
              <a:prstGeom prst="rect">
                <a:avLst/>
              </a:prstGeom>
              <a:blipFill>
                <a:blip r:embed="rId8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4" name="pole tekstowe 2133">
                <a:extLst>
                  <a:ext uri="{FF2B5EF4-FFF2-40B4-BE49-F238E27FC236}">
                    <a16:creationId xmlns:a16="http://schemas.microsoft.com/office/drawing/2014/main" id="{620D4C95-A4DE-E96B-C2D5-246E5D6BB135}"/>
                  </a:ext>
                </a:extLst>
              </p:cNvPr>
              <p:cNvSpPr txBox="1"/>
              <p:nvPr/>
            </p:nvSpPr>
            <p:spPr>
              <a:xfrm>
                <a:off x="5502923" y="37414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4" name="pole tekstowe 2133">
                <a:extLst>
                  <a:ext uri="{FF2B5EF4-FFF2-40B4-BE49-F238E27FC236}">
                    <a16:creationId xmlns:a16="http://schemas.microsoft.com/office/drawing/2014/main" id="{620D4C95-A4DE-E96B-C2D5-246E5D6BB135}"/>
                  </a:ext>
                </a:extLst>
              </p:cNvPr>
              <p:cNvSpPr txBox="1">
                <a:spLocks noRot="1" noChangeAspect="1" noMove="1" noResize="1" noEditPoints="1" noAdjustHandles="1" noChangeArrowheads="1" noChangeShapeType="1" noTextEdit="1"/>
              </p:cNvSpPr>
              <p:nvPr/>
            </p:nvSpPr>
            <p:spPr>
              <a:xfrm>
                <a:off x="5502923" y="3741429"/>
                <a:ext cx="326755" cy="86690"/>
              </a:xfrm>
              <a:prstGeom prst="rect">
                <a:avLst/>
              </a:prstGeom>
              <a:blipFill>
                <a:blip r:embed="rId8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5" name="pole tekstowe 2134">
                <a:extLst>
                  <a:ext uri="{FF2B5EF4-FFF2-40B4-BE49-F238E27FC236}">
                    <a16:creationId xmlns:a16="http://schemas.microsoft.com/office/drawing/2014/main" id="{8B490A74-305C-244D-DE82-4A1C99C3105F}"/>
                  </a:ext>
                </a:extLst>
              </p:cNvPr>
              <p:cNvSpPr txBox="1"/>
              <p:nvPr/>
            </p:nvSpPr>
            <p:spPr>
              <a:xfrm>
                <a:off x="5502923" y="39358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5" name="pole tekstowe 2134">
                <a:extLst>
                  <a:ext uri="{FF2B5EF4-FFF2-40B4-BE49-F238E27FC236}">
                    <a16:creationId xmlns:a16="http://schemas.microsoft.com/office/drawing/2014/main" id="{8B490A74-305C-244D-DE82-4A1C99C3105F}"/>
                  </a:ext>
                </a:extLst>
              </p:cNvPr>
              <p:cNvSpPr txBox="1">
                <a:spLocks noRot="1" noChangeAspect="1" noMove="1" noResize="1" noEditPoints="1" noAdjustHandles="1" noChangeArrowheads="1" noChangeShapeType="1" noTextEdit="1"/>
              </p:cNvSpPr>
              <p:nvPr/>
            </p:nvSpPr>
            <p:spPr>
              <a:xfrm>
                <a:off x="5502923" y="3935864"/>
                <a:ext cx="326755" cy="86690"/>
              </a:xfrm>
              <a:prstGeom prst="rect">
                <a:avLst/>
              </a:prstGeom>
              <a:blipFill>
                <a:blip r:embed="rId8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6" name="pole tekstowe 2135">
                <a:extLst>
                  <a:ext uri="{FF2B5EF4-FFF2-40B4-BE49-F238E27FC236}">
                    <a16:creationId xmlns:a16="http://schemas.microsoft.com/office/drawing/2014/main" id="{4683C3F8-BFB9-B030-BC98-0141590896F7}"/>
                  </a:ext>
                </a:extLst>
              </p:cNvPr>
              <p:cNvSpPr txBox="1"/>
              <p:nvPr/>
            </p:nvSpPr>
            <p:spPr>
              <a:xfrm>
                <a:off x="5502923" y="413029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6" name="pole tekstowe 2135">
                <a:extLst>
                  <a:ext uri="{FF2B5EF4-FFF2-40B4-BE49-F238E27FC236}">
                    <a16:creationId xmlns:a16="http://schemas.microsoft.com/office/drawing/2014/main" id="{4683C3F8-BFB9-B030-BC98-0141590896F7}"/>
                  </a:ext>
                </a:extLst>
              </p:cNvPr>
              <p:cNvSpPr txBox="1">
                <a:spLocks noRot="1" noChangeAspect="1" noMove="1" noResize="1" noEditPoints="1" noAdjustHandles="1" noChangeArrowheads="1" noChangeShapeType="1" noTextEdit="1"/>
              </p:cNvSpPr>
              <p:nvPr/>
            </p:nvSpPr>
            <p:spPr>
              <a:xfrm>
                <a:off x="5502923" y="4130299"/>
                <a:ext cx="326755" cy="86690"/>
              </a:xfrm>
              <a:prstGeom prst="rect">
                <a:avLst/>
              </a:prstGeom>
              <a:blipFill>
                <a:blip r:embed="rId8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7" name="pole tekstowe 2136">
                <a:extLst>
                  <a:ext uri="{FF2B5EF4-FFF2-40B4-BE49-F238E27FC236}">
                    <a16:creationId xmlns:a16="http://schemas.microsoft.com/office/drawing/2014/main" id="{24DAAF43-76B8-293E-63AC-59F3306112D2}"/>
                  </a:ext>
                </a:extLst>
              </p:cNvPr>
              <p:cNvSpPr txBox="1"/>
              <p:nvPr/>
            </p:nvSpPr>
            <p:spPr>
              <a:xfrm>
                <a:off x="5502923" y="43247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7" name="pole tekstowe 2136">
                <a:extLst>
                  <a:ext uri="{FF2B5EF4-FFF2-40B4-BE49-F238E27FC236}">
                    <a16:creationId xmlns:a16="http://schemas.microsoft.com/office/drawing/2014/main" id="{24DAAF43-76B8-293E-63AC-59F3306112D2}"/>
                  </a:ext>
                </a:extLst>
              </p:cNvPr>
              <p:cNvSpPr txBox="1">
                <a:spLocks noRot="1" noChangeAspect="1" noMove="1" noResize="1" noEditPoints="1" noAdjustHandles="1" noChangeArrowheads="1" noChangeShapeType="1" noTextEdit="1"/>
              </p:cNvSpPr>
              <p:nvPr/>
            </p:nvSpPr>
            <p:spPr>
              <a:xfrm>
                <a:off x="5502923" y="4324734"/>
                <a:ext cx="326755" cy="86690"/>
              </a:xfrm>
              <a:prstGeom prst="rect">
                <a:avLst/>
              </a:prstGeom>
              <a:blipFill>
                <a:blip r:embed="rId8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8" name="pole tekstowe 2137">
                <a:extLst>
                  <a:ext uri="{FF2B5EF4-FFF2-40B4-BE49-F238E27FC236}">
                    <a16:creationId xmlns:a16="http://schemas.microsoft.com/office/drawing/2014/main" id="{B207A1F2-75A8-BD8F-CEA1-A966C476B8A2}"/>
                  </a:ext>
                </a:extLst>
              </p:cNvPr>
              <p:cNvSpPr txBox="1"/>
              <p:nvPr/>
            </p:nvSpPr>
            <p:spPr>
              <a:xfrm>
                <a:off x="5502923" y="451916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8" name="pole tekstowe 2137">
                <a:extLst>
                  <a:ext uri="{FF2B5EF4-FFF2-40B4-BE49-F238E27FC236}">
                    <a16:creationId xmlns:a16="http://schemas.microsoft.com/office/drawing/2014/main" id="{B207A1F2-75A8-BD8F-CEA1-A966C476B8A2}"/>
                  </a:ext>
                </a:extLst>
              </p:cNvPr>
              <p:cNvSpPr txBox="1">
                <a:spLocks noRot="1" noChangeAspect="1" noMove="1" noResize="1" noEditPoints="1" noAdjustHandles="1" noChangeArrowheads="1" noChangeShapeType="1" noTextEdit="1"/>
              </p:cNvSpPr>
              <p:nvPr/>
            </p:nvSpPr>
            <p:spPr>
              <a:xfrm>
                <a:off x="5502923" y="4519166"/>
                <a:ext cx="326755" cy="86690"/>
              </a:xfrm>
              <a:prstGeom prst="rect">
                <a:avLst/>
              </a:prstGeom>
              <a:blipFill>
                <a:blip r:embed="rId8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39" name="pole tekstowe 2138">
                <a:extLst>
                  <a:ext uri="{FF2B5EF4-FFF2-40B4-BE49-F238E27FC236}">
                    <a16:creationId xmlns:a16="http://schemas.microsoft.com/office/drawing/2014/main" id="{A0959C3E-4641-2196-61A7-5CA7E1625A78}"/>
                  </a:ext>
                </a:extLst>
              </p:cNvPr>
              <p:cNvSpPr txBox="1"/>
              <p:nvPr/>
            </p:nvSpPr>
            <p:spPr>
              <a:xfrm>
                <a:off x="5725302" y="16051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39" name="pole tekstowe 2138">
                <a:extLst>
                  <a:ext uri="{FF2B5EF4-FFF2-40B4-BE49-F238E27FC236}">
                    <a16:creationId xmlns:a16="http://schemas.microsoft.com/office/drawing/2014/main" id="{A0959C3E-4641-2196-61A7-5CA7E1625A78}"/>
                  </a:ext>
                </a:extLst>
              </p:cNvPr>
              <p:cNvSpPr txBox="1">
                <a:spLocks noRot="1" noChangeAspect="1" noMove="1" noResize="1" noEditPoints="1" noAdjustHandles="1" noChangeArrowheads="1" noChangeShapeType="1" noTextEdit="1"/>
              </p:cNvSpPr>
              <p:nvPr/>
            </p:nvSpPr>
            <p:spPr>
              <a:xfrm>
                <a:off x="5725302" y="1605172"/>
                <a:ext cx="326755" cy="86690"/>
              </a:xfrm>
              <a:prstGeom prst="rect">
                <a:avLst/>
              </a:prstGeom>
              <a:blipFill>
                <a:blip r:embed="rId9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0" name="pole tekstowe 2139">
                <a:extLst>
                  <a:ext uri="{FF2B5EF4-FFF2-40B4-BE49-F238E27FC236}">
                    <a16:creationId xmlns:a16="http://schemas.microsoft.com/office/drawing/2014/main" id="{7402AD78-57C2-55EC-D6BD-D70FC7A9E24E}"/>
                  </a:ext>
                </a:extLst>
              </p:cNvPr>
              <p:cNvSpPr txBox="1"/>
              <p:nvPr/>
            </p:nvSpPr>
            <p:spPr>
              <a:xfrm>
                <a:off x="5725302" y="17955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0" name="pole tekstowe 2139">
                <a:extLst>
                  <a:ext uri="{FF2B5EF4-FFF2-40B4-BE49-F238E27FC236}">
                    <a16:creationId xmlns:a16="http://schemas.microsoft.com/office/drawing/2014/main" id="{7402AD78-57C2-55EC-D6BD-D70FC7A9E24E}"/>
                  </a:ext>
                </a:extLst>
              </p:cNvPr>
              <p:cNvSpPr txBox="1">
                <a:spLocks noRot="1" noChangeAspect="1" noMove="1" noResize="1" noEditPoints="1" noAdjustHandles="1" noChangeArrowheads="1" noChangeShapeType="1" noTextEdit="1"/>
              </p:cNvSpPr>
              <p:nvPr/>
            </p:nvSpPr>
            <p:spPr>
              <a:xfrm>
                <a:off x="5725302" y="1795525"/>
                <a:ext cx="326755" cy="86690"/>
              </a:xfrm>
              <a:prstGeom prst="rect">
                <a:avLst/>
              </a:prstGeom>
              <a:blipFill>
                <a:blip r:embed="rId9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1" name="pole tekstowe 2140">
                <a:extLst>
                  <a:ext uri="{FF2B5EF4-FFF2-40B4-BE49-F238E27FC236}">
                    <a16:creationId xmlns:a16="http://schemas.microsoft.com/office/drawing/2014/main" id="{18564382-C1B2-FCE0-2C93-3276259F0F7C}"/>
                  </a:ext>
                </a:extLst>
              </p:cNvPr>
              <p:cNvSpPr txBox="1"/>
              <p:nvPr/>
            </p:nvSpPr>
            <p:spPr>
              <a:xfrm>
                <a:off x="5725302" y="19899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1" name="pole tekstowe 2140">
                <a:extLst>
                  <a:ext uri="{FF2B5EF4-FFF2-40B4-BE49-F238E27FC236}">
                    <a16:creationId xmlns:a16="http://schemas.microsoft.com/office/drawing/2014/main" id="{18564382-C1B2-FCE0-2C93-3276259F0F7C}"/>
                  </a:ext>
                </a:extLst>
              </p:cNvPr>
              <p:cNvSpPr txBox="1">
                <a:spLocks noRot="1" noChangeAspect="1" noMove="1" noResize="1" noEditPoints="1" noAdjustHandles="1" noChangeArrowheads="1" noChangeShapeType="1" noTextEdit="1"/>
              </p:cNvSpPr>
              <p:nvPr/>
            </p:nvSpPr>
            <p:spPr>
              <a:xfrm>
                <a:off x="5725302" y="1989960"/>
                <a:ext cx="326755" cy="86690"/>
              </a:xfrm>
              <a:prstGeom prst="rect">
                <a:avLst/>
              </a:prstGeom>
              <a:blipFill>
                <a:blip r:embed="rId9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2" name="pole tekstowe 2141">
                <a:extLst>
                  <a:ext uri="{FF2B5EF4-FFF2-40B4-BE49-F238E27FC236}">
                    <a16:creationId xmlns:a16="http://schemas.microsoft.com/office/drawing/2014/main" id="{F40FEC8A-3C80-1702-76EF-6F76189D6ED6}"/>
                  </a:ext>
                </a:extLst>
              </p:cNvPr>
              <p:cNvSpPr txBox="1"/>
              <p:nvPr/>
            </p:nvSpPr>
            <p:spPr>
              <a:xfrm>
                <a:off x="5725302" y="21843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2" name="pole tekstowe 2141">
                <a:extLst>
                  <a:ext uri="{FF2B5EF4-FFF2-40B4-BE49-F238E27FC236}">
                    <a16:creationId xmlns:a16="http://schemas.microsoft.com/office/drawing/2014/main" id="{F40FEC8A-3C80-1702-76EF-6F76189D6ED6}"/>
                  </a:ext>
                </a:extLst>
              </p:cNvPr>
              <p:cNvSpPr txBox="1">
                <a:spLocks noRot="1" noChangeAspect="1" noMove="1" noResize="1" noEditPoints="1" noAdjustHandles="1" noChangeArrowheads="1" noChangeShapeType="1" noTextEdit="1"/>
              </p:cNvSpPr>
              <p:nvPr/>
            </p:nvSpPr>
            <p:spPr>
              <a:xfrm>
                <a:off x="5725302" y="2184395"/>
                <a:ext cx="326755" cy="86690"/>
              </a:xfrm>
              <a:prstGeom prst="rect">
                <a:avLst/>
              </a:prstGeom>
              <a:blipFill>
                <a:blip r:embed="rId93"/>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3" name="pole tekstowe 2142">
                <a:extLst>
                  <a:ext uri="{FF2B5EF4-FFF2-40B4-BE49-F238E27FC236}">
                    <a16:creationId xmlns:a16="http://schemas.microsoft.com/office/drawing/2014/main" id="{DBDEE049-F5B0-CC2B-4341-6D6A80D4ED3E}"/>
                  </a:ext>
                </a:extLst>
              </p:cNvPr>
              <p:cNvSpPr txBox="1"/>
              <p:nvPr/>
            </p:nvSpPr>
            <p:spPr>
              <a:xfrm>
                <a:off x="5725302" y="23788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3" name="pole tekstowe 2142">
                <a:extLst>
                  <a:ext uri="{FF2B5EF4-FFF2-40B4-BE49-F238E27FC236}">
                    <a16:creationId xmlns:a16="http://schemas.microsoft.com/office/drawing/2014/main" id="{DBDEE049-F5B0-CC2B-4341-6D6A80D4ED3E}"/>
                  </a:ext>
                </a:extLst>
              </p:cNvPr>
              <p:cNvSpPr txBox="1">
                <a:spLocks noRot="1" noChangeAspect="1" noMove="1" noResize="1" noEditPoints="1" noAdjustHandles="1" noChangeArrowheads="1" noChangeShapeType="1" noTextEdit="1"/>
              </p:cNvSpPr>
              <p:nvPr/>
            </p:nvSpPr>
            <p:spPr>
              <a:xfrm>
                <a:off x="5725302" y="2378830"/>
                <a:ext cx="326755" cy="86690"/>
              </a:xfrm>
              <a:prstGeom prst="rect">
                <a:avLst/>
              </a:prstGeom>
              <a:blipFill>
                <a:blip r:embed="rId9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4" name="pole tekstowe 2143">
                <a:extLst>
                  <a:ext uri="{FF2B5EF4-FFF2-40B4-BE49-F238E27FC236}">
                    <a16:creationId xmlns:a16="http://schemas.microsoft.com/office/drawing/2014/main" id="{15315D46-C61B-7CD0-1A07-EAB00B479201}"/>
                  </a:ext>
                </a:extLst>
              </p:cNvPr>
              <p:cNvSpPr txBox="1"/>
              <p:nvPr/>
            </p:nvSpPr>
            <p:spPr>
              <a:xfrm>
                <a:off x="5725302" y="25732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4" name="pole tekstowe 2143">
                <a:extLst>
                  <a:ext uri="{FF2B5EF4-FFF2-40B4-BE49-F238E27FC236}">
                    <a16:creationId xmlns:a16="http://schemas.microsoft.com/office/drawing/2014/main" id="{15315D46-C61B-7CD0-1A07-EAB00B479201}"/>
                  </a:ext>
                </a:extLst>
              </p:cNvPr>
              <p:cNvSpPr txBox="1">
                <a:spLocks noRot="1" noChangeAspect="1" noMove="1" noResize="1" noEditPoints="1" noAdjustHandles="1" noChangeArrowheads="1" noChangeShapeType="1" noTextEdit="1"/>
              </p:cNvSpPr>
              <p:nvPr/>
            </p:nvSpPr>
            <p:spPr>
              <a:xfrm>
                <a:off x="5725302" y="2573265"/>
                <a:ext cx="326755" cy="86690"/>
              </a:xfrm>
              <a:prstGeom prst="rect">
                <a:avLst/>
              </a:prstGeom>
              <a:blipFill>
                <a:blip r:embed="rId9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5" name="pole tekstowe 2144">
                <a:extLst>
                  <a:ext uri="{FF2B5EF4-FFF2-40B4-BE49-F238E27FC236}">
                    <a16:creationId xmlns:a16="http://schemas.microsoft.com/office/drawing/2014/main" id="{5E4CD43F-FB4F-29A2-92AB-746B136DC325}"/>
                  </a:ext>
                </a:extLst>
              </p:cNvPr>
              <p:cNvSpPr txBox="1"/>
              <p:nvPr/>
            </p:nvSpPr>
            <p:spPr>
              <a:xfrm>
                <a:off x="5725302" y="27677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5" name="pole tekstowe 2144">
                <a:extLst>
                  <a:ext uri="{FF2B5EF4-FFF2-40B4-BE49-F238E27FC236}">
                    <a16:creationId xmlns:a16="http://schemas.microsoft.com/office/drawing/2014/main" id="{5E4CD43F-FB4F-29A2-92AB-746B136DC325}"/>
                  </a:ext>
                </a:extLst>
              </p:cNvPr>
              <p:cNvSpPr txBox="1">
                <a:spLocks noRot="1" noChangeAspect="1" noMove="1" noResize="1" noEditPoints="1" noAdjustHandles="1" noChangeArrowheads="1" noChangeShapeType="1" noTextEdit="1"/>
              </p:cNvSpPr>
              <p:nvPr/>
            </p:nvSpPr>
            <p:spPr>
              <a:xfrm>
                <a:off x="5725302" y="2767700"/>
                <a:ext cx="326755" cy="86690"/>
              </a:xfrm>
              <a:prstGeom prst="rect">
                <a:avLst/>
              </a:prstGeom>
              <a:blipFill>
                <a:blip r:embed="rId9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6" name="pole tekstowe 2145">
                <a:extLst>
                  <a:ext uri="{FF2B5EF4-FFF2-40B4-BE49-F238E27FC236}">
                    <a16:creationId xmlns:a16="http://schemas.microsoft.com/office/drawing/2014/main" id="{BC99D747-7ABB-1263-C185-DE5F7D8F4271}"/>
                  </a:ext>
                </a:extLst>
              </p:cNvPr>
              <p:cNvSpPr txBox="1"/>
              <p:nvPr/>
            </p:nvSpPr>
            <p:spPr>
              <a:xfrm>
                <a:off x="5725302" y="29621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6" name="pole tekstowe 2145">
                <a:extLst>
                  <a:ext uri="{FF2B5EF4-FFF2-40B4-BE49-F238E27FC236}">
                    <a16:creationId xmlns:a16="http://schemas.microsoft.com/office/drawing/2014/main" id="{BC99D747-7ABB-1263-C185-DE5F7D8F4271}"/>
                  </a:ext>
                </a:extLst>
              </p:cNvPr>
              <p:cNvSpPr txBox="1">
                <a:spLocks noRot="1" noChangeAspect="1" noMove="1" noResize="1" noEditPoints="1" noAdjustHandles="1" noChangeArrowheads="1" noChangeShapeType="1" noTextEdit="1"/>
              </p:cNvSpPr>
              <p:nvPr/>
            </p:nvSpPr>
            <p:spPr>
              <a:xfrm>
                <a:off x="5725302" y="2962135"/>
                <a:ext cx="326755" cy="86690"/>
              </a:xfrm>
              <a:prstGeom prst="rect">
                <a:avLst/>
              </a:prstGeom>
              <a:blipFill>
                <a:blip r:embed="rId9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7" name="pole tekstowe 2146">
                <a:extLst>
                  <a:ext uri="{FF2B5EF4-FFF2-40B4-BE49-F238E27FC236}">
                    <a16:creationId xmlns:a16="http://schemas.microsoft.com/office/drawing/2014/main" id="{B06F6F9D-B53A-DF55-3A19-3C980C378F65}"/>
                  </a:ext>
                </a:extLst>
              </p:cNvPr>
              <p:cNvSpPr txBox="1"/>
              <p:nvPr/>
            </p:nvSpPr>
            <p:spPr>
              <a:xfrm>
                <a:off x="5725302" y="31565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7" name="pole tekstowe 2146">
                <a:extLst>
                  <a:ext uri="{FF2B5EF4-FFF2-40B4-BE49-F238E27FC236}">
                    <a16:creationId xmlns:a16="http://schemas.microsoft.com/office/drawing/2014/main" id="{B06F6F9D-B53A-DF55-3A19-3C980C378F65}"/>
                  </a:ext>
                </a:extLst>
              </p:cNvPr>
              <p:cNvSpPr txBox="1">
                <a:spLocks noRot="1" noChangeAspect="1" noMove="1" noResize="1" noEditPoints="1" noAdjustHandles="1" noChangeArrowheads="1" noChangeShapeType="1" noTextEdit="1"/>
              </p:cNvSpPr>
              <p:nvPr/>
            </p:nvSpPr>
            <p:spPr>
              <a:xfrm>
                <a:off x="5725302" y="3156570"/>
                <a:ext cx="326755" cy="86690"/>
              </a:xfrm>
              <a:prstGeom prst="rect">
                <a:avLst/>
              </a:prstGeom>
              <a:blipFill>
                <a:blip r:embed="rId9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8" name="pole tekstowe 2147">
                <a:extLst>
                  <a:ext uri="{FF2B5EF4-FFF2-40B4-BE49-F238E27FC236}">
                    <a16:creationId xmlns:a16="http://schemas.microsoft.com/office/drawing/2014/main" id="{0F5C91FA-271E-BC39-F7E1-A4639D497CFE}"/>
                  </a:ext>
                </a:extLst>
              </p:cNvPr>
              <p:cNvSpPr txBox="1"/>
              <p:nvPr/>
            </p:nvSpPr>
            <p:spPr>
              <a:xfrm>
                <a:off x="5725302" y="33510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8" name="pole tekstowe 2147">
                <a:extLst>
                  <a:ext uri="{FF2B5EF4-FFF2-40B4-BE49-F238E27FC236}">
                    <a16:creationId xmlns:a16="http://schemas.microsoft.com/office/drawing/2014/main" id="{0F5C91FA-271E-BC39-F7E1-A4639D497CFE}"/>
                  </a:ext>
                </a:extLst>
              </p:cNvPr>
              <p:cNvSpPr txBox="1">
                <a:spLocks noRot="1" noChangeAspect="1" noMove="1" noResize="1" noEditPoints="1" noAdjustHandles="1" noChangeArrowheads="1" noChangeShapeType="1" noTextEdit="1"/>
              </p:cNvSpPr>
              <p:nvPr/>
            </p:nvSpPr>
            <p:spPr>
              <a:xfrm>
                <a:off x="5725302" y="3351005"/>
                <a:ext cx="326755" cy="86690"/>
              </a:xfrm>
              <a:prstGeom prst="rect">
                <a:avLst/>
              </a:prstGeom>
              <a:blipFill>
                <a:blip r:embed="rId9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49" name="pole tekstowe 2148">
                <a:extLst>
                  <a:ext uri="{FF2B5EF4-FFF2-40B4-BE49-F238E27FC236}">
                    <a16:creationId xmlns:a16="http://schemas.microsoft.com/office/drawing/2014/main" id="{7000FEA3-AF4F-7ABC-B7AF-5257C09843EB}"/>
                  </a:ext>
                </a:extLst>
              </p:cNvPr>
              <p:cNvSpPr txBox="1"/>
              <p:nvPr/>
            </p:nvSpPr>
            <p:spPr>
              <a:xfrm>
                <a:off x="5725302" y="35454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49" name="pole tekstowe 2148">
                <a:extLst>
                  <a:ext uri="{FF2B5EF4-FFF2-40B4-BE49-F238E27FC236}">
                    <a16:creationId xmlns:a16="http://schemas.microsoft.com/office/drawing/2014/main" id="{7000FEA3-AF4F-7ABC-B7AF-5257C09843EB}"/>
                  </a:ext>
                </a:extLst>
              </p:cNvPr>
              <p:cNvSpPr txBox="1">
                <a:spLocks noRot="1" noChangeAspect="1" noMove="1" noResize="1" noEditPoints="1" noAdjustHandles="1" noChangeArrowheads="1" noChangeShapeType="1" noTextEdit="1"/>
              </p:cNvSpPr>
              <p:nvPr/>
            </p:nvSpPr>
            <p:spPr>
              <a:xfrm>
                <a:off x="5725302" y="3545440"/>
                <a:ext cx="326755" cy="86690"/>
              </a:xfrm>
              <a:prstGeom prst="rect">
                <a:avLst/>
              </a:prstGeom>
              <a:blipFill>
                <a:blip r:embed="rId10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0" name="pole tekstowe 2149">
                <a:extLst>
                  <a:ext uri="{FF2B5EF4-FFF2-40B4-BE49-F238E27FC236}">
                    <a16:creationId xmlns:a16="http://schemas.microsoft.com/office/drawing/2014/main" id="{F7B05264-179C-267D-29E7-4F97E6E619F1}"/>
                  </a:ext>
                </a:extLst>
              </p:cNvPr>
              <p:cNvSpPr txBox="1"/>
              <p:nvPr/>
            </p:nvSpPr>
            <p:spPr>
              <a:xfrm>
                <a:off x="5725302" y="373987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0" name="pole tekstowe 2149">
                <a:extLst>
                  <a:ext uri="{FF2B5EF4-FFF2-40B4-BE49-F238E27FC236}">
                    <a16:creationId xmlns:a16="http://schemas.microsoft.com/office/drawing/2014/main" id="{F7B05264-179C-267D-29E7-4F97E6E619F1}"/>
                  </a:ext>
                </a:extLst>
              </p:cNvPr>
              <p:cNvSpPr txBox="1">
                <a:spLocks noRot="1" noChangeAspect="1" noMove="1" noResize="1" noEditPoints="1" noAdjustHandles="1" noChangeArrowheads="1" noChangeShapeType="1" noTextEdit="1"/>
              </p:cNvSpPr>
              <p:nvPr/>
            </p:nvSpPr>
            <p:spPr>
              <a:xfrm>
                <a:off x="5725302" y="3739875"/>
                <a:ext cx="326755" cy="86690"/>
              </a:xfrm>
              <a:prstGeom prst="rect">
                <a:avLst/>
              </a:prstGeom>
              <a:blipFill>
                <a:blip r:embed="rId10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1" name="pole tekstowe 2150">
                <a:extLst>
                  <a:ext uri="{FF2B5EF4-FFF2-40B4-BE49-F238E27FC236}">
                    <a16:creationId xmlns:a16="http://schemas.microsoft.com/office/drawing/2014/main" id="{9D8E7D42-1486-FC9C-5D85-91899ABEFC0A}"/>
                  </a:ext>
                </a:extLst>
              </p:cNvPr>
              <p:cNvSpPr txBox="1"/>
              <p:nvPr/>
            </p:nvSpPr>
            <p:spPr>
              <a:xfrm>
                <a:off x="5725302" y="39343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1" name="pole tekstowe 2150">
                <a:extLst>
                  <a:ext uri="{FF2B5EF4-FFF2-40B4-BE49-F238E27FC236}">
                    <a16:creationId xmlns:a16="http://schemas.microsoft.com/office/drawing/2014/main" id="{9D8E7D42-1486-FC9C-5D85-91899ABEFC0A}"/>
                  </a:ext>
                </a:extLst>
              </p:cNvPr>
              <p:cNvSpPr txBox="1">
                <a:spLocks noRot="1" noChangeAspect="1" noMove="1" noResize="1" noEditPoints="1" noAdjustHandles="1" noChangeArrowheads="1" noChangeShapeType="1" noTextEdit="1"/>
              </p:cNvSpPr>
              <p:nvPr/>
            </p:nvSpPr>
            <p:spPr>
              <a:xfrm>
                <a:off x="5725302" y="3934310"/>
                <a:ext cx="326755" cy="86690"/>
              </a:xfrm>
              <a:prstGeom prst="rect">
                <a:avLst/>
              </a:prstGeom>
              <a:blipFill>
                <a:blip r:embed="rId10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2" name="pole tekstowe 2151">
                <a:extLst>
                  <a:ext uri="{FF2B5EF4-FFF2-40B4-BE49-F238E27FC236}">
                    <a16:creationId xmlns:a16="http://schemas.microsoft.com/office/drawing/2014/main" id="{6C76EB1F-8BDA-E7E6-56E9-35DC523886A6}"/>
                  </a:ext>
                </a:extLst>
              </p:cNvPr>
              <p:cNvSpPr txBox="1"/>
              <p:nvPr/>
            </p:nvSpPr>
            <p:spPr>
              <a:xfrm>
                <a:off x="5725302" y="412874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2" name="pole tekstowe 2151">
                <a:extLst>
                  <a:ext uri="{FF2B5EF4-FFF2-40B4-BE49-F238E27FC236}">
                    <a16:creationId xmlns:a16="http://schemas.microsoft.com/office/drawing/2014/main" id="{6C76EB1F-8BDA-E7E6-56E9-35DC523886A6}"/>
                  </a:ext>
                </a:extLst>
              </p:cNvPr>
              <p:cNvSpPr txBox="1">
                <a:spLocks noRot="1" noChangeAspect="1" noMove="1" noResize="1" noEditPoints="1" noAdjustHandles="1" noChangeArrowheads="1" noChangeShapeType="1" noTextEdit="1"/>
              </p:cNvSpPr>
              <p:nvPr/>
            </p:nvSpPr>
            <p:spPr>
              <a:xfrm>
                <a:off x="5725302" y="4128745"/>
                <a:ext cx="326755" cy="86690"/>
              </a:xfrm>
              <a:prstGeom prst="rect">
                <a:avLst/>
              </a:prstGeom>
              <a:blipFill>
                <a:blip r:embed="rId103"/>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3" name="pole tekstowe 2152">
                <a:extLst>
                  <a:ext uri="{FF2B5EF4-FFF2-40B4-BE49-F238E27FC236}">
                    <a16:creationId xmlns:a16="http://schemas.microsoft.com/office/drawing/2014/main" id="{62539A11-40BE-99F4-3B8F-768ED236F1E5}"/>
                  </a:ext>
                </a:extLst>
              </p:cNvPr>
              <p:cNvSpPr txBox="1"/>
              <p:nvPr/>
            </p:nvSpPr>
            <p:spPr>
              <a:xfrm>
                <a:off x="5725302" y="43231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3" name="pole tekstowe 2152">
                <a:extLst>
                  <a:ext uri="{FF2B5EF4-FFF2-40B4-BE49-F238E27FC236}">
                    <a16:creationId xmlns:a16="http://schemas.microsoft.com/office/drawing/2014/main" id="{62539A11-40BE-99F4-3B8F-768ED236F1E5}"/>
                  </a:ext>
                </a:extLst>
              </p:cNvPr>
              <p:cNvSpPr txBox="1">
                <a:spLocks noRot="1" noChangeAspect="1" noMove="1" noResize="1" noEditPoints="1" noAdjustHandles="1" noChangeArrowheads="1" noChangeShapeType="1" noTextEdit="1"/>
              </p:cNvSpPr>
              <p:nvPr/>
            </p:nvSpPr>
            <p:spPr>
              <a:xfrm>
                <a:off x="5725302" y="4323180"/>
                <a:ext cx="326755" cy="86690"/>
              </a:xfrm>
              <a:prstGeom prst="rect">
                <a:avLst/>
              </a:prstGeom>
              <a:blipFill>
                <a:blip r:embed="rId10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4" name="pole tekstowe 2153">
                <a:extLst>
                  <a:ext uri="{FF2B5EF4-FFF2-40B4-BE49-F238E27FC236}">
                    <a16:creationId xmlns:a16="http://schemas.microsoft.com/office/drawing/2014/main" id="{6C79CBC6-5D4F-F706-D138-C67D72CE627A}"/>
                  </a:ext>
                </a:extLst>
              </p:cNvPr>
              <p:cNvSpPr txBox="1"/>
              <p:nvPr/>
            </p:nvSpPr>
            <p:spPr>
              <a:xfrm>
                <a:off x="5725302" y="451761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4" name="pole tekstowe 2153">
                <a:extLst>
                  <a:ext uri="{FF2B5EF4-FFF2-40B4-BE49-F238E27FC236}">
                    <a16:creationId xmlns:a16="http://schemas.microsoft.com/office/drawing/2014/main" id="{6C79CBC6-5D4F-F706-D138-C67D72CE627A}"/>
                  </a:ext>
                </a:extLst>
              </p:cNvPr>
              <p:cNvSpPr txBox="1">
                <a:spLocks noRot="1" noChangeAspect="1" noMove="1" noResize="1" noEditPoints="1" noAdjustHandles="1" noChangeArrowheads="1" noChangeShapeType="1" noTextEdit="1"/>
              </p:cNvSpPr>
              <p:nvPr/>
            </p:nvSpPr>
            <p:spPr>
              <a:xfrm>
                <a:off x="5725302" y="4517612"/>
                <a:ext cx="326755" cy="86690"/>
              </a:xfrm>
              <a:prstGeom prst="rect">
                <a:avLst/>
              </a:prstGeom>
              <a:blipFill>
                <a:blip r:embed="rId10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5" name="pole tekstowe 2154">
                <a:extLst>
                  <a:ext uri="{FF2B5EF4-FFF2-40B4-BE49-F238E27FC236}">
                    <a16:creationId xmlns:a16="http://schemas.microsoft.com/office/drawing/2014/main" id="{B5696800-367A-FDAE-F7D1-4C3725D835BF}"/>
                  </a:ext>
                </a:extLst>
              </p:cNvPr>
              <p:cNvSpPr txBox="1"/>
              <p:nvPr/>
            </p:nvSpPr>
            <p:spPr>
              <a:xfrm>
                <a:off x="5961676" y="16036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5" name="pole tekstowe 2154">
                <a:extLst>
                  <a:ext uri="{FF2B5EF4-FFF2-40B4-BE49-F238E27FC236}">
                    <a16:creationId xmlns:a16="http://schemas.microsoft.com/office/drawing/2014/main" id="{B5696800-367A-FDAE-F7D1-4C3725D835BF}"/>
                  </a:ext>
                </a:extLst>
              </p:cNvPr>
              <p:cNvSpPr txBox="1">
                <a:spLocks noRot="1" noChangeAspect="1" noMove="1" noResize="1" noEditPoints="1" noAdjustHandles="1" noChangeArrowheads="1" noChangeShapeType="1" noTextEdit="1"/>
              </p:cNvSpPr>
              <p:nvPr/>
            </p:nvSpPr>
            <p:spPr>
              <a:xfrm>
                <a:off x="5961676" y="1603618"/>
                <a:ext cx="326755" cy="86690"/>
              </a:xfrm>
              <a:prstGeom prst="rect">
                <a:avLst/>
              </a:prstGeom>
              <a:blipFill>
                <a:blip r:embed="rId10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6" name="pole tekstowe 2155">
                <a:extLst>
                  <a:ext uri="{FF2B5EF4-FFF2-40B4-BE49-F238E27FC236}">
                    <a16:creationId xmlns:a16="http://schemas.microsoft.com/office/drawing/2014/main" id="{887A9014-949C-3F0A-67FA-A184E7D6283E}"/>
                  </a:ext>
                </a:extLst>
              </p:cNvPr>
              <p:cNvSpPr txBox="1"/>
              <p:nvPr/>
            </p:nvSpPr>
            <p:spPr>
              <a:xfrm>
                <a:off x="5961676" y="179397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6" name="pole tekstowe 2155">
                <a:extLst>
                  <a:ext uri="{FF2B5EF4-FFF2-40B4-BE49-F238E27FC236}">
                    <a16:creationId xmlns:a16="http://schemas.microsoft.com/office/drawing/2014/main" id="{887A9014-949C-3F0A-67FA-A184E7D6283E}"/>
                  </a:ext>
                </a:extLst>
              </p:cNvPr>
              <p:cNvSpPr txBox="1">
                <a:spLocks noRot="1" noChangeAspect="1" noMove="1" noResize="1" noEditPoints="1" noAdjustHandles="1" noChangeArrowheads="1" noChangeShapeType="1" noTextEdit="1"/>
              </p:cNvSpPr>
              <p:nvPr/>
            </p:nvSpPr>
            <p:spPr>
              <a:xfrm>
                <a:off x="5961676" y="1793971"/>
                <a:ext cx="326755" cy="86690"/>
              </a:xfrm>
              <a:prstGeom prst="rect">
                <a:avLst/>
              </a:prstGeom>
              <a:blipFill>
                <a:blip r:embed="rId10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7" name="pole tekstowe 2156">
                <a:extLst>
                  <a:ext uri="{FF2B5EF4-FFF2-40B4-BE49-F238E27FC236}">
                    <a16:creationId xmlns:a16="http://schemas.microsoft.com/office/drawing/2014/main" id="{22DC1311-AE6F-14FC-7DC7-41C08CA93710}"/>
                  </a:ext>
                </a:extLst>
              </p:cNvPr>
              <p:cNvSpPr txBox="1"/>
              <p:nvPr/>
            </p:nvSpPr>
            <p:spPr>
              <a:xfrm>
                <a:off x="5961676" y="198840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7" name="pole tekstowe 2156">
                <a:extLst>
                  <a:ext uri="{FF2B5EF4-FFF2-40B4-BE49-F238E27FC236}">
                    <a16:creationId xmlns:a16="http://schemas.microsoft.com/office/drawing/2014/main" id="{22DC1311-AE6F-14FC-7DC7-41C08CA93710}"/>
                  </a:ext>
                </a:extLst>
              </p:cNvPr>
              <p:cNvSpPr txBox="1">
                <a:spLocks noRot="1" noChangeAspect="1" noMove="1" noResize="1" noEditPoints="1" noAdjustHandles="1" noChangeArrowheads="1" noChangeShapeType="1" noTextEdit="1"/>
              </p:cNvSpPr>
              <p:nvPr/>
            </p:nvSpPr>
            <p:spPr>
              <a:xfrm>
                <a:off x="5961676" y="1988406"/>
                <a:ext cx="326755" cy="86690"/>
              </a:xfrm>
              <a:prstGeom prst="rect">
                <a:avLst/>
              </a:prstGeom>
              <a:blipFill>
                <a:blip r:embed="rId10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8" name="pole tekstowe 2157">
                <a:extLst>
                  <a:ext uri="{FF2B5EF4-FFF2-40B4-BE49-F238E27FC236}">
                    <a16:creationId xmlns:a16="http://schemas.microsoft.com/office/drawing/2014/main" id="{E3D2BF85-9A8A-6C52-4E74-BE1E9E043AD2}"/>
                  </a:ext>
                </a:extLst>
              </p:cNvPr>
              <p:cNvSpPr txBox="1"/>
              <p:nvPr/>
            </p:nvSpPr>
            <p:spPr>
              <a:xfrm>
                <a:off x="5961676" y="218284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8" name="pole tekstowe 2157">
                <a:extLst>
                  <a:ext uri="{FF2B5EF4-FFF2-40B4-BE49-F238E27FC236}">
                    <a16:creationId xmlns:a16="http://schemas.microsoft.com/office/drawing/2014/main" id="{E3D2BF85-9A8A-6C52-4E74-BE1E9E043AD2}"/>
                  </a:ext>
                </a:extLst>
              </p:cNvPr>
              <p:cNvSpPr txBox="1">
                <a:spLocks noRot="1" noChangeAspect="1" noMove="1" noResize="1" noEditPoints="1" noAdjustHandles="1" noChangeArrowheads="1" noChangeShapeType="1" noTextEdit="1"/>
              </p:cNvSpPr>
              <p:nvPr/>
            </p:nvSpPr>
            <p:spPr>
              <a:xfrm>
                <a:off x="5961676" y="2182841"/>
                <a:ext cx="326755" cy="86690"/>
              </a:xfrm>
              <a:prstGeom prst="rect">
                <a:avLst/>
              </a:prstGeom>
              <a:blipFill>
                <a:blip r:embed="rId10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59" name="pole tekstowe 2158">
                <a:extLst>
                  <a:ext uri="{FF2B5EF4-FFF2-40B4-BE49-F238E27FC236}">
                    <a16:creationId xmlns:a16="http://schemas.microsoft.com/office/drawing/2014/main" id="{38B3675C-C544-8631-70C2-30923019F715}"/>
                  </a:ext>
                </a:extLst>
              </p:cNvPr>
              <p:cNvSpPr txBox="1"/>
              <p:nvPr/>
            </p:nvSpPr>
            <p:spPr>
              <a:xfrm>
                <a:off x="5961676" y="23772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59" name="pole tekstowe 2158">
                <a:extLst>
                  <a:ext uri="{FF2B5EF4-FFF2-40B4-BE49-F238E27FC236}">
                    <a16:creationId xmlns:a16="http://schemas.microsoft.com/office/drawing/2014/main" id="{38B3675C-C544-8631-70C2-30923019F715}"/>
                  </a:ext>
                </a:extLst>
              </p:cNvPr>
              <p:cNvSpPr txBox="1">
                <a:spLocks noRot="1" noChangeAspect="1" noMove="1" noResize="1" noEditPoints="1" noAdjustHandles="1" noChangeArrowheads="1" noChangeShapeType="1" noTextEdit="1"/>
              </p:cNvSpPr>
              <p:nvPr/>
            </p:nvSpPr>
            <p:spPr>
              <a:xfrm>
                <a:off x="5961676" y="2377276"/>
                <a:ext cx="326755" cy="86690"/>
              </a:xfrm>
              <a:prstGeom prst="rect">
                <a:avLst/>
              </a:prstGeom>
              <a:blipFill>
                <a:blip r:embed="rId11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0" name="pole tekstowe 2159">
                <a:extLst>
                  <a:ext uri="{FF2B5EF4-FFF2-40B4-BE49-F238E27FC236}">
                    <a16:creationId xmlns:a16="http://schemas.microsoft.com/office/drawing/2014/main" id="{DCF68392-3FA0-86D6-8AA6-FBA19559EA96}"/>
                  </a:ext>
                </a:extLst>
              </p:cNvPr>
              <p:cNvSpPr txBox="1"/>
              <p:nvPr/>
            </p:nvSpPr>
            <p:spPr>
              <a:xfrm>
                <a:off x="5961676" y="257171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0" name="pole tekstowe 2159">
                <a:extLst>
                  <a:ext uri="{FF2B5EF4-FFF2-40B4-BE49-F238E27FC236}">
                    <a16:creationId xmlns:a16="http://schemas.microsoft.com/office/drawing/2014/main" id="{DCF68392-3FA0-86D6-8AA6-FBA19559EA96}"/>
                  </a:ext>
                </a:extLst>
              </p:cNvPr>
              <p:cNvSpPr txBox="1">
                <a:spLocks noRot="1" noChangeAspect="1" noMove="1" noResize="1" noEditPoints="1" noAdjustHandles="1" noChangeArrowheads="1" noChangeShapeType="1" noTextEdit="1"/>
              </p:cNvSpPr>
              <p:nvPr/>
            </p:nvSpPr>
            <p:spPr>
              <a:xfrm>
                <a:off x="5961676" y="2571711"/>
                <a:ext cx="326755" cy="86690"/>
              </a:xfrm>
              <a:prstGeom prst="rect">
                <a:avLst/>
              </a:prstGeom>
              <a:blipFill>
                <a:blip r:embed="rId11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1" name="pole tekstowe 2160">
                <a:extLst>
                  <a:ext uri="{FF2B5EF4-FFF2-40B4-BE49-F238E27FC236}">
                    <a16:creationId xmlns:a16="http://schemas.microsoft.com/office/drawing/2014/main" id="{38B150A0-0902-827D-31BB-8BD12615F9F9}"/>
                  </a:ext>
                </a:extLst>
              </p:cNvPr>
              <p:cNvSpPr txBox="1"/>
              <p:nvPr/>
            </p:nvSpPr>
            <p:spPr>
              <a:xfrm>
                <a:off x="5961676" y="276614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1" name="pole tekstowe 2160">
                <a:extLst>
                  <a:ext uri="{FF2B5EF4-FFF2-40B4-BE49-F238E27FC236}">
                    <a16:creationId xmlns:a16="http://schemas.microsoft.com/office/drawing/2014/main" id="{38B150A0-0902-827D-31BB-8BD12615F9F9}"/>
                  </a:ext>
                </a:extLst>
              </p:cNvPr>
              <p:cNvSpPr txBox="1">
                <a:spLocks noRot="1" noChangeAspect="1" noMove="1" noResize="1" noEditPoints="1" noAdjustHandles="1" noChangeArrowheads="1" noChangeShapeType="1" noTextEdit="1"/>
              </p:cNvSpPr>
              <p:nvPr/>
            </p:nvSpPr>
            <p:spPr>
              <a:xfrm>
                <a:off x="5961676" y="2766146"/>
                <a:ext cx="326755" cy="86690"/>
              </a:xfrm>
              <a:prstGeom prst="rect">
                <a:avLst/>
              </a:prstGeom>
              <a:blipFill>
                <a:blip r:embed="rId11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2" name="pole tekstowe 2161">
                <a:extLst>
                  <a:ext uri="{FF2B5EF4-FFF2-40B4-BE49-F238E27FC236}">
                    <a16:creationId xmlns:a16="http://schemas.microsoft.com/office/drawing/2014/main" id="{9D735D00-F23C-B1DF-780F-8CCC08918E20}"/>
                  </a:ext>
                </a:extLst>
              </p:cNvPr>
              <p:cNvSpPr txBox="1"/>
              <p:nvPr/>
            </p:nvSpPr>
            <p:spPr>
              <a:xfrm>
                <a:off x="5961676" y="296058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2" name="pole tekstowe 2161">
                <a:extLst>
                  <a:ext uri="{FF2B5EF4-FFF2-40B4-BE49-F238E27FC236}">
                    <a16:creationId xmlns:a16="http://schemas.microsoft.com/office/drawing/2014/main" id="{9D735D00-F23C-B1DF-780F-8CCC08918E20}"/>
                  </a:ext>
                </a:extLst>
              </p:cNvPr>
              <p:cNvSpPr txBox="1">
                <a:spLocks noRot="1" noChangeAspect="1" noMove="1" noResize="1" noEditPoints="1" noAdjustHandles="1" noChangeArrowheads="1" noChangeShapeType="1" noTextEdit="1"/>
              </p:cNvSpPr>
              <p:nvPr/>
            </p:nvSpPr>
            <p:spPr>
              <a:xfrm>
                <a:off x="5961676" y="2960581"/>
                <a:ext cx="326755" cy="86690"/>
              </a:xfrm>
              <a:prstGeom prst="rect">
                <a:avLst/>
              </a:prstGeom>
              <a:blipFill>
                <a:blip r:embed="rId11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3" name="pole tekstowe 2162">
                <a:extLst>
                  <a:ext uri="{FF2B5EF4-FFF2-40B4-BE49-F238E27FC236}">
                    <a16:creationId xmlns:a16="http://schemas.microsoft.com/office/drawing/2014/main" id="{96EADAF6-3E5A-90C9-5C10-44D089339883}"/>
                  </a:ext>
                </a:extLst>
              </p:cNvPr>
              <p:cNvSpPr txBox="1"/>
              <p:nvPr/>
            </p:nvSpPr>
            <p:spPr>
              <a:xfrm>
                <a:off x="5961676" y="315501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3" name="pole tekstowe 2162">
                <a:extLst>
                  <a:ext uri="{FF2B5EF4-FFF2-40B4-BE49-F238E27FC236}">
                    <a16:creationId xmlns:a16="http://schemas.microsoft.com/office/drawing/2014/main" id="{96EADAF6-3E5A-90C9-5C10-44D089339883}"/>
                  </a:ext>
                </a:extLst>
              </p:cNvPr>
              <p:cNvSpPr txBox="1">
                <a:spLocks noRot="1" noChangeAspect="1" noMove="1" noResize="1" noEditPoints="1" noAdjustHandles="1" noChangeArrowheads="1" noChangeShapeType="1" noTextEdit="1"/>
              </p:cNvSpPr>
              <p:nvPr/>
            </p:nvSpPr>
            <p:spPr>
              <a:xfrm>
                <a:off x="5961676" y="3155016"/>
                <a:ext cx="326755" cy="86690"/>
              </a:xfrm>
              <a:prstGeom prst="rect">
                <a:avLst/>
              </a:prstGeom>
              <a:blipFill>
                <a:blip r:embed="rId11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4" name="pole tekstowe 2163">
                <a:extLst>
                  <a:ext uri="{FF2B5EF4-FFF2-40B4-BE49-F238E27FC236}">
                    <a16:creationId xmlns:a16="http://schemas.microsoft.com/office/drawing/2014/main" id="{83373376-1546-B6AE-5A34-E7EDF1E3AA0C}"/>
                  </a:ext>
                </a:extLst>
              </p:cNvPr>
              <p:cNvSpPr txBox="1"/>
              <p:nvPr/>
            </p:nvSpPr>
            <p:spPr>
              <a:xfrm>
                <a:off x="5961676" y="334945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4" name="pole tekstowe 2163">
                <a:extLst>
                  <a:ext uri="{FF2B5EF4-FFF2-40B4-BE49-F238E27FC236}">
                    <a16:creationId xmlns:a16="http://schemas.microsoft.com/office/drawing/2014/main" id="{83373376-1546-B6AE-5A34-E7EDF1E3AA0C}"/>
                  </a:ext>
                </a:extLst>
              </p:cNvPr>
              <p:cNvSpPr txBox="1">
                <a:spLocks noRot="1" noChangeAspect="1" noMove="1" noResize="1" noEditPoints="1" noAdjustHandles="1" noChangeArrowheads="1" noChangeShapeType="1" noTextEdit="1"/>
              </p:cNvSpPr>
              <p:nvPr/>
            </p:nvSpPr>
            <p:spPr>
              <a:xfrm>
                <a:off x="5961676" y="3349451"/>
                <a:ext cx="326755" cy="86690"/>
              </a:xfrm>
              <a:prstGeom prst="rect">
                <a:avLst/>
              </a:prstGeom>
              <a:blipFill>
                <a:blip r:embed="rId11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5" name="pole tekstowe 2164">
                <a:extLst>
                  <a:ext uri="{FF2B5EF4-FFF2-40B4-BE49-F238E27FC236}">
                    <a16:creationId xmlns:a16="http://schemas.microsoft.com/office/drawing/2014/main" id="{A2F73BDC-F713-5A0B-C6DF-CDCFD27EF484}"/>
                  </a:ext>
                </a:extLst>
              </p:cNvPr>
              <p:cNvSpPr txBox="1"/>
              <p:nvPr/>
            </p:nvSpPr>
            <p:spPr>
              <a:xfrm>
                <a:off x="5961676" y="35438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5" name="pole tekstowe 2164">
                <a:extLst>
                  <a:ext uri="{FF2B5EF4-FFF2-40B4-BE49-F238E27FC236}">
                    <a16:creationId xmlns:a16="http://schemas.microsoft.com/office/drawing/2014/main" id="{A2F73BDC-F713-5A0B-C6DF-CDCFD27EF484}"/>
                  </a:ext>
                </a:extLst>
              </p:cNvPr>
              <p:cNvSpPr txBox="1">
                <a:spLocks noRot="1" noChangeAspect="1" noMove="1" noResize="1" noEditPoints="1" noAdjustHandles="1" noChangeArrowheads="1" noChangeShapeType="1" noTextEdit="1"/>
              </p:cNvSpPr>
              <p:nvPr/>
            </p:nvSpPr>
            <p:spPr>
              <a:xfrm>
                <a:off x="5961676" y="3543886"/>
                <a:ext cx="326755" cy="86690"/>
              </a:xfrm>
              <a:prstGeom prst="rect">
                <a:avLst/>
              </a:prstGeom>
              <a:blipFill>
                <a:blip r:embed="rId116"/>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6" name="pole tekstowe 2165">
                <a:extLst>
                  <a:ext uri="{FF2B5EF4-FFF2-40B4-BE49-F238E27FC236}">
                    <a16:creationId xmlns:a16="http://schemas.microsoft.com/office/drawing/2014/main" id="{EE1DBBB8-5233-E6AD-C30C-C9FC9BB48CB4}"/>
                  </a:ext>
                </a:extLst>
              </p:cNvPr>
              <p:cNvSpPr txBox="1"/>
              <p:nvPr/>
            </p:nvSpPr>
            <p:spPr>
              <a:xfrm>
                <a:off x="5961676" y="373832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6" name="pole tekstowe 2165">
                <a:extLst>
                  <a:ext uri="{FF2B5EF4-FFF2-40B4-BE49-F238E27FC236}">
                    <a16:creationId xmlns:a16="http://schemas.microsoft.com/office/drawing/2014/main" id="{EE1DBBB8-5233-E6AD-C30C-C9FC9BB48CB4}"/>
                  </a:ext>
                </a:extLst>
              </p:cNvPr>
              <p:cNvSpPr txBox="1">
                <a:spLocks noRot="1" noChangeAspect="1" noMove="1" noResize="1" noEditPoints="1" noAdjustHandles="1" noChangeArrowheads="1" noChangeShapeType="1" noTextEdit="1"/>
              </p:cNvSpPr>
              <p:nvPr/>
            </p:nvSpPr>
            <p:spPr>
              <a:xfrm>
                <a:off x="5961676" y="3738321"/>
                <a:ext cx="326755" cy="86690"/>
              </a:xfrm>
              <a:prstGeom prst="rect">
                <a:avLst/>
              </a:prstGeom>
              <a:blipFill>
                <a:blip r:embed="rId11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7" name="pole tekstowe 2166">
                <a:extLst>
                  <a:ext uri="{FF2B5EF4-FFF2-40B4-BE49-F238E27FC236}">
                    <a16:creationId xmlns:a16="http://schemas.microsoft.com/office/drawing/2014/main" id="{A9C5615C-EF4C-2CD2-1F10-352FDD8CE9AB}"/>
                  </a:ext>
                </a:extLst>
              </p:cNvPr>
              <p:cNvSpPr txBox="1"/>
              <p:nvPr/>
            </p:nvSpPr>
            <p:spPr>
              <a:xfrm>
                <a:off x="5961676" y="39327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7" name="pole tekstowe 2166">
                <a:extLst>
                  <a:ext uri="{FF2B5EF4-FFF2-40B4-BE49-F238E27FC236}">
                    <a16:creationId xmlns:a16="http://schemas.microsoft.com/office/drawing/2014/main" id="{A9C5615C-EF4C-2CD2-1F10-352FDD8CE9AB}"/>
                  </a:ext>
                </a:extLst>
              </p:cNvPr>
              <p:cNvSpPr txBox="1">
                <a:spLocks noRot="1" noChangeAspect="1" noMove="1" noResize="1" noEditPoints="1" noAdjustHandles="1" noChangeArrowheads="1" noChangeShapeType="1" noTextEdit="1"/>
              </p:cNvSpPr>
              <p:nvPr/>
            </p:nvSpPr>
            <p:spPr>
              <a:xfrm>
                <a:off x="5961676" y="3932756"/>
                <a:ext cx="326755" cy="86690"/>
              </a:xfrm>
              <a:prstGeom prst="rect">
                <a:avLst/>
              </a:prstGeom>
              <a:blipFill>
                <a:blip r:embed="rId11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8" name="pole tekstowe 2167">
                <a:extLst>
                  <a:ext uri="{FF2B5EF4-FFF2-40B4-BE49-F238E27FC236}">
                    <a16:creationId xmlns:a16="http://schemas.microsoft.com/office/drawing/2014/main" id="{C67EC92A-6BF1-9296-D298-BCDB78288EDD}"/>
                  </a:ext>
                </a:extLst>
              </p:cNvPr>
              <p:cNvSpPr txBox="1"/>
              <p:nvPr/>
            </p:nvSpPr>
            <p:spPr>
              <a:xfrm>
                <a:off x="5961676" y="412719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8" name="pole tekstowe 2167">
                <a:extLst>
                  <a:ext uri="{FF2B5EF4-FFF2-40B4-BE49-F238E27FC236}">
                    <a16:creationId xmlns:a16="http://schemas.microsoft.com/office/drawing/2014/main" id="{C67EC92A-6BF1-9296-D298-BCDB78288EDD}"/>
                  </a:ext>
                </a:extLst>
              </p:cNvPr>
              <p:cNvSpPr txBox="1">
                <a:spLocks noRot="1" noChangeAspect="1" noMove="1" noResize="1" noEditPoints="1" noAdjustHandles="1" noChangeArrowheads="1" noChangeShapeType="1" noTextEdit="1"/>
              </p:cNvSpPr>
              <p:nvPr/>
            </p:nvSpPr>
            <p:spPr>
              <a:xfrm>
                <a:off x="5961676" y="4127191"/>
                <a:ext cx="326755" cy="86690"/>
              </a:xfrm>
              <a:prstGeom prst="rect">
                <a:avLst/>
              </a:prstGeom>
              <a:blipFill>
                <a:blip r:embed="rId119"/>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69" name="pole tekstowe 2168">
                <a:extLst>
                  <a:ext uri="{FF2B5EF4-FFF2-40B4-BE49-F238E27FC236}">
                    <a16:creationId xmlns:a16="http://schemas.microsoft.com/office/drawing/2014/main" id="{D275B64B-A9AB-4A52-5A83-CD06E6896634}"/>
                  </a:ext>
                </a:extLst>
              </p:cNvPr>
              <p:cNvSpPr txBox="1"/>
              <p:nvPr/>
            </p:nvSpPr>
            <p:spPr>
              <a:xfrm>
                <a:off x="5961676" y="43216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69" name="pole tekstowe 2168">
                <a:extLst>
                  <a:ext uri="{FF2B5EF4-FFF2-40B4-BE49-F238E27FC236}">
                    <a16:creationId xmlns:a16="http://schemas.microsoft.com/office/drawing/2014/main" id="{D275B64B-A9AB-4A52-5A83-CD06E6896634}"/>
                  </a:ext>
                </a:extLst>
              </p:cNvPr>
              <p:cNvSpPr txBox="1">
                <a:spLocks noRot="1" noChangeAspect="1" noMove="1" noResize="1" noEditPoints="1" noAdjustHandles="1" noChangeArrowheads="1" noChangeShapeType="1" noTextEdit="1"/>
              </p:cNvSpPr>
              <p:nvPr/>
            </p:nvSpPr>
            <p:spPr>
              <a:xfrm>
                <a:off x="5961676" y="4321626"/>
                <a:ext cx="326755" cy="86690"/>
              </a:xfrm>
              <a:prstGeom prst="rect">
                <a:avLst/>
              </a:prstGeom>
              <a:blipFill>
                <a:blip r:embed="rId12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0" name="pole tekstowe 2169">
                <a:extLst>
                  <a:ext uri="{FF2B5EF4-FFF2-40B4-BE49-F238E27FC236}">
                    <a16:creationId xmlns:a16="http://schemas.microsoft.com/office/drawing/2014/main" id="{2657DBDB-B734-8046-79E5-60953AAA8983}"/>
                  </a:ext>
                </a:extLst>
              </p:cNvPr>
              <p:cNvSpPr txBox="1"/>
              <p:nvPr/>
            </p:nvSpPr>
            <p:spPr>
              <a:xfrm>
                <a:off x="5961676" y="451605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𝟕</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0" name="pole tekstowe 2169">
                <a:extLst>
                  <a:ext uri="{FF2B5EF4-FFF2-40B4-BE49-F238E27FC236}">
                    <a16:creationId xmlns:a16="http://schemas.microsoft.com/office/drawing/2014/main" id="{2657DBDB-B734-8046-79E5-60953AAA8983}"/>
                  </a:ext>
                </a:extLst>
              </p:cNvPr>
              <p:cNvSpPr txBox="1">
                <a:spLocks noRot="1" noChangeAspect="1" noMove="1" noResize="1" noEditPoints="1" noAdjustHandles="1" noChangeArrowheads="1" noChangeShapeType="1" noTextEdit="1"/>
              </p:cNvSpPr>
              <p:nvPr/>
            </p:nvSpPr>
            <p:spPr>
              <a:xfrm>
                <a:off x="5961676" y="4516058"/>
                <a:ext cx="326755" cy="86690"/>
              </a:xfrm>
              <a:prstGeom prst="rect">
                <a:avLst/>
              </a:prstGeom>
              <a:blipFill>
                <a:blip r:embed="rId12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1" name="pole tekstowe 2170">
                <a:extLst>
                  <a:ext uri="{FF2B5EF4-FFF2-40B4-BE49-F238E27FC236}">
                    <a16:creationId xmlns:a16="http://schemas.microsoft.com/office/drawing/2014/main" id="{6AE0E873-19B6-DDB7-C78F-234DE9CCC41F}"/>
                  </a:ext>
                </a:extLst>
              </p:cNvPr>
              <p:cNvSpPr txBox="1"/>
              <p:nvPr/>
            </p:nvSpPr>
            <p:spPr>
              <a:xfrm>
                <a:off x="6198050" y="16020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1" name="pole tekstowe 2170">
                <a:extLst>
                  <a:ext uri="{FF2B5EF4-FFF2-40B4-BE49-F238E27FC236}">
                    <a16:creationId xmlns:a16="http://schemas.microsoft.com/office/drawing/2014/main" id="{6AE0E873-19B6-DDB7-C78F-234DE9CCC41F}"/>
                  </a:ext>
                </a:extLst>
              </p:cNvPr>
              <p:cNvSpPr txBox="1">
                <a:spLocks noRot="1" noChangeAspect="1" noMove="1" noResize="1" noEditPoints="1" noAdjustHandles="1" noChangeArrowheads="1" noChangeShapeType="1" noTextEdit="1"/>
              </p:cNvSpPr>
              <p:nvPr/>
            </p:nvSpPr>
            <p:spPr>
              <a:xfrm>
                <a:off x="6198050" y="1602064"/>
                <a:ext cx="326755" cy="86690"/>
              </a:xfrm>
              <a:prstGeom prst="rect">
                <a:avLst/>
              </a:prstGeom>
              <a:blipFill>
                <a:blip r:embed="rId12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2" name="pole tekstowe 2171">
                <a:extLst>
                  <a:ext uri="{FF2B5EF4-FFF2-40B4-BE49-F238E27FC236}">
                    <a16:creationId xmlns:a16="http://schemas.microsoft.com/office/drawing/2014/main" id="{1B39E5EF-5FB9-B385-4A1F-D74BFE80ACC4}"/>
                  </a:ext>
                </a:extLst>
              </p:cNvPr>
              <p:cNvSpPr txBox="1"/>
              <p:nvPr/>
            </p:nvSpPr>
            <p:spPr>
              <a:xfrm>
                <a:off x="6198050" y="17924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2" name="pole tekstowe 2171">
                <a:extLst>
                  <a:ext uri="{FF2B5EF4-FFF2-40B4-BE49-F238E27FC236}">
                    <a16:creationId xmlns:a16="http://schemas.microsoft.com/office/drawing/2014/main" id="{1B39E5EF-5FB9-B385-4A1F-D74BFE80ACC4}"/>
                  </a:ext>
                </a:extLst>
              </p:cNvPr>
              <p:cNvSpPr txBox="1">
                <a:spLocks noRot="1" noChangeAspect="1" noMove="1" noResize="1" noEditPoints="1" noAdjustHandles="1" noChangeArrowheads="1" noChangeShapeType="1" noTextEdit="1"/>
              </p:cNvSpPr>
              <p:nvPr/>
            </p:nvSpPr>
            <p:spPr>
              <a:xfrm>
                <a:off x="6198050" y="1792417"/>
                <a:ext cx="326755" cy="86690"/>
              </a:xfrm>
              <a:prstGeom prst="rect">
                <a:avLst/>
              </a:prstGeom>
              <a:blipFill>
                <a:blip r:embed="rId12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3" name="pole tekstowe 2172">
                <a:extLst>
                  <a:ext uri="{FF2B5EF4-FFF2-40B4-BE49-F238E27FC236}">
                    <a16:creationId xmlns:a16="http://schemas.microsoft.com/office/drawing/2014/main" id="{375B59DA-BAEC-46ED-11E4-442787326830}"/>
                  </a:ext>
                </a:extLst>
              </p:cNvPr>
              <p:cNvSpPr txBox="1"/>
              <p:nvPr/>
            </p:nvSpPr>
            <p:spPr>
              <a:xfrm>
                <a:off x="6198050" y="19868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3" name="pole tekstowe 2172">
                <a:extLst>
                  <a:ext uri="{FF2B5EF4-FFF2-40B4-BE49-F238E27FC236}">
                    <a16:creationId xmlns:a16="http://schemas.microsoft.com/office/drawing/2014/main" id="{375B59DA-BAEC-46ED-11E4-442787326830}"/>
                  </a:ext>
                </a:extLst>
              </p:cNvPr>
              <p:cNvSpPr txBox="1">
                <a:spLocks noRot="1" noChangeAspect="1" noMove="1" noResize="1" noEditPoints="1" noAdjustHandles="1" noChangeArrowheads="1" noChangeShapeType="1" noTextEdit="1"/>
              </p:cNvSpPr>
              <p:nvPr/>
            </p:nvSpPr>
            <p:spPr>
              <a:xfrm>
                <a:off x="6198050" y="1986852"/>
                <a:ext cx="326755" cy="86690"/>
              </a:xfrm>
              <a:prstGeom prst="rect">
                <a:avLst/>
              </a:prstGeom>
              <a:blipFill>
                <a:blip r:embed="rId12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4" name="pole tekstowe 2173">
                <a:extLst>
                  <a:ext uri="{FF2B5EF4-FFF2-40B4-BE49-F238E27FC236}">
                    <a16:creationId xmlns:a16="http://schemas.microsoft.com/office/drawing/2014/main" id="{634B7C8B-C13E-4102-DB26-D269DFB75382}"/>
                  </a:ext>
                </a:extLst>
              </p:cNvPr>
              <p:cNvSpPr txBox="1"/>
              <p:nvPr/>
            </p:nvSpPr>
            <p:spPr>
              <a:xfrm>
                <a:off x="6198050" y="21812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4" name="pole tekstowe 2173">
                <a:extLst>
                  <a:ext uri="{FF2B5EF4-FFF2-40B4-BE49-F238E27FC236}">
                    <a16:creationId xmlns:a16="http://schemas.microsoft.com/office/drawing/2014/main" id="{634B7C8B-C13E-4102-DB26-D269DFB75382}"/>
                  </a:ext>
                </a:extLst>
              </p:cNvPr>
              <p:cNvSpPr txBox="1">
                <a:spLocks noRot="1" noChangeAspect="1" noMove="1" noResize="1" noEditPoints="1" noAdjustHandles="1" noChangeArrowheads="1" noChangeShapeType="1" noTextEdit="1"/>
              </p:cNvSpPr>
              <p:nvPr/>
            </p:nvSpPr>
            <p:spPr>
              <a:xfrm>
                <a:off x="6198050" y="2181287"/>
                <a:ext cx="326755" cy="86690"/>
              </a:xfrm>
              <a:prstGeom prst="rect">
                <a:avLst/>
              </a:prstGeom>
              <a:blipFill>
                <a:blip r:embed="rId12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5" name="pole tekstowe 2174">
                <a:extLst>
                  <a:ext uri="{FF2B5EF4-FFF2-40B4-BE49-F238E27FC236}">
                    <a16:creationId xmlns:a16="http://schemas.microsoft.com/office/drawing/2014/main" id="{5BD702EC-6868-6A40-4DFC-8346BDC9B0D3}"/>
                  </a:ext>
                </a:extLst>
              </p:cNvPr>
              <p:cNvSpPr txBox="1"/>
              <p:nvPr/>
            </p:nvSpPr>
            <p:spPr>
              <a:xfrm>
                <a:off x="6198050" y="23757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5" name="pole tekstowe 2174">
                <a:extLst>
                  <a:ext uri="{FF2B5EF4-FFF2-40B4-BE49-F238E27FC236}">
                    <a16:creationId xmlns:a16="http://schemas.microsoft.com/office/drawing/2014/main" id="{5BD702EC-6868-6A40-4DFC-8346BDC9B0D3}"/>
                  </a:ext>
                </a:extLst>
              </p:cNvPr>
              <p:cNvSpPr txBox="1">
                <a:spLocks noRot="1" noChangeAspect="1" noMove="1" noResize="1" noEditPoints="1" noAdjustHandles="1" noChangeArrowheads="1" noChangeShapeType="1" noTextEdit="1"/>
              </p:cNvSpPr>
              <p:nvPr/>
            </p:nvSpPr>
            <p:spPr>
              <a:xfrm>
                <a:off x="6198050" y="2375722"/>
                <a:ext cx="326755" cy="86690"/>
              </a:xfrm>
              <a:prstGeom prst="rect">
                <a:avLst/>
              </a:prstGeom>
              <a:blipFill>
                <a:blip r:embed="rId12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6" name="pole tekstowe 2175">
                <a:extLst>
                  <a:ext uri="{FF2B5EF4-FFF2-40B4-BE49-F238E27FC236}">
                    <a16:creationId xmlns:a16="http://schemas.microsoft.com/office/drawing/2014/main" id="{6F43FF6E-903B-E36A-CA76-4734D38BD66A}"/>
                  </a:ext>
                </a:extLst>
              </p:cNvPr>
              <p:cNvSpPr txBox="1"/>
              <p:nvPr/>
            </p:nvSpPr>
            <p:spPr>
              <a:xfrm>
                <a:off x="6198050" y="25701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6" name="pole tekstowe 2175">
                <a:extLst>
                  <a:ext uri="{FF2B5EF4-FFF2-40B4-BE49-F238E27FC236}">
                    <a16:creationId xmlns:a16="http://schemas.microsoft.com/office/drawing/2014/main" id="{6F43FF6E-903B-E36A-CA76-4734D38BD66A}"/>
                  </a:ext>
                </a:extLst>
              </p:cNvPr>
              <p:cNvSpPr txBox="1">
                <a:spLocks noRot="1" noChangeAspect="1" noMove="1" noResize="1" noEditPoints="1" noAdjustHandles="1" noChangeArrowheads="1" noChangeShapeType="1" noTextEdit="1"/>
              </p:cNvSpPr>
              <p:nvPr/>
            </p:nvSpPr>
            <p:spPr>
              <a:xfrm>
                <a:off x="6198050" y="2570157"/>
                <a:ext cx="326755" cy="86690"/>
              </a:xfrm>
              <a:prstGeom prst="rect">
                <a:avLst/>
              </a:prstGeom>
              <a:blipFill>
                <a:blip r:embed="rId12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7" name="pole tekstowe 2176">
                <a:extLst>
                  <a:ext uri="{FF2B5EF4-FFF2-40B4-BE49-F238E27FC236}">
                    <a16:creationId xmlns:a16="http://schemas.microsoft.com/office/drawing/2014/main" id="{F3C5C024-D115-AA40-EC35-C452B9E5703E}"/>
                  </a:ext>
                </a:extLst>
              </p:cNvPr>
              <p:cNvSpPr txBox="1"/>
              <p:nvPr/>
            </p:nvSpPr>
            <p:spPr>
              <a:xfrm>
                <a:off x="6198050" y="27645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7" name="pole tekstowe 2176">
                <a:extLst>
                  <a:ext uri="{FF2B5EF4-FFF2-40B4-BE49-F238E27FC236}">
                    <a16:creationId xmlns:a16="http://schemas.microsoft.com/office/drawing/2014/main" id="{F3C5C024-D115-AA40-EC35-C452B9E5703E}"/>
                  </a:ext>
                </a:extLst>
              </p:cNvPr>
              <p:cNvSpPr txBox="1">
                <a:spLocks noRot="1" noChangeAspect="1" noMove="1" noResize="1" noEditPoints="1" noAdjustHandles="1" noChangeArrowheads="1" noChangeShapeType="1" noTextEdit="1"/>
              </p:cNvSpPr>
              <p:nvPr/>
            </p:nvSpPr>
            <p:spPr>
              <a:xfrm>
                <a:off x="6198050" y="2764592"/>
                <a:ext cx="326755" cy="86690"/>
              </a:xfrm>
              <a:prstGeom prst="rect">
                <a:avLst/>
              </a:prstGeom>
              <a:blipFill>
                <a:blip r:embed="rId12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8" name="pole tekstowe 2177">
                <a:extLst>
                  <a:ext uri="{FF2B5EF4-FFF2-40B4-BE49-F238E27FC236}">
                    <a16:creationId xmlns:a16="http://schemas.microsoft.com/office/drawing/2014/main" id="{ACD2E9BB-A2B6-D433-B180-760793A2DF1C}"/>
                  </a:ext>
                </a:extLst>
              </p:cNvPr>
              <p:cNvSpPr txBox="1"/>
              <p:nvPr/>
            </p:nvSpPr>
            <p:spPr>
              <a:xfrm>
                <a:off x="6198050" y="29590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8" name="pole tekstowe 2177">
                <a:extLst>
                  <a:ext uri="{FF2B5EF4-FFF2-40B4-BE49-F238E27FC236}">
                    <a16:creationId xmlns:a16="http://schemas.microsoft.com/office/drawing/2014/main" id="{ACD2E9BB-A2B6-D433-B180-760793A2DF1C}"/>
                  </a:ext>
                </a:extLst>
              </p:cNvPr>
              <p:cNvSpPr txBox="1">
                <a:spLocks noRot="1" noChangeAspect="1" noMove="1" noResize="1" noEditPoints="1" noAdjustHandles="1" noChangeArrowheads="1" noChangeShapeType="1" noTextEdit="1"/>
              </p:cNvSpPr>
              <p:nvPr/>
            </p:nvSpPr>
            <p:spPr>
              <a:xfrm>
                <a:off x="6198050" y="2959027"/>
                <a:ext cx="326755" cy="86690"/>
              </a:xfrm>
              <a:prstGeom prst="rect">
                <a:avLst/>
              </a:prstGeom>
              <a:blipFill>
                <a:blip r:embed="rId129"/>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79" name="pole tekstowe 2178">
                <a:extLst>
                  <a:ext uri="{FF2B5EF4-FFF2-40B4-BE49-F238E27FC236}">
                    <a16:creationId xmlns:a16="http://schemas.microsoft.com/office/drawing/2014/main" id="{FA9F865C-D355-75F9-CD64-C00E1A9B0EE0}"/>
                  </a:ext>
                </a:extLst>
              </p:cNvPr>
              <p:cNvSpPr txBox="1"/>
              <p:nvPr/>
            </p:nvSpPr>
            <p:spPr>
              <a:xfrm>
                <a:off x="6198050" y="31534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79" name="pole tekstowe 2178">
                <a:extLst>
                  <a:ext uri="{FF2B5EF4-FFF2-40B4-BE49-F238E27FC236}">
                    <a16:creationId xmlns:a16="http://schemas.microsoft.com/office/drawing/2014/main" id="{FA9F865C-D355-75F9-CD64-C00E1A9B0EE0}"/>
                  </a:ext>
                </a:extLst>
              </p:cNvPr>
              <p:cNvSpPr txBox="1">
                <a:spLocks noRot="1" noChangeAspect="1" noMove="1" noResize="1" noEditPoints="1" noAdjustHandles="1" noChangeArrowheads="1" noChangeShapeType="1" noTextEdit="1"/>
              </p:cNvSpPr>
              <p:nvPr/>
            </p:nvSpPr>
            <p:spPr>
              <a:xfrm>
                <a:off x="6198050" y="3153462"/>
                <a:ext cx="326755" cy="86690"/>
              </a:xfrm>
              <a:prstGeom prst="rect">
                <a:avLst/>
              </a:prstGeom>
              <a:blipFill>
                <a:blip r:embed="rId13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0" name="pole tekstowe 2179">
                <a:extLst>
                  <a:ext uri="{FF2B5EF4-FFF2-40B4-BE49-F238E27FC236}">
                    <a16:creationId xmlns:a16="http://schemas.microsoft.com/office/drawing/2014/main" id="{4B353688-451D-3639-EA7F-801CE09F1AD6}"/>
                  </a:ext>
                </a:extLst>
              </p:cNvPr>
              <p:cNvSpPr txBox="1"/>
              <p:nvPr/>
            </p:nvSpPr>
            <p:spPr>
              <a:xfrm>
                <a:off x="6198050" y="33478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0" name="pole tekstowe 2179">
                <a:extLst>
                  <a:ext uri="{FF2B5EF4-FFF2-40B4-BE49-F238E27FC236}">
                    <a16:creationId xmlns:a16="http://schemas.microsoft.com/office/drawing/2014/main" id="{4B353688-451D-3639-EA7F-801CE09F1AD6}"/>
                  </a:ext>
                </a:extLst>
              </p:cNvPr>
              <p:cNvSpPr txBox="1">
                <a:spLocks noRot="1" noChangeAspect="1" noMove="1" noResize="1" noEditPoints="1" noAdjustHandles="1" noChangeArrowheads="1" noChangeShapeType="1" noTextEdit="1"/>
              </p:cNvSpPr>
              <p:nvPr/>
            </p:nvSpPr>
            <p:spPr>
              <a:xfrm>
                <a:off x="6198050" y="3347897"/>
                <a:ext cx="326755" cy="86690"/>
              </a:xfrm>
              <a:prstGeom prst="rect">
                <a:avLst/>
              </a:prstGeom>
              <a:blipFill>
                <a:blip r:embed="rId13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1" name="pole tekstowe 2180">
                <a:extLst>
                  <a:ext uri="{FF2B5EF4-FFF2-40B4-BE49-F238E27FC236}">
                    <a16:creationId xmlns:a16="http://schemas.microsoft.com/office/drawing/2014/main" id="{2CDB1DB7-CDE8-AA1B-DDB7-8490946B5128}"/>
                  </a:ext>
                </a:extLst>
              </p:cNvPr>
              <p:cNvSpPr txBox="1"/>
              <p:nvPr/>
            </p:nvSpPr>
            <p:spPr>
              <a:xfrm>
                <a:off x="6198050" y="35423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1" name="pole tekstowe 2180">
                <a:extLst>
                  <a:ext uri="{FF2B5EF4-FFF2-40B4-BE49-F238E27FC236}">
                    <a16:creationId xmlns:a16="http://schemas.microsoft.com/office/drawing/2014/main" id="{2CDB1DB7-CDE8-AA1B-DDB7-8490946B5128}"/>
                  </a:ext>
                </a:extLst>
              </p:cNvPr>
              <p:cNvSpPr txBox="1">
                <a:spLocks noRot="1" noChangeAspect="1" noMove="1" noResize="1" noEditPoints="1" noAdjustHandles="1" noChangeArrowheads="1" noChangeShapeType="1" noTextEdit="1"/>
              </p:cNvSpPr>
              <p:nvPr/>
            </p:nvSpPr>
            <p:spPr>
              <a:xfrm>
                <a:off x="6198050" y="3542332"/>
                <a:ext cx="326755" cy="86690"/>
              </a:xfrm>
              <a:prstGeom prst="rect">
                <a:avLst/>
              </a:prstGeom>
              <a:blipFill>
                <a:blip r:embed="rId13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2" name="pole tekstowe 2181">
                <a:extLst>
                  <a:ext uri="{FF2B5EF4-FFF2-40B4-BE49-F238E27FC236}">
                    <a16:creationId xmlns:a16="http://schemas.microsoft.com/office/drawing/2014/main" id="{4A4EB25B-7E70-9D32-F151-ED26153876F5}"/>
                  </a:ext>
                </a:extLst>
              </p:cNvPr>
              <p:cNvSpPr txBox="1"/>
              <p:nvPr/>
            </p:nvSpPr>
            <p:spPr>
              <a:xfrm>
                <a:off x="6198050" y="37367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2" name="pole tekstowe 2181">
                <a:extLst>
                  <a:ext uri="{FF2B5EF4-FFF2-40B4-BE49-F238E27FC236}">
                    <a16:creationId xmlns:a16="http://schemas.microsoft.com/office/drawing/2014/main" id="{4A4EB25B-7E70-9D32-F151-ED26153876F5}"/>
                  </a:ext>
                </a:extLst>
              </p:cNvPr>
              <p:cNvSpPr txBox="1">
                <a:spLocks noRot="1" noChangeAspect="1" noMove="1" noResize="1" noEditPoints="1" noAdjustHandles="1" noChangeArrowheads="1" noChangeShapeType="1" noTextEdit="1"/>
              </p:cNvSpPr>
              <p:nvPr/>
            </p:nvSpPr>
            <p:spPr>
              <a:xfrm>
                <a:off x="6198050" y="3736767"/>
                <a:ext cx="326755" cy="86690"/>
              </a:xfrm>
              <a:prstGeom prst="rect">
                <a:avLst/>
              </a:prstGeom>
              <a:blipFill>
                <a:blip r:embed="rId13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3" name="pole tekstowe 2182">
                <a:extLst>
                  <a:ext uri="{FF2B5EF4-FFF2-40B4-BE49-F238E27FC236}">
                    <a16:creationId xmlns:a16="http://schemas.microsoft.com/office/drawing/2014/main" id="{554B9251-A1B6-9096-ED78-9131B2220577}"/>
                  </a:ext>
                </a:extLst>
              </p:cNvPr>
              <p:cNvSpPr txBox="1"/>
              <p:nvPr/>
            </p:nvSpPr>
            <p:spPr>
              <a:xfrm>
                <a:off x="6198050" y="39312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3" name="pole tekstowe 2182">
                <a:extLst>
                  <a:ext uri="{FF2B5EF4-FFF2-40B4-BE49-F238E27FC236}">
                    <a16:creationId xmlns:a16="http://schemas.microsoft.com/office/drawing/2014/main" id="{554B9251-A1B6-9096-ED78-9131B2220577}"/>
                  </a:ext>
                </a:extLst>
              </p:cNvPr>
              <p:cNvSpPr txBox="1">
                <a:spLocks noRot="1" noChangeAspect="1" noMove="1" noResize="1" noEditPoints="1" noAdjustHandles="1" noChangeArrowheads="1" noChangeShapeType="1" noTextEdit="1"/>
              </p:cNvSpPr>
              <p:nvPr/>
            </p:nvSpPr>
            <p:spPr>
              <a:xfrm>
                <a:off x="6198050" y="3931202"/>
                <a:ext cx="326755" cy="86690"/>
              </a:xfrm>
              <a:prstGeom prst="rect">
                <a:avLst/>
              </a:prstGeom>
              <a:blipFill>
                <a:blip r:embed="rId13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4" name="pole tekstowe 2183">
                <a:extLst>
                  <a:ext uri="{FF2B5EF4-FFF2-40B4-BE49-F238E27FC236}">
                    <a16:creationId xmlns:a16="http://schemas.microsoft.com/office/drawing/2014/main" id="{40854C95-9FAD-E91A-FC0E-0000C78C03B0}"/>
                  </a:ext>
                </a:extLst>
              </p:cNvPr>
              <p:cNvSpPr txBox="1"/>
              <p:nvPr/>
            </p:nvSpPr>
            <p:spPr>
              <a:xfrm>
                <a:off x="6198050" y="412563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4" name="pole tekstowe 2183">
                <a:extLst>
                  <a:ext uri="{FF2B5EF4-FFF2-40B4-BE49-F238E27FC236}">
                    <a16:creationId xmlns:a16="http://schemas.microsoft.com/office/drawing/2014/main" id="{40854C95-9FAD-E91A-FC0E-0000C78C03B0}"/>
                  </a:ext>
                </a:extLst>
              </p:cNvPr>
              <p:cNvSpPr txBox="1">
                <a:spLocks noRot="1" noChangeAspect="1" noMove="1" noResize="1" noEditPoints="1" noAdjustHandles="1" noChangeArrowheads="1" noChangeShapeType="1" noTextEdit="1"/>
              </p:cNvSpPr>
              <p:nvPr/>
            </p:nvSpPr>
            <p:spPr>
              <a:xfrm>
                <a:off x="6198050" y="4125637"/>
                <a:ext cx="326755" cy="86690"/>
              </a:xfrm>
              <a:prstGeom prst="rect">
                <a:avLst/>
              </a:prstGeom>
              <a:blipFill>
                <a:blip r:embed="rId13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5" name="pole tekstowe 2184">
                <a:extLst>
                  <a:ext uri="{FF2B5EF4-FFF2-40B4-BE49-F238E27FC236}">
                    <a16:creationId xmlns:a16="http://schemas.microsoft.com/office/drawing/2014/main" id="{79E691AA-EFF5-981C-72AC-3BD3911196A8}"/>
                  </a:ext>
                </a:extLst>
              </p:cNvPr>
              <p:cNvSpPr txBox="1"/>
              <p:nvPr/>
            </p:nvSpPr>
            <p:spPr>
              <a:xfrm>
                <a:off x="6198050" y="43200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5" name="pole tekstowe 2184">
                <a:extLst>
                  <a:ext uri="{FF2B5EF4-FFF2-40B4-BE49-F238E27FC236}">
                    <a16:creationId xmlns:a16="http://schemas.microsoft.com/office/drawing/2014/main" id="{79E691AA-EFF5-981C-72AC-3BD3911196A8}"/>
                  </a:ext>
                </a:extLst>
              </p:cNvPr>
              <p:cNvSpPr txBox="1">
                <a:spLocks noRot="1" noChangeAspect="1" noMove="1" noResize="1" noEditPoints="1" noAdjustHandles="1" noChangeArrowheads="1" noChangeShapeType="1" noTextEdit="1"/>
              </p:cNvSpPr>
              <p:nvPr/>
            </p:nvSpPr>
            <p:spPr>
              <a:xfrm>
                <a:off x="6198050" y="4320072"/>
                <a:ext cx="326755" cy="86690"/>
              </a:xfrm>
              <a:prstGeom prst="rect">
                <a:avLst/>
              </a:prstGeom>
              <a:blipFill>
                <a:blip r:embed="rId1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6" name="pole tekstowe 2185">
                <a:extLst>
                  <a:ext uri="{FF2B5EF4-FFF2-40B4-BE49-F238E27FC236}">
                    <a16:creationId xmlns:a16="http://schemas.microsoft.com/office/drawing/2014/main" id="{7914714C-F4B5-FD3E-35EA-245452858F68}"/>
                  </a:ext>
                </a:extLst>
              </p:cNvPr>
              <p:cNvSpPr txBox="1"/>
              <p:nvPr/>
            </p:nvSpPr>
            <p:spPr>
              <a:xfrm>
                <a:off x="6198050" y="451450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𝟖</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6" name="pole tekstowe 2185">
                <a:extLst>
                  <a:ext uri="{FF2B5EF4-FFF2-40B4-BE49-F238E27FC236}">
                    <a16:creationId xmlns:a16="http://schemas.microsoft.com/office/drawing/2014/main" id="{7914714C-F4B5-FD3E-35EA-245452858F68}"/>
                  </a:ext>
                </a:extLst>
              </p:cNvPr>
              <p:cNvSpPr txBox="1">
                <a:spLocks noRot="1" noChangeAspect="1" noMove="1" noResize="1" noEditPoints="1" noAdjustHandles="1" noChangeArrowheads="1" noChangeShapeType="1" noTextEdit="1"/>
              </p:cNvSpPr>
              <p:nvPr/>
            </p:nvSpPr>
            <p:spPr>
              <a:xfrm>
                <a:off x="6198050" y="4514504"/>
                <a:ext cx="326755" cy="86690"/>
              </a:xfrm>
              <a:prstGeom prst="rect">
                <a:avLst/>
              </a:prstGeom>
              <a:blipFill>
                <a:blip r:embed="rId1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7" name="pole tekstowe 2186">
                <a:extLst>
                  <a:ext uri="{FF2B5EF4-FFF2-40B4-BE49-F238E27FC236}">
                    <a16:creationId xmlns:a16="http://schemas.microsoft.com/office/drawing/2014/main" id="{BD7E64A0-96FA-56F2-3524-B48286E05BB8}"/>
                  </a:ext>
                </a:extLst>
              </p:cNvPr>
              <p:cNvSpPr txBox="1"/>
              <p:nvPr/>
            </p:nvSpPr>
            <p:spPr>
              <a:xfrm>
                <a:off x="6425094" y="16005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7" name="pole tekstowe 2186">
                <a:extLst>
                  <a:ext uri="{FF2B5EF4-FFF2-40B4-BE49-F238E27FC236}">
                    <a16:creationId xmlns:a16="http://schemas.microsoft.com/office/drawing/2014/main" id="{BD7E64A0-96FA-56F2-3524-B48286E05BB8}"/>
                  </a:ext>
                </a:extLst>
              </p:cNvPr>
              <p:cNvSpPr txBox="1">
                <a:spLocks noRot="1" noChangeAspect="1" noMove="1" noResize="1" noEditPoints="1" noAdjustHandles="1" noChangeArrowheads="1" noChangeShapeType="1" noTextEdit="1"/>
              </p:cNvSpPr>
              <p:nvPr/>
            </p:nvSpPr>
            <p:spPr>
              <a:xfrm>
                <a:off x="6425094" y="1600510"/>
                <a:ext cx="326755" cy="86690"/>
              </a:xfrm>
              <a:prstGeom prst="rect">
                <a:avLst/>
              </a:prstGeom>
              <a:blipFill>
                <a:blip r:embed="rId1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8" name="pole tekstowe 2187">
                <a:extLst>
                  <a:ext uri="{FF2B5EF4-FFF2-40B4-BE49-F238E27FC236}">
                    <a16:creationId xmlns:a16="http://schemas.microsoft.com/office/drawing/2014/main" id="{1FE123F8-544A-6333-8009-FFE4CCAF1AE6}"/>
                  </a:ext>
                </a:extLst>
              </p:cNvPr>
              <p:cNvSpPr txBox="1"/>
              <p:nvPr/>
            </p:nvSpPr>
            <p:spPr>
              <a:xfrm>
                <a:off x="6425094" y="179086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8" name="pole tekstowe 2187">
                <a:extLst>
                  <a:ext uri="{FF2B5EF4-FFF2-40B4-BE49-F238E27FC236}">
                    <a16:creationId xmlns:a16="http://schemas.microsoft.com/office/drawing/2014/main" id="{1FE123F8-544A-6333-8009-FFE4CCAF1AE6}"/>
                  </a:ext>
                </a:extLst>
              </p:cNvPr>
              <p:cNvSpPr txBox="1">
                <a:spLocks noRot="1" noChangeAspect="1" noMove="1" noResize="1" noEditPoints="1" noAdjustHandles="1" noChangeArrowheads="1" noChangeShapeType="1" noTextEdit="1"/>
              </p:cNvSpPr>
              <p:nvPr/>
            </p:nvSpPr>
            <p:spPr>
              <a:xfrm>
                <a:off x="6425094" y="1790863"/>
                <a:ext cx="326755" cy="86690"/>
              </a:xfrm>
              <a:prstGeom prst="rect">
                <a:avLst/>
              </a:prstGeom>
              <a:blipFill>
                <a:blip r:embed="rId13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89" name="pole tekstowe 2188">
                <a:extLst>
                  <a:ext uri="{FF2B5EF4-FFF2-40B4-BE49-F238E27FC236}">
                    <a16:creationId xmlns:a16="http://schemas.microsoft.com/office/drawing/2014/main" id="{B1831643-01F5-7AFE-EF48-B45EE1064886}"/>
                  </a:ext>
                </a:extLst>
              </p:cNvPr>
              <p:cNvSpPr txBox="1"/>
              <p:nvPr/>
            </p:nvSpPr>
            <p:spPr>
              <a:xfrm>
                <a:off x="6425094" y="198529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89" name="pole tekstowe 2188">
                <a:extLst>
                  <a:ext uri="{FF2B5EF4-FFF2-40B4-BE49-F238E27FC236}">
                    <a16:creationId xmlns:a16="http://schemas.microsoft.com/office/drawing/2014/main" id="{B1831643-01F5-7AFE-EF48-B45EE1064886}"/>
                  </a:ext>
                </a:extLst>
              </p:cNvPr>
              <p:cNvSpPr txBox="1">
                <a:spLocks noRot="1" noChangeAspect="1" noMove="1" noResize="1" noEditPoints="1" noAdjustHandles="1" noChangeArrowheads="1" noChangeShapeType="1" noTextEdit="1"/>
              </p:cNvSpPr>
              <p:nvPr/>
            </p:nvSpPr>
            <p:spPr>
              <a:xfrm>
                <a:off x="6425094" y="1985298"/>
                <a:ext cx="326755" cy="86690"/>
              </a:xfrm>
              <a:prstGeom prst="rect">
                <a:avLst/>
              </a:prstGeom>
              <a:blipFill>
                <a:blip r:embed="rId14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0" name="pole tekstowe 2189">
                <a:extLst>
                  <a:ext uri="{FF2B5EF4-FFF2-40B4-BE49-F238E27FC236}">
                    <a16:creationId xmlns:a16="http://schemas.microsoft.com/office/drawing/2014/main" id="{389759F8-A8E2-7540-87DA-4B1C703ECCB9}"/>
                  </a:ext>
                </a:extLst>
              </p:cNvPr>
              <p:cNvSpPr txBox="1"/>
              <p:nvPr/>
            </p:nvSpPr>
            <p:spPr>
              <a:xfrm>
                <a:off x="6425094" y="21797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0" name="pole tekstowe 2189">
                <a:extLst>
                  <a:ext uri="{FF2B5EF4-FFF2-40B4-BE49-F238E27FC236}">
                    <a16:creationId xmlns:a16="http://schemas.microsoft.com/office/drawing/2014/main" id="{389759F8-A8E2-7540-87DA-4B1C703ECCB9}"/>
                  </a:ext>
                </a:extLst>
              </p:cNvPr>
              <p:cNvSpPr txBox="1">
                <a:spLocks noRot="1" noChangeAspect="1" noMove="1" noResize="1" noEditPoints="1" noAdjustHandles="1" noChangeArrowheads="1" noChangeShapeType="1" noTextEdit="1"/>
              </p:cNvSpPr>
              <p:nvPr/>
            </p:nvSpPr>
            <p:spPr>
              <a:xfrm>
                <a:off x="6425094" y="2179733"/>
                <a:ext cx="326755" cy="86690"/>
              </a:xfrm>
              <a:prstGeom prst="rect">
                <a:avLst/>
              </a:prstGeom>
              <a:blipFill>
                <a:blip r:embed="rId14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1" name="pole tekstowe 2190">
                <a:extLst>
                  <a:ext uri="{FF2B5EF4-FFF2-40B4-BE49-F238E27FC236}">
                    <a16:creationId xmlns:a16="http://schemas.microsoft.com/office/drawing/2014/main" id="{09E3810E-0183-7877-812D-E267E00DB528}"/>
                  </a:ext>
                </a:extLst>
              </p:cNvPr>
              <p:cNvSpPr txBox="1"/>
              <p:nvPr/>
            </p:nvSpPr>
            <p:spPr>
              <a:xfrm>
                <a:off x="6425094" y="23741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1" name="pole tekstowe 2190">
                <a:extLst>
                  <a:ext uri="{FF2B5EF4-FFF2-40B4-BE49-F238E27FC236}">
                    <a16:creationId xmlns:a16="http://schemas.microsoft.com/office/drawing/2014/main" id="{09E3810E-0183-7877-812D-E267E00DB528}"/>
                  </a:ext>
                </a:extLst>
              </p:cNvPr>
              <p:cNvSpPr txBox="1">
                <a:spLocks noRot="1" noChangeAspect="1" noMove="1" noResize="1" noEditPoints="1" noAdjustHandles="1" noChangeArrowheads="1" noChangeShapeType="1" noTextEdit="1"/>
              </p:cNvSpPr>
              <p:nvPr/>
            </p:nvSpPr>
            <p:spPr>
              <a:xfrm>
                <a:off x="6425094" y="2374168"/>
                <a:ext cx="326755" cy="86690"/>
              </a:xfrm>
              <a:prstGeom prst="rect">
                <a:avLst/>
              </a:prstGeom>
              <a:blipFill>
                <a:blip r:embed="rId142"/>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2" name="pole tekstowe 2191">
                <a:extLst>
                  <a:ext uri="{FF2B5EF4-FFF2-40B4-BE49-F238E27FC236}">
                    <a16:creationId xmlns:a16="http://schemas.microsoft.com/office/drawing/2014/main" id="{0C3EE330-0ED7-A334-C1E0-36641CB808EF}"/>
                  </a:ext>
                </a:extLst>
              </p:cNvPr>
              <p:cNvSpPr txBox="1"/>
              <p:nvPr/>
            </p:nvSpPr>
            <p:spPr>
              <a:xfrm>
                <a:off x="6425094" y="25686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2" name="pole tekstowe 2191">
                <a:extLst>
                  <a:ext uri="{FF2B5EF4-FFF2-40B4-BE49-F238E27FC236}">
                    <a16:creationId xmlns:a16="http://schemas.microsoft.com/office/drawing/2014/main" id="{0C3EE330-0ED7-A334-C1E0-36641CB808EF}"/>
                  </a:ext>
                </a:extLst>
              </p:cNvPr>
              <p:cNvSpPr txBox="1">
                <a:spLocks noRot="1" noChangeAspect="1" noMove="1" noResize="1" noEditPoints="1" noAdjustHandles="1" noChangeArrowheads="1" noChangeShapeType="1" noTextEdit="1"/>
              </p:cNvSpPr>
              <p:nvPr/>
            </p:nvSpPr>
            <p:spPr>
              <a:xfrm>
                <a:off x="6425094" y="2568603"/>
                <a:ext cx="326755" cy="86690"/>
              </a:xfrm>
              <a:prstGeom prst="rect">
                <a:avLst/>
              </a:prstGeom>
              <a:blipFill>
                <a:blip r:embed="rId14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3" name="pole tekstowe 2192">
                <a:extLst>
                  <a:ext uri="{FF2B5EF4-FFF2-40B4-BE49-F238E27FC236}">
                    <a16:creationId xmlns:a16="http://schemas.microsoft.com/office/drawing/2014/main" id="{D8CF9BD6-DB7E-7A93-35DB-AD2C718B133F}"/>
                  </a:ext>
                </a:extLst>
              </p:cNvPr>
              <p:cNvSpPr txBox="1"/>
              <p:nvPr/>
            </p:nvSpPr>
            <p:spPr>
              <a:xfrm>
                <a:off x="6425094" y="27630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3" name="pole tekstowe 2192">
                <a:extLst>
                  <a:ext uri="{FF2B5EF4-FFF2-40B4-BE49-F238E27FC236}">
                    <a16:creationId xmlns:a16="http://schemas.microsoft.com/office/drawing/2014/main" id="{D8CF9BD6-DB7E-7A93-35DB-AD2C718B133F}"/>
                  </a:ext>
                </a:extLst>
              </p:cNvPr>
              <p:cNvSpPr txBox="1">
                <a:spLocks noRot="1" noChangeAspect="1" noMove="1" noResize="1" noEditPoints="1" noAdjustHandles="1" noChangeArrowheads="1" noChangeShapeType="1" noTextEdit="1"/>
              </p:cNvSpPr>
              <p:nvPr/>
            </p:nvSpPr>
            <p:spPr>
              <a:xfrm>
                <a:off x="6425094" y="2763038"/>
                <a:ext cx="326755" cy="86690"/>
              </a:xfrm>
              <a:prstGeom prst="rect">
                <a:avLst/>
              </a:prstGeom>
              <a:blipFill>
                <a:blip r:embed="rId14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4" name="pole tekstowe 2193">
                <a:extLst>
                  <a:ext uri="{FF2B5EF4-FFF2-40B4-BE49-F238E27FC236}">
                    <a16:creationId xmlns:a16="http://schemas.microsoft.com/office/drawing/2014/main" id="{33B5F3B5-4110-1F4F-FE12-0FDE186E1CF9}"/>
                  </a:ext>
                </a:extLst>
              </p:cNvPr>
              <p:cNvSpPr txBox="1"/>
              <p:nvPr/>
            </p:nvSpPr>
            <p:spPr>
              <a:xfrm>
                <a:off x="6425094" y="29574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4" name="pole tekstowe 2193">
                <a:extLst>
                  <a:ext uri="{FF2B5EF4-FFF2-40B4-BE49-F238E27FC236}">
                    <a16:creationId xmlns:a16="http://schemas.microsoft.com/office/drawing/2014/main" id="{33B5F3B5-4110-1F4F-FE12-0FDE186E1CF9}"/>
                  </a:ext>
                </a:extLst>
              </p:cNvPr>
              <p:cNvSpPr txBox="1">
                <a:spLocks noRot="1" noChangeAspect="1" noMove="1" noResize="1" noEditPoints="1" noAdjustHandles="1" noChangeArrowheads="1" noChangeShapeType="1" noTextEdit="1"/>
              </p:cNvSpPr>
              <p:nvPr/>
            </p:nvSpPr>
            <p:spPr>
              <a:xfrm>
                <a:off x="6425094" y="2957473"/>
                <a:ext cx="326755" cy="86690"/>
              </a:xfrm>
              <a:prstGeom prst="rect">
                <a:avLst/>
              </a:prstGeom>
              <a:blipFill>
                <a:blip r:embed="rId14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5" name="pole tekstowe 2194">
                <a:extLst>
                  <a:ext uri="{FF2B5EF4-FFF2-40B4-BE49-F238E27FC236}">
                    <a16:creationId xmlns:a16="http://schemas.microsoft.com/office/drawing/2014/main" id="{0F2C5321-B9BD-2270-19EB-F650BA8455CC}"/>
                  </a:ext>
                </a:extLst>
              </p:cNvPr>
              <p:cNvSpPr txBox="1"/>
              <p:nvPr/>
            </p:nvSpPr>
            <p:spPr>
              <a:xfrm>
                <a:off x="6425094" y="31519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5" name="pole tekstowe 2194">
                <a:extLst>
                  <a:ext uri="{FF2B5EF4-FFF2-40B4-BE49-F238E27FC236}">
                    <a16:creationId xmlns:a16="http://schemas.microsoft.com/office/drawing/2014/main" id="{0F2C5321-B9BD-2270-19EB-F650BA8455CC}"/>
                  </a:ext>
                </a:extLst>
              </p:cNvPr>
              <p:cNvSpPr txBox="1">
                <a:spLocks noRot="1" noChangeAspect="1" noMove="1" noResize="1" noEditPoints="1" noAdjustHandles="1" noChangeArrowheads="1" noChangeShapeType="1" noTextEdit="1"/>
              </p:cNvSpPr>
              <p:nvPr/>
            </p:nvSpPr>
            <p:spPr>
              <a:xfrm>
                <a:off x="6425094" y="3151908"/>
                <a:ext cx="326755" cy="86690"/>
              </a:xfrm>
              <a:prstGeom prst="rect">
                <a:avLst/>
              </a:prstGeom>
              <a:blipFill>
                <a:blip r:embed="rId146"/>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6" name="pole tekstowe 2195">
                <a:extLst>
                  <a:ext uri="{FF2B5EF4-FFF2-40B4-BE49-F238E27FC236}">
                    <a16:creationId xmlns:a16="http://schemas.microsoft.com/office/drawing/2014/main" id="{99AAD61E-E9A4-7687-372C-9207188C2EDF}"/>
                  </a:ext>
                </a:extLst>
              </p:cNvPr>
              <p:cNvSpPr txBox="1"/>
              <p:nvPr/>
            </p:nvSpPr>
            <p:spPr>
              <a:xfrm>
                <a:off x="6425094" y="33463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6" name="pole tekstowe 2195">
                <a:extLst>
                  <a:ext uri="{FF2B5EF4-FFF2-40B4-BE49-F238E27FC236}">
                    <a16:creationId xmlns:a16="http://schemas.microsoft.com/office/drawing/2014/main" id="{99AAD61E-E9A4-7687-372C-9207188C2EDF}"/>
                  </a:ext>
                </a:extLst>
              </p:cNvPr>
              <p:cNvSpPr txBox="1">
                <a:spLocks noRot="1" noChangeAspect="1" noMove="1" noResize="1" noEditPoints="1" noAdjustHandles="1" noChangeArrowheads="1" noChangeShapeType="1" noTextEdit="1"/>
              </p:cNvSpPr>
              <p:nvPr/>
            </p:nvSpPr>
            <p:spPr>
              <a:xfrm>
                <a:off x="6425094" y="3346343"/>
                <a:ext cx="326755" cy="86690"/>
              </a:xfrm>
              <a:prstGeom prst="rect">
                <a:avLst/>
              </a:prstGeom>
              <a:blipFill>
                <a:blip r:embed="rId14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7" name="pole tekstowe 2196">
                <a:extLst>
                  <a:ext uri="{FF2B5EF4-FFF2-40B4-BE49-F238E27FC236}">
                    <a16:creationId xmlns:a16="http://schemas.microsoft.com/office/drawing/2014/main" id="{A918A1AC-49FB-F1FB-0F9C-245C87F6AE7B}"/>
                  </a:ext>
                </a:extLst>
              </p:cNvPr>
              <p:cNvSpPr txBox="1"/>
              <p:nvPr/>
            </p:nvSpPr>
            <p:spPr>
              <a:xfrm>
                <a:off x="6425094" y="35407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7" name="pole tekstowe 2196">
                <a:extLst>
                  <a:ext uri="{FF2B5EF4-FFF2-40B4-BE49-F238E27FC236}">
                    <a16:creationId xmlns:a16="http://schemas.microsoft.com/office/drawing/2014/main" id="{A918A1AC-49FB-F1FB-0F9C-245C87F6AE7B}"/>
                  </a:ext>
                </a:extLst>
              </p:cNvPr>
              <p:cNvSpPr txBox="1">
                <a:spLocks noRot="1" noChangeAspect="1" noMove="1" noResize="1" noEditPoints="1" noAdjustHandles="1" noChangeArrowheads="1" noChangeShapeType="1" noTextEdit="1"/>
              </p:cNvSpPr>
              <p:nvPr/>
            </p:nvSpPr>
            <p:spPr>
              <a:xfrm>
                <a:off x="6425094" y="3540778"/>
                <a:ext cx="326755" cy="86690"/>
              </a:xfrm>
              <a:prstGeom prst="rect">
                <a:avLst/>
              </a:prstGeom>
              <a:blipFill>
                <a:blip r:embed="rId1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8" name="pole tekstowe 2197">
                <a:extLst>
                  <a:ext uri="{FF2B5EF4-FFF2-40B4-BE49-F238E27FC236}">
                    <a16:creationId xmlns:a16="http://schemas.microsoft.com/office/drawing/2014/main" id="{98C9FA66-0A45-F914-C1DC-67B3359E5B22}"/>
                  </a:ext>
                </a:extLst>
              </p:cNvPr>
              <p:cNvSpPr txBox="1"/>
              <p:nvPr/>
            </p:nvSpPr>
            <p:spPr>
              <a:xfrm>
                <a:off x="6425094" y="37352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8" name="pole tekstowe 2197">
                <a:extLst>
                  <a:ext uri="{FF2B5EF4-FFF2-40B4-BE49-F238E27FC236}">
                    <a16:creationId xmlns:a16="http://schemas.microsoft.com/office/drawing/2014/main" id="{98C9FA66-0A45-F914-C1DC-67B3359E5B22}"/>
                  </a:ext>
                </a:extLst>
              </p:cNvPr>
              <p:cNvSpPr txBox="1">
                <a:spLocks noRot="1" noChangeAspect="1" noMove="1" noResize="1" noEditPoints="1" noAdjustHandles="1" noChangeArrowheads="1" noChangeShapeType="1" noTextEdit="1"/>
              </p:cNvSpPr>
              <p:nvPr/>
            </p:nvSpPr>
            <p:spPr>
              <a:xfrm>
                <a:off x="6425094" y="3735213"/>
                <a:ext cx="326755" cy="86690"/>
              </a:xfrm>
              <a:prstGeom prst="rect">
                <a:avLst/>
              </a:prstGeom>
              <a:blipFill>
                <a:blip r:embed="rId14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99" name="pole tekstowe 2198">
                <a:extLst>
                  <a:ext uri="{FF2B5EF4-FFF2-40B4-BE49-F238E27FC236}">
                    <a16:creationId xmlns:a16="http://schemas.microsoft.com/office/drawing/2014/main" id="{52CAAF23-E68A-C01A-F474-E67D1DEA588A}"/>
                  </a:ext>
                </a:extLst>
              </p:cNvPr>
              <p:cNvSpPr txBox="1"/>
              <p:nvPr/>
            </p:nvSpPr>
            <p:spPr>
              <a:xfrm>
                <a:off x="6425094" y="39296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199" name="pole tekstowe 2198">
                <a:extLst>
                  <a:ext uri="{FF2B5EF4-FFF2-40B4-BE49-F238E27FC236}">
                    <a16:creationId xmlns:a16="http://schemas.microsoft.com/office/drawing/2014/main" id="{52CAAF23-E68A-C01A-F474-E67D1DEA588A}"/>
                  </a:ext>
                </a:extLst>
              </p:cNvPr>
              <p:cNvSpPr txBox="1">
                <a:spLocks noRot="1" noChangeAspect="1" noMove="1" noResize="1" noEditPoints="1" noAdjustHandles="1" noChangeArrowheads="1" noChangeShapeType="1" noTextEdit="1"/>
              </p:cNvSpPr>
              <p:nvPr/>
            </p:nvSpPr>
            <p:spPr>
              <a:xfrm>
                <a:off x="6425094" y="3929648"/>
                <a:ext cx="326755" cy="86690"/>
              </a:xfrm>
              <a:prstGeom prst="rect">
                <a:avLst/>
              </a:prstGeom>
              <a:blipFill>
                <a:blip r:embed="rId15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0" name="pole tekstowe 2199">
                <a:extLst>
                  <a:ext uri="{FF2B5EF4-FFF2-40B4-BE49-F238E27FC236}">
                    <a16:creationId xmlns:a16="http://schemas.microsoft.com/office/drawing/2014/main" id="{94675722-4A81-F4DA-939B-030E84B434E7}"/>
                  </a:ext>
                </a:extLst>
              </p:cNvPr>
              <p:cNvSpPr txBox="1"/>
              <p:nvPr/>
            </p:nvSpPr>
            <p:spPr>
              <a:xfrm>
                <a:off x="6425094" y="412408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0" name="pole tekstowe 2199">
                <a:extLst>
                  <a:ext uri="{FF2B5EF4-FFF2-40B4-BE49-F238E27FC236}">
                    <a16:creationId xmlns:a16="http://schemas.microsoft.com/office/drawing/2014/main" id="{94675722-4A81-F4DA-939B-030E84B434E7}"/>
                  </a:ext>
                </a:extLst>
              </p:cNvPr>
              <p:cNvSpPr txBox="1">
                <a:spLocks noRot="1" noChangeAspect="1" noMove="1" noResize="1" noEditPoints="1" noAdjustHandles="1" noChangeArrowheads="1" noChangeShapeType="1" noTextEdit="1"/>
              </p:cNvSpPr>
              <p:nvPr/>
            </p:nvSpPr>
            <p:spPr>
              <a:xfrm>
                <a:off x="6425094" y="4124083"/>
                <a:ext cx="326755" cy="86690"/>
              </a:xfrm>
              <a:prstGeom prst="rect">
                <a:avLst/>
              </a:prstGeom>
              <a:blipFill>
                <a:blip r:embed="rId15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1" name="pole tekstowe 2200">
                <a:extLst>
                  <a:ext uri="{FF2B5EF4-FFF2-40B4-BE49-F238E27FC236}">
                    <a16:creationId xmlns:a16="http://schemas.microsoft.com/office/drawing/2014/main" id="{8C0F1A83-37BA-975A-0034-6F4FD45C5524}"/>
                  </a:ext>
                </a:extLst>
              </p:cNvPr>
              <p:cNvSpPr txBox="1"/>
              <p:nvPr/>
            </p:nvSpPr>
            <p:spPr>
              <a:xfrm>
                <a:off x="6425094" y="431851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1" name="pole tekstowe 2200">
                <a:extLst>
                  <a:ext uri="{FF2B5EF4-FFF2-40B4-BE49-F238E27FC236}">
                    <a16:creationId xmlns:a16="http://schemas.microsoft.com/office/drawing/2014/main" id="{8C0F1A83-37BA-975A-0034-6F4FD45C5524}"/>
                  </a:ext>
                </a:extLst>
              </p:cNvPr>
              <p:cNvSpPr txBox="1">
                <a:spLocks noRot="1" noChangeAspect="1" noMove="1" noResize="1" noEditPoints="1" noAdjustHandles="1" noChangeArrowheads="1" noChangeShapeType="1" noTextEdit="1"/>
              </p:cNvSpPr>
              <p:nvPr/>
            </p:nvSpPr>
            <p:spPr>
              <a:xfrm>
                <a:off x="6425094" y="4318518"/>
                <a:ext cx="326755" cy="86690"/>
              </a:xfrm>
              <a:prstGeom prst="rect">
                <a:avLst/>
              </a:prstGeom>
              <a:blipFill>
                <a:blip r:embed="rId152"/>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2" name="pole tekstowe 2201">
                <a:extLst>
                  <a:ext uri="{FF2B5EF4-FFF2-40B4-BE49-F238E27FC236}">
                    <a16:creationId xmlns:a16="http://schemas.microsoft.com/office/drawing/2014/main" id="{EAD58AD3-41CF-BCB8-9CA1-E83597047D5C}"/>
                  </a:ext>
                </a:extLst>
              </p:cNvPr>
              <p:cNvSpPr txBox="1"/>
              <p:nvPr/>
            </p:nvSpPr>
            <p:spPr>
              <a:xfrm>
                <a:off x="6425094" y="451295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𝟗</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2" name="pole tekstowe 2201">
                <a:extLst>
                  <a:ext uri="{FF2B5EF4-FFF2-40B4-BE49-F238E27FC236}">
                    <a16:creationId xmlns:a16="http://schemas.microsoft.com/office/drawing/2014/main" id="{EAD58AD3-41CF-BCB8-9CA1-E83597047D5C}"/>
                  </a:ext>
                </a:extLst>
              </p:cNvPr>
              <p:cNvSpPr txBox="1">
                <a:spLocks noRot="1" noChangeAspect="1" noMove="1" noResize="1" noEditPoints="1" noAdjustHandles="1" noChangeArrowheads="1" noChangeShapeType="1" noTextEdit="1"/>
              </p:cNvSpPr>
              <p:nvPr/>
            </p:nvSpPr>
            <p:spPr>
              <a:xfrm>
                <a:off x="6425094" y="4512950"/>
                <a:ext cx="326755" cy="86690"/>
              </a:xfrm>
              <a:prstGeom prst="rect">
                <a:avLst/>
              </a:prstGeom>
              <a:blipFill>
                <a:blip r:embed="rId15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3" name="pole tekstowe 2202">
                <a:extLst>
                  <a:ext uri="{FF2B5EF4-FFF2-40B4-BE49-F238E27FC236}">
                    <a16:creationId xmlns:a16="http://schemas.microsoft.com/office/drawing/2014/main" id="{971B1173-A454-2D2F-7342-716EA33016B3}"/>
                  </a:ext>
                </a:extLst>
              </p:cNvPr>
              <p:cNvSpPr txBox="1"/>
              <p:nvPr/>
            </p:nvSpPr>
            <p:spPr>
              <a:xfrm>
                <a:off x="6652138" y="15989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3" name="pole tekstowe 2202">
                <a:extLst>
                  <a:ext uri="{FF2B5EF4-FFF2-40B4-BE49-F238E27FC236}">
                    <a16:creationId xmlns:a16="http://schemas.microsoft.com/office/drawing/2014/main" id="{971B1173-A454-2D2F-7342-716EA33016B3}"/>
                  </a:ext>
                </a:extLst>
              </p:cNvPr>
              <p:cNvSpPr txBox="1">
                <a:spLocks noRot="1" noChangeAspect="1" noMove="1" noResize="1" noEditPoints="1" noAdjustHandles="1" noChangeArrowheads="1" noChangeShapeType="1" noTextEdit="1"/>
              </p:cNvSpPr>
              <p:nvPr/>
            </p:nvSpPr>
            <p:spPr>
              <a:xfrm>
                <a:off x="6652138" y="1598956"/>
                <a:ext cx="326755" cy="86690"/>
              </a:xfrm>
              <a:prstGeom prst="rect">
                <a:avLst/>
              </a:prstGeom>
              <a:blipFill>
                <a:blip r:embed="rId15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4" name="pole tekstowe 2203">
                <a:extLst>
                  <a:ext uri="{FF2B5EF4-FFF2-40B4-BE49-F238E27FC236}">
                    <a16:creationId xmlns:a16="http://schemas.microsoft.com/office/drawing/2014/main" id="{D5FCB3B6-4A17-ACC3-62F9-2018D359B96C}"/>
                  </a:ext>
                </a:extLst>
              </p:cNvPr>
              <p:cNvSpPr txBox="1"/>
              <p:nvPr/>
            </p:nvSpPr>
            <p:spPr>
              <a:xfrm>
                <a:off x="6652138" y="17893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4" name="pole tekstowe 2203">
                <a:extLst>
                  <a:ext uri="{FF2B5EF4-FFF2-40B4-BE49-F238E27FC236}">
                    <a16:creationId xmlns:a16="http://schemas.microsoft.com/office/drawing/2014/main" id="{D5FCB3B6-4A17-ACC3-62F9-2018D359B96C}"/>
                  </a:ext>
                </a:extLst>
              </p:cNvPr>
              <p:cNvSpPr txBox="1">
                <a:spLocks noRot="1" noChangeAspect="1" noMove="1" noResize="1" noEditPoints="1" noAdjustHandles="1" noChangeArrowheads="1" noChangeShapeType="1" noTextEdit="1"/>
              </p:cNvSpPr>
              <p:nvPr/>
            </p:nvSpPr>
            <p:spPr>
              <a:xfrm>
                <a:off x="6652138" y="1789309"/>
                <a:ext cx="326755" cy="86690"/>
              </a:xfrm>
              <a:prstGeom prst="rect">
                <a:avLst/>
              </a:prstGeom>
              <a:blipFill>
                <a:blip r:embed="rId15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5" name="pole tekstowe 2204">
                <a:extLst>
                  <a:ext uri="{FF2B5EF4-FFF2-40B4-BE49-F238E27FC236}">
                    <a16:creationId xmlns:a16="http://schemas.microsoft.com/office/drawing/2014/main" id="{A1E018DA-5DF3-B6F8-15DA-0F0527766E13}"/>
                  </a:ext>
                </a:extLst>
              </p:cNvPr>
              <p:cNvSpPr txBox="1"/>
              <p:nvPr/>
            </p:nvSpPr>
            <p:spPr>
              <a:xfrm>
                <a:off x="6652138" y="19837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5" name="pole tekstowe 2204">
                <a:extLst>
                  <a:ext uri="{FF2B5EF4-FFF2-40B4-BE49-F238E27FC236}">
                    <a16:creationId xmlns:a16="http://schemas.microsoft.com/office/drawing/2014/main" id="{A1E018DA-5DF3-B6F8-15DA-0F0527766E13}"/>
                  </a:ext>
                </a:extLst>
              </p:cNvPr>
              <p:cNvSpPr txBox="1">
                <a:spLocks noRot="1" noChangeAspect="1" noMove="1" noResize="1" noEditPoints="1" noAdjustHandles="1" noChangeArrowheads="1" noChangeShapeType="1" noTextEdit="1"/>
              </p:cNvSpPr>
              <p:nvPr/>
            </p:nvSpPr>
            <p:spPr>
              <a:xfrm>
                <a:off x="6652138" y="1983744"/>
                <a:ext cx="326755" cy="86690"/>
              </a:xfrm>
              <a:prstGeom prst="rect">
                <a:avLst/>
              </a:prstGeom>
              <a:blipFill>
                <a:blip r:embed="rId15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6" name="pole tekstowe 2205">
                <a:extLst>
                  <a:ext uri="{FF2B5EF4-FFF2-40B4-BE49-F238E27FC236}">
                    <a16:creationId xmlns:a16="http://schemas.microsoft.com/office/drawing/2014/main" id="{CD1FC0F7-D278-5989-6102-5120535C50E9}"/>
                  </a:ext>
                </a:extLst>
              </p:cNvPr>
              <p:cNvSpPr txBox="1"/>
              <p:nvPr/>
            </p:nvSpPr>
            <p:spPr>
              <a:xfrm>
                <a:off x="6652138" y="21781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6" name="pole tekstowe 2205">
                <a:extLst>
                  <a:ext uri="{FF2B5EF4-FFF2-40B4-BE49-F238E27FC236}">
                    <a16:creationId xmlns:a16="http://schemas.microsoft.com/office/drawing/2014/main" id="{CD1FC0F7-D278-5989-6102-5120535C50E9}"/>
                  </a:ext>
                </a:extLst>
              </p:cNvPr>
              <p:cNvSpPr txBox="1">
                <a:spLocks noRot="1" noChangeAspect="1" noMove="1" noResize="1" noEditPoints="1" noAdjustHandles="1" noChangeArrowheads="1" noChangeShapeType="1" noTextEdit="1"/>
              </p:cNvSpPr>
              <p:nvPr/>
            </p:nvSpPr>
            <p:spPr>
              <a:xfrm>
                <a:off x="6652138" y="2178179"/>
                <a:ext cx="326755" cy="86690"/>
              </a:xfrm>
              <a:prstGeom prst="rect">
                <a:avLst/>
              </a:prstGeom>
              <a:blipFill>
                <a:blip r:embed="rId15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7" name="pole tekstowe 2206">
                <a:extLst>
                  <a:ext uri="{FF2B5EF4-FFF2-40B4-BE49-F238E27FC236}">
                    <a16:creationId xmlns:a16="http://schemas.microsoft.com/office/drawing/2014/main" id="{BA0709DC-15AB-E133-5B65-3783635DA58A}"/>
                  </a:ext>
                </a:extLst>
              </p:cNvPr>
              <p:cNvSpPr txBox="1"/>
              <p:nvPr/>
            </p:nvSpPr>
            <p:spPr>
              <a:xfrm>
                <a:off x="6652138" y="23726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7" name="pole tekstowe 2206">
                <a:extLst>
                  <a:ext uri="{FF2B5EF4-FFF2-40B4-BE49-F238E27FC236}">
                    <a16:creationId xmlns:a16="http://schemas.microsoft.com/office/drawing/2014/main" id="{BA0709DC-15AB-E133-5B65-3783635DA58A}"/>
                  </a:ext>
                </a:extLst>
              </p:cNvPr>
              <p:cNvSpPr txBox="1">
                <a:spLocks noRot="1" noChangeAspect="1" noMove="1" noResize="1" noEditPoints="1" noAdjustHandles="1" noChangeArrowheads="1" noChangeShapeType="1" noTextEdit="1"/>
              </p:cNvSpPr>
              <p:nvPr/>
            </p:nvSpPr>
            <p:spPr>
              <a:xfrm>
                <a:off x="6652138" y="2372614"/>
                <a:ext cx="326755" cy="86690"/>
              </a:xfrm>
              <a:prstGeom prst="rect">
                <a:avLst/>
              </a:prstGeom>
              <a:blipFill>
                <a:blip r:embed="rId15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8" name="pole tekstowe 2207">
                <a:extLst>
                  <a:ext uri="{FF2B5EF4-FFF2-40B4-BE49-F238E27FC236}">
                    <a16:creationId xmlns:a16="http://schemas.microsoft.com/office/drawing/2014/main" id="{4B8E2E94-904E-64DF-3782-663FF1D9F2DB}"/>
                  </a:ext>
                </a:extLst>
              </p:cNvPr>
              <p:cNvSpPr txBox="1"/>
              <p:nvPr/>
            </p:nvSpPr>
            <p:spPr>
              <a:xfrm>
                <a:off x="6652138" y="25670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8" name="pole tekstowe 2207">
                <a:extLst>
                  <a:ext uri="{FF2B5EF4-FFF2-40B4-BE49-F238E27FC236}">
                    <a16:creationId xmlns:a16="http://schemas.microsoft.com/office/drawing/2014/main" id="{4B8E2E94-904E-64DF-3782-663FF1D9F2DB}"/>
                  </a:ext>
                </a:extLst>
              </p:cNvPr>
              <p:cNvSpPr txBox="1">
                <a:spLocks noRot="1" noChangeAspect="1" noMove="1" noResize="1" noEditPoints="1" noAdjustHandles="1" noChangeArrowheads="1" noChangeShapeType="1" noTextEdit="1"/>
              </p:cNvSpPr>
              <p:nvPr/>
            </p:nvSpPr>
            <p:spPr>
              <a:xfrm>
                <a:off x="6652138" y="2567049"/>
                <a:ext cx="326755" cy="86690"/>
              </a:xfrm>
              <a:prstGeom prst="rect">
                <a:avLst/>
              </a:prstGeom>
              <a:blipFill>
                <a:blip r:embed="rId15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09" name="pole tekstowe 2208">
                <a:extLst>
                  <a:ext uri="{FF2B5EF4-FFF2-40B4-BE49-F238E27FC236}">
                    <a16:creationId xmlns:a16="http://schemas.microsoft.com/office/drawing/2014/main" id="{6FE939AF-429B-B302-5676-887373A3BF20}"/>
                  </a:ext>
                </a:extLst>
              </p:cNvPr>
              <p:cNvSpPr txBox="1"/>
              <p:nvPr/>
            </p:nvSpPr>
            <p:spPr>
              <a:xfrm>
                <a:off x="6652138" y="27614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09" name="pole tekstowe 2208">
                <a:extLst>
                  <a:ext uri="{FF2B5EF4-FFF2-40B4-BE49-F238E27FC236}">
                    <a16:creationId xmlns:a16="http://schemas.microsoft.com/office/drawing/2014/main" id="{6FE939AF-429B-B302-5676-887373A3BF20}"/>
                  </a:ext>
                </a:extLst>
              </p:cNvPr>
              <p:cNvSpPr txBox="1">
                <a:spLocks noRot="1" noChangeAspect="1" noMove="1" noResize="1" noEditPoints="1" noAdjustHandles="1" noChangeArrowheads="1" noChangeShapeType="1" noTextEdit="1"/>
              </p:cNvSpPr>
              <p:nvPr/>
            </p:nvSpPr>
            <p:spPr>
              <a:xfrm>
                <a:off x="6652138" y="2761484"/>
                <a:ext cx="326755" cy="86690"/>
              </a:xfrm>
              <a:prstGeom prst="rect">
                <a:avLst/>
              </a:prstGeom>
              <a:blipFill>
                <a:blip r:embed="rId16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0" name="pole tekstowe 2209">
                <a:extLst>
                  <a:ext uri="{FF2B5EF4-FFF2-40B4-BE49-F238E27FC236}">
                    <a16:creationId xmlns:a16="http://schemas.microsoft.com/office/drawing/2014/main" id="{46D97986-063D-323A-1045-FF92F6E2A214}"/>
                  </a:ext>
                </a:extLst>
              </p:cNvPr>
              <p:cNvSpPr txBox="1"/>
              <p:nvPr/>
            </p:nvSpPr>
            <p:spPr>
              <a:xfrm>
                <a:off x="6652138" y="29559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0" name="pole tekstowe 2209">
                <a:extLst>
                  <a:ext uri="{FF2B5EF4-FFF2-40B4-BE49-F238E27FC236}">
                    <a16:creationId xmlns:a16="http://schemas.microsoft.com/office/drawing/2014/main" id="{46D97986-063D-323A-1045-FF92F6E2A214}"/>
                  </a:ext>
                </a:extLst>
              </p:cNvPr>
              <p:cNvSpPr txBox="1">
                <a:spLocks noRot="1" noChangeAspect="1" noMove="1" noResize="1" noEditPoints="1" noAdjustHandles="1" noChangeArrowheads="1" noChangeShapeType="1" noTextEdit="1"/>
              </p:cNvSpPr>
              <p:nvPr/>
            </p:nvSpPr>
            <p:spPr>
              <a:xfrm>
                <a:off x="6652138" y="2955919"/>
                <a:ext cx="326755" cy="86690"/>
              </a:xfrm>
              <a:prstGeom prst="rect">
                <a:avLst/>
              </a:prstGeom>
              <a:blipFill>
                <a:blip r:embed="rId16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1" name="pole tekstowe 2210">
                <a:extLst>
                  <a:ext uri="{FF2B5EF4-FFF2-40B4-BE49-F238E27FC236}">
                    <a16:creationId xmlns:a16="http://schemas.microsoft.com/office/drawing/2014/main" id="{33E1579F-9629-03B3-6C26-3F4D111A44FD}"/>
                  </a:ext>
                </a:extLst>
              </p:cNvPr>
              <p:cNvSpPr txBox="1"/>
              <p:nvPr/>
            </p:nvSpPr>
            <p:spPr>
              <a:xfrm>
                <a:off x="6652138" y="31503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1" name="pole tekstowe 2210">
                <a:extLst>
                  <a:ext uri="{FF2B5EF4-FFF2-40B4-BE49-F238E27FC236}">
                    <a16:creationId xmlns:a16="http://schemas.microsoft.com/office/drawing/2014/main" id="{33E1579F-9629-03B3-6C26-3F4D111A44FD}"/>
                  </a:ext>
                </a:extLst>
              </p:cNvPr>
              <p:cNvSpPr txBox="1">
                <a:spLocks noRot="1" noChangeAspect="1" noMove="1" noResize="1" noEditPoints="1" noAdjustHandles="1" noChangeArrowheads="1" noChangeShapeType="1" noTextEdit="1"/>
              </p:cNvSpPr>
              <p:nvPr/>
            </p:nvSpPr>
            <p:spPr>
              <a:xfrm>
                <a:off x="6652138" y="3150354"/>
                <a:ext cx="326755" cy="86690"/>
              </a:xfrm>
              <a:prstGeom prst="rect">
                <a:avLst/>
              </a:prstGeom>
              <a:blipFill>
                <a:blip r:embed="rId16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2" name="pole tekstowe 2211">
                <a:extLst>
                  <a:ext uri="{FF2B5EF4-FFF2-40B4-BE49-F238E27FC236}">
                    <a16:creationId xmlns:a16="http://schemas.microsoft.com/office/drawing/2014/main" id="{146CE650-8746-C6F3-8B2D-F89AAA7F159B}"/>
                  </a:ext>
                </a:extLst>
              </p:cNvPr>
              <p:cNvSpPr txBox="1"/>
              <p:nvPr/>
            </p:nvSpPr>
            <p:spPr>
              <a:xfrm>
                <a:off x="6652138" y="33447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2" name="pole tekstowe 2211">
                <a:extLst>
                  <a:ext uri="{FF2B5EF4-FFF2-40B4-BE49-F238E27FC236}">
                    <a16:creationId xmlns:a16="http://schemas.microsoft.com/office/drawing/2014/main" id="{146CE650-8746-C6F3-8B2D-F89AAA7F159B}"/>
                  </a:ext>
                </a:extLst>
              </p:cNvPr>
              <p:cNvSpPr txBox="1">
                <a:spLocks noRot="1" noChangeAspect="1" noMove="1" noResize="1" noEditPoints="1" noAdjustHandles="1" noChangeArrowheads="1" noChangeShapeType="1" noTextEdit="1"/>
              </p:cNvSpPr>
              <p:nvPr/>
            </p:nvSpPr>
            <p:spPr>
              <a:xfrm>
                <a:off x="6652138" y="3344789"/>
                <a:ext cx="326755" cy="86690"/>
              </a:xfrm>
              <a:prstGeom prst="rect">
                <a:avLst/>
              </a:prstGeom>
              <a:blipFill>
                <a:blip r:embed="rId16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3" name="pole tekstowe 2212">
                <a:extLst>
                  <a:ext uri="{FF2B5EF4-FFF2-40B4-BE49-F238E27FC236}">
                    <a16:creationId xmlns:a16="http://schemas.microsoft.com/office/drawing/2014/main" id="{72192938-E503-9601-16E4-6DAC63DEF4AC}"/>
                  </a:ext>
                </a:extLst>
              </p:cNvPr>
              <p:cNvSpPr txBox="1"/>
              <p:nvPr/>
            </p:nvSpPr>
            <p:spPr>
              <a:xfrm>
                <a:off x="6652138" y="35392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3" name="pole tekstowe 2212">
                <a:extLst>
                  <a:ext uri="{FF2B5EF4-FFF2-40B4-BE49-F238E27FC236}">
                    <a16:creationId xmlns:a16="http://schemas.microsoft.com/office/drawing/2014/main" id="{72192938-E503-9601-16E4-6DAC63DEF4AC}"/>
                  </a:ext>
                </a:extLst>
              </p:cNvPr>
              <p:cNvSpPr txBox="1">
                <a:spLocks noRot="1" noChangeAspect="1" noMove="1" noResize="1" noEditPoints="1" noAdjustHandles="1" noChangeArrowheads="1" noChangeShapeType="1" noTextEdit="1"/>
              </p:cNvSpPr>
              <p:nvPr/>
            </p:nvSpPr>
            <p:spPr>
              <a:xfrm>
                <a:off x="6652138" y="3539224"/>
                <a:ext cx="326755" cy="86690"/>
              </a:xfrm>
              <a:prstGeom prst="rect">
                <a:avLst/>
              </a:prstGeom>
              <a:blipFill>
                <a:blip r:embed="rId1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4" name="pole tekstowe 2213">
                <a:extLst>
                  <a:ext uri="{FF2B5EF4-FFF2-40B4-BE49-F238E27FC236}">
                    <a16:creationId xmlns:a16="http://schemas.microsoft.com/office/drawing/2014/main" id="{1FA45CAA-E5E4-0A92-4B5A-3967D2FF95BE}"/>
                  </a:ext>
                </a:extLst>
              </p:cNvPr>
              <p:cNvSpPr txBox="1"/>
              <p:nvPr/>
            </p:nvSpPr>
            <p:spPr>
              <a:xfrm>
                <a:off x="6652138" y="37336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4" name="pole tekstowe 2213">
                <a:extLst>
                  <a:ext uri="{FF2B5EF4-FFF2-40B4-BE49-F238E27FC236}">
                    <a16:creationId xmlns:a16="http://schemas.microsoft.com/office/drawing/2014/main" id="{1FA45CAA-E5E4-0A92-4B5A-3967D2FF95BE}"/>
                  </a:ext>
                </a:extLst>
              </p:cNvPr>
              <p:cNvSpPr txBox="1">
                <a:spLocks noRot="1" noChangeAspect="1" noMove="1" noResize="1" noEditPoints="1" noAdjustHandles="1" noChangeArrowheads="1" noChangeShapeType="1" noTextEdit="1"/>
              </p:cNvSpPr>
              <p:nvPr/>
            </p:nvSpPr>
            <p:spPr>
              <a:xfrm>
                <a:off x="6652138" y="3733659"/>
                <a:ext cx="326755" cy="86690"/>
              </a:xfrm>
              <a:prstGeom prst="rect">
                <a:avLst/>
              </a:prstGeom>
              <a:blipFill>
                <a:blip r:embed="rId165"/>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5" name="pole tekstowe 2214">
                <a:extLst>
                  <a:ext uri="{FF2B5EF4-FFF2-40B4-BE49-F238E27FC236}">
                    <a16:creationId xmlns:a16="http://schemas.microsoft.com/office/drawing/2014/main" id="{AAB42EDD-B485-D8A9-875E-8449D3B3D4EC}"/>
                  </a:ext>
                </a:extLst>
              </p:cNvPr>
              <p:cNvSpPr txBox="1"/>
              <p:nvPr/>
            </p:nvSpPr>
            <p:spPr>
              <a:xfrm>
                <a:off x="6652138" y="39280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5" name="pole tekstowe 2214">
                <a:extLst>
                  <a:ext uri="{FF2B5EF4-FFF2-40B4-BE49-F238E27FC236}">
                    <a16:creationId xmlns:a16="http://schemas.microsoft.com/office/drawing/2014/main" id="{AAB42EDD-B485-D8A9-875E-8449D3B3D4EC}"/>
                  </a:ext>
                </a:extLst>
              </p:cNvPr>
              <p:cNvSpPr txBox="1">
                <a:spLocks noRot="1" noChangeAspect="1" noMove="1" noResize="1" noEditPoints="1" noAdjustHandles="1" noChangeArrowheads="1" noChangeShapeType="1" noTextEdit="1"/>
              </p:cNvSpPr>
              <p:nvPr/>
            </p:nvSpPr>
            <p:spPr>
              <a:xfrm>
                <a:off x="6652138" y="3928094"/>
                <a:ext cx="326755" cy="86690"/>
              </a:xfrm>
              <a:prstGeom prst="rect">
                <a:avLst/>
              </a:prstGeom>
              <a:blipFill>
                <a:blip r:embed="rId16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6" name="pole tekstowe 2215">
                <a:extLst>
                  <a:ext uri="{FF2B5EF4-FFF2-40B4-BE49-F238E27FC236}">
                    <a16:creationId xmlns:a16="http://schemas.microsoft.com/office/drawing/2014/main" id="{0FB05A08-3FC6-62B3-5463-CCC1E14DBBEE}"/>
                  </a:ext>
                </a:extLst>
              </p:cNvPr>
              <p:cNvSpPr txBox="1"/>
              <p:nvPr/>
            </p:nvSpPr>
            <p:spPr>
              <a:xfrm>
                <a:off x="6652138" y="412252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6" name="pole tekstowe 2215">
                <a:extLst>
                  <a:ext uri="{FF2B5EF4-FFF2-40B4-BE49-F238E27FC236}">
                    <a16:creationId xmlns:a16="http://schemas.microsoft.com/office/drawing/2014/main" id="{0FB05A08-3FC6-62B3-5463-CCC1E14DBBEE}"/>
                  </a:ext>
                </a:extLst>
              </p:cNvPr>
              <p:cNvSpPr txBox="1">
                <a:spLocks noRot="1" noChangeAspect="1" noMove="1" noResize="1" noEditPoints="1" noAdjustHandles="1" noChangeArrowheads="1" noChangeShapeType="1" noTextEdit="1"/>
              </p:cNvSpPr>
              <p:nvPr/>
            </p:nvSpPr>
            <p:spPr>
              <a:xfrm>
                <a:off x="6652138" y="4122529"/>
                <a:ext cx="326755" cy="86690"/>
              </a:xfrm>
              <a:prstGeom prst="rect">
                <a:avLst/>
              </a:prstGeom>
              <a:blipFill>
                <a:blip r:embed="rId16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7" name="pole tekstowe 2216">
                <a:extLst>
                  <a:ext uri="{FF2B5EF4-FFF2-40B4-BE49-F238E27FC236}">
                    <a16:creationId xmlns:a16="http://schemas.microsoft.com/office/drawing/2014/main" id="{BEC585AA-7058-089C-3641-6218B25F70BE}"/>
                  </a:ext>
                </a:extLst>
              </p:cNvPr>
              <p:cNvSpPr txBox="1"/>
              <p:nvPr/>
            </p:nvSpPr>
            <p:spPr>
              <a:xfrm>
                <a:off x="6652138" y="431696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7" name="pole tekstowe 2216">
                <a:extLst>
                  <a:ext uri="{FF2B5EF4-FFF2-40B4-BE49-F238E27FC236}">
                    <a16:creationId xmlns:a16="http://schemas.microsoft.com/office/drawing/2014/main" id="{BEC585AA-7058-089C-3641-6218B25F70BE}"/>
                  </a:ext>
                </a:extLst>
              </p:cNvPr>
              <p:cNvSpPr txBox="1">
                <a:spLocks noRot="1" noChangeAspect="1" noMove="1" noResize="1" noEditPoints="1" noAdjustHandles="1" noChangeArrowheads="1" noChangeShapeType="1" noTextEdit="1"/>
              </p:cNvSpPr>
              <p:nvPr/>
            </p:nvSpPr>
            <p:spPr>
              <a:xfrm>
                <a:off x="6652138" y="4316964"/>
                <a:ext cx="326755" cy="86690"/>
              </a:xfrm>
              <a:prstGeom prst="rect">
                <a:avLst/>
              </a:prstGeom>
              <a:blipFill>
                <a:blip r:embed="rId16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8" name="pole tekstowe 2217">
                <a:extLst>
                  <a:ext uri="{FF2B5EF4-FFF2-40B4-BE49-F238E27FC236}">
                    <a16:creationId xmlns:a16="http://schemas.microsoft.com/office/drawing/2014/main" id="{681AAF15-11CB-B8F6-BE57-1706993C3255}"/>
                  </a:ext>
                </a:extLst>
              </p:cNvPr>
              <p:cNvSpPr txBox="1"/>
              <p:nvPr/>
            </p:nvSpPr>
            <p:spPr>
              <a:xfrm>
                <a:off x="6652138" y="451139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𝟏𝟎</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8" name="pole tekstowe 2217">
                <a:extLst>
                  <a:ext uri="{FF2B5EF4-FFF2-40B4-BE49-F238E27FC236}">
                    <a16:creationId xmlns:a16="http://schemas.microsoft.com/office/drawing/2014/main" id="{681AAF15-11CB-B8F6-BE57-1706993C3255}"/>
                  </a:ext>
                </a:extLst>
              </p:cNvPr>
              <p:cNvSpPr txBox="1">
                <a:spLocks noRot="1" noChangeAspect="1" noMove="1" noResize="1" noEditPoints="1" noAdjustHandles="1" noChangeArrowheads="1" noChangeShapeType="1" noTextEdit="1"/>
              </p:cNvSpPr>
              <p:nvPr/>
            </p:nvSpPr>
            <p:spPr>
              <a:xfrm>
                <a:off x="6652138" y="4511396"/>
                <a:ext cx="326755" cy="86690"/>
              </a:xfrm>
              <a:prstGeom prst="rect">
                <a:avLst/>
              </a:prstGeom>
              <a:blipFill>
                <a:blip r:embed="rId169"/>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19" name="pole tekstowe 2218">
                <a:extLst>
                  <a:ext uri="{FF2B5EF4-FFF2-40B4-BE49-F238E27FC236}">
                    <a16:creationId xmlns:a16="http://schemas.microsoft.com/office/drawing/2014/main" id="{E51479C7-837E-C5D7-0733-1E7300C8F7BB}"/>
                  </a:ext>
                </a:extLst>
              </p:cNvPr>
              <p:cNvSpPr txBox="1"/>
              <p:nvPr/>
            </p:nvSpPr>
            <p:spPr>
              <a:xfrm>
                <a:off x="6879182" y="15974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19" name="pole tekstowe 2218">
                <a:extLst>
                  <a:ext uri="{FF2B5EF4-FFF2-40B4-BE49-F238E27FC236}">
                    <a16:creationId xmlns:a16="http://schemas.microsoft.com/office/drawing/2014/main" id="{E51479C7-837E-C5D7-0733-1E7300C8F7BB}"/>
                  </a:ext>
                </a:extLst>
              </p:cNvPr>
              <p:cNvSpPr txBox="1">
                <a:spLocks noRot="1" noChangeAspect="1" noMove="1" noResize="1" noEditPoints="1" noAdjustHandles="1" noChangeArrowheads="1" noChangeShapeType="1" noTextEdit="1"/>
              </p:cNvSpPr>
              <p:nvPr/>
            </p:nvSpPr>
            <p:spPr>
              <a:xfrm>
                <a:off x="6879182" y="1597402"/>
                <a:ext cx="326755" cy="86690"/>
              </a:xfrm>
              <a:prstGeom prst="rect">
                <a:avLst/>
              </a:prstGeom>
              <a:blipFill>
                <a:blip r:embed="rId17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0" name="pole tekstowe 2219">
                <a:extLst>
                  <a:ext uri="{FF2B5EF4-FFF2-40B4-BE49-F238E27FC236}">
                    <a16:creationId xmlns:a16="http://schemas.microsoft.com/office/drawing/2014/main" id="{AF98FB91-C324-DBEE-7B67-21C476767DBA}"/>
                  </a:ext>
                </a:extLst>
              </p:cNvPr>
              <p:cNvSpPr txBox="1"/>
              <p:nvPr/>
            </p:nvSpPr>
            <p:spPr>
              <a:xfrm>
                <a:off x="6879182" y="17877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0" name="pole tekstowe 2219">
                <a:extLst>
                  <a:ext uri="{FF2B5EF4-FFF2-40B4-BE49-F238E27FC236}">
                    <a16:creationId xmlns:a16="http://schemas.microsoft.com/office/drawing/2014/main" id="{AF98FB91-C324-DBEE-7B67-21C476767DBA}"/>
                  </a:ext>
                </a:extLst>
              </p:cNvPr>
              <p:cNvSpPr txBox="1">
                <a:spLocks noRot="1" noChangeAspect="1" noMove="1" noResize="1" noEditPoints="1" noAdjustHandles="1" noChangeArrowheads="1" noChangeShapeType="1" noTextEdit="1"/>
              </p:cNvSpPr>
              <p:nvPr/>
            </p:nvSpPr>
            <p:spPr>
              <a:xfrm>
                <a:off x="6879182" y="1787755"/>
                <a:ext cx="326755" cy="86690"/>
              </a:xfrm>
              <a:prstGeom prst="rect">
                <a:avLst/>
              </a:prstGeom>
              <a:blipFill>
                <a:blip r:embed="rId171"/>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1" name="pole tekstowe 2220">
                <a:extLst>
                  <a:ext uri="{FF2B5EF4-FFF2-40B4-BE49-F238E27FC236}">
                    <a16:creationId xmlns:a16="http://schemas.microsoft.com/office/drawing/2014/main" id="{65999E20-F363-89C5-33BA-D10C29996D00}"/>
                  </a:ext>
                </a:extLst>
              </p:cNvPr>
              <p:cNvSpPr txBox="1"/>
              <p:nvPr/>
            </p:nvSpPr>
            <p:spPr>
              <a:xfrm>
                <a:off x="6879182" y="19821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1" name="pole tekstowe 2220">
                <a:extLst>
                  <a:ext uri="{FF2B5EF4-FFF2-40B4-BE49-F238E27FC236}">
                    <a16:creationId xmlns:a16="http://schemas.microsoft.com/office/drawing/2014/main" id="{65999E20-F363-89C5-33BA-D10C29996D00}"/>
                  </a:ext>
                </a:extLst>
              </p:cNvPr>
              <p:cNvSpPr txBox="1">
                <a:spLocks noRot="1" noChangeAspect="1" noMove="1" noResize="1" noEditPoints="1" noAdjustHandles="1" noChangeArrowheads="1" noChangeShapeType="1" noTextEdit="1"/>
              </p:cNvSpPr>
              <p:nvPr/>
            </p:nvSpPr>
            <p:spPr>
              <a:xfrm>
                <a:off x="6879182" y="1982190"/>
                <a:ext cx="326755" cy="86690"/>
              </a:xfrm>
              <a:prstGeom prst="rect">
                <a:avLst/>
              </a:prstGeom>
              <a:blipFill>
                <a:blip r:embed="rId17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2" name="pole tekstowe 2221">
                <a:extLst>
                  <a:ext uri="{FF2B5EF4-FFF2-40B4-BE49-F238E27FC236}">
                    <a16:creationId xmlns:a16="http://schemas.microsoft.com/office/drawing/2014/main" id="{00D75488-2088-F4D1-C904-757484720BC2}"/>
                  </a:ext>
                </a:extLst>
              </p:cNvPr>
              <p:cNvSpPr txBox="1"/>
              <p:nvPr/>
            </p:nvSpPr>
            <p:spPr>
              <a:xfrm>
                <a:off x="6879182" y="21766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2" name="pole tekstowe 2221">
                <a:extLst>
                  <a:ext uri="{FF2B5EF4-FFF2-40B4-BE49-F238E27FC236}">
                    <a16:creationId xmlns:a16="http://schemas.microsoft.com/office/drawing/2014/main" id="{00D75488-2088-F4D1-C904-757484720BC2}"/>
                  </a:ext>
                </a:extLst>
              </p:cNvPr>
              <p:cNvSpPr txBox="1">
                <a:spLocks noRot="1" noChangeAspect="1" noMove="1" noResize="1" noEditPoints="1" noAdjustHandles="1" noChangeArrowheads="1" noChangeShapeType="1" noTextEdit="1"/>
              </p:cNvSpPr>
              <p:nvPr/>
            </p:nvSpPr>
            <p:spPr>
              <a:xfrm>
                <a:off x="6879182" y="2176625"/>
                <a:ext cx="326755" cy="86690"/>
              </a:xfrm>
              <a:prstGeom prst="rect">
                <a:avLst/>
              </a:prstGeom>
              <a:blipFill>
                <a:blip r:embed="rId17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3" name="pole tekstowe 2222">
                <a:extLst>
                  <a:ext uri="{FF2B5EF4-FFF2-40B4-BE49-F238E27FC236}">
                    <a16:creationId xmlns:a16="http://schemas.microsoft.com/office/drawing/2014/main" id="{86C9D902-7EE8-EFCA-58DA-10952D189614}"/>
                  </a:ext>
                </a:extLst>
              </p:cNvPr>
              <p:cNvSpPr txBox="1"/>
              <p:nvPr/>
            </p:nvSpPr>
            <p:spPr>
              <a:xfrm>
                <a:off x="6879182" y="23710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3" name="pole tekstowe 2222">
                <a:extLst>
                  <a:ext uri="{FF2B5EF4-FFF2-40B4-BE49-F238E27FC236}">
                    <a16:creationId xmlns:a16="http://schemas.microsoft.com/office/drawing/2014/main" id="{86C9D902-7EE8-EFCA-58DA-10952D189614}"/>
                  </a:ext>
                </a:extLst>
              </p:cNvPr>
              <p:cNvSpPr txBox="1">
                <a:spLocks noRot="1" noChangeAspect="1" noMove="1" noResize="1" noEditPoints="1" noAdjustHandles="1" noChangeArrowheads="1" noChangeShapeType="1" noTextEdit="1"/>
              </p:cNvSpPr>
              <p:nvPr/>
            </p:nvSpPr>
            <p:spPr>
              <a:xfrm>
                <a:off x="6879182" y="2371060"/>
                <a:ext cx="326755" cy="86690"/>
              </a:xfrm>
              <a:prstGeom prst="rect">
                <a:avLst/>
              </a:prstGeom>
              <a:blipFill>
                <a:blip r:embed="rId17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4" name="pole tekstowe 2223">
                <a:extLst>
                  <a:ext uri="{FF2B5EF4-FFF2-40B4-BE49-F238E27FC236}">
                    <a16:creationId xmlns:a16="http://schemas.microsoft.com/office/drawing/2014/main" id="{AFB3F074-1929-9B28-0EE9-5D170880CA95}"/>
                  </a:ext>
                </a:extLst>
              </p:cNvPr>
              <p:cNvSpPr txBox="1"/>
              <p:nvPr/>
            </p:nvSpPr>
            <p:spPr>
              <a:xfrm>
                <a:off x="6879182" y="25654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4" name="pole tekstowe 2223">
                <a:extLst>
                  <a:ext uri="{FF2B5EF4-FFF2-40B4-BE49-F238E27FC236}">
                    <a16:creationId xmlns:a16="http://schemas.microsoft.com/office/drawing/2014/main" id="{AFB3F074-1929-9B28-0EE9-5D170880CA95}"/>
                  </a:ext>
                </a:extLst>
              </p:cNvPr>
              <p:cNvSpPr txBox="1">
                <a:spLocks noRot="1" noChangeAspect="1" noMove="1" noResize="1" noEditPoints="1" noAdjustHandles="1" noChangeArrowheads="1" noChangeShapeType="1" noTextEdit="1"/>
              </p:cNvSpPr>
              <p:nvPr/>
            </p:nvSpPr>
            <p:spPr>
              <a:xfrm>
                <a:off x="6879182" y="2565495"/>
                <a:ext cx="326755" cy="86690"/>
              </a:xfrm>
              <a:prstGeom prst="rect">
                <a:avLst/>
              </a:prstGeom>
              <a:blipFill>
                <a:blip r:embed="rId17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5" name="pole tekstowe 2224">
                <a:extLst>
                  <a:ext uri="{FF2B5EF4-FFF2-40B4-BE49-F238E27FC236}">
                    <a16:creationId xmlns:a16="http://schemas.microsoft.com/office/drawing/2014/main" id="{0977D5A0-04FA-223F-479B-B87E2C225839}"/>
                  </a:ext>
                </a:extLst>
              </p:cNvPr>
              <p:cNvSpPr txBox="1"/>
              <p:nvPr/>
            </p:nvSpPr>
            <p:spPr>
              <a:xfrm>
                <a:off x="6879182" y="27599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5" name="pole tekstowe 2224">
                <a:extLst>
                  <a:ext uri="{FF2B5EF4-FFF2-40B4-BE49-F238E27FC236}">
                    <a16:creationId xmlns:a16="http://schemas.microsoft.com/office/drawing/2014/main" id="{0977D5A0-04FA-223F-479B-B87E2C225839}"/>
                  </a:ext>
                </a:extLst>
              </p:cNvPr>
              <p:cNvSpPr txBox="1">
                <a:spLocks noRot="1" noChangeAspect="1" noMove="1" noResize="1" noEditPoints="1" noAdjustHandles="1" noChangeArrowheads="1" noChangeShapeType="1" noTextEdit="1"/>
              </p:cNvSpPr>
              <p:nvPr/>
            </p:nvSpPr>
            <p:spPr>
              <a:xfrm>
                <a:off x="6879182" y="2759930"/>
                <a:ext cx="326755" cy="86690"/>
              </a:xfrm>
              <a:prstGeom prst="rect">
                <a:avLst/>
              </a:prstGeom>
              <a:blipFill>
                <a:blip r:embed="rId17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6" name="pole tekstowe 2225">
                <a:extLst>
                  <a:ext uri="{FF2B5EF4-FFF2-40B4-BE49-F238E27FC236}">
                    <a16:creationId xmlns:a16="http://schemas.microsoft.com/office/drawing/2014/main" id="{7A9120CE-2CAF-CB30-3AFE-C90329C1E103}"/>
                  </a:ext>
                </a:extLst>
              </p:cNvPr>
              <p:cNvSpPr txBox="1"/>
              <p:nvPr/>
            </p:nvSpPr>
            <p:spPr>
              <a:xfrm>
                <a:off x="6879182" y="29543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6" name="pole tekstowe 2225">
                <a:extLst>
                  <a:ext uri="{FF2B5EF4-FFF2-40B4-BE49-F238E27FC236}">
                    <a16:creationId xmlns:a16="http://schemas.microsoft.com/office/drawing/2014/main" id="{7A9120CE-2CAF-CB30-3AFE-C90329C1E103}"/>
                  </a:ext>
                </a:extLst>
              </p:cNvPr>
              <p:cNvSpPr txBox="1">
                <a:spLocks noRot="1" noChangeAspect="1" noMove="1" noResize="1" noEditPoints="1" noAdjustHandles="1" noChangeArrowheads="1" noChangeShapeType="1" noTextEdit="1"/>
              </p:cNvSpPr>
              <p:nvPr/>
            </p:nvSpPr>
            <p:spPr>
              <a:xfrm>
                <a:off x="6879182" y="2954365"/>
                <a:ext cx="326755" cy="86690"/>
              </a:xfrm>
              <a:prstGeom prst="rect">
                <a:avLst/>
              </a:prstGeom>
              <a:blipFill>
                <a:blip r:embed="rId17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7" name="pole tekstowe 2226">
                <a:extLst>
                  <a:ext uri="{FF2B5EF4-FFF2-40B4-BE49-F238E27FC236}">
                    <a16:creationId xmlns:a16="http://schemas.microsoft.com/office/drawing/2014/main" id="{F29C0FD7-8E4F-F846-CFB4-E66610A5C7B9}"/>
                  </a:ext>
                </a:extLst>
              </p:cNvPr>
              <p:cNvSpPr txBox="1"/>
              <p:nvPr/>
            </p:nvSpPr>
            <p:spPr>
              <a:xfrm>
                <a:off x="6879182" y="31488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7" name="pole tekstowe 2226">
                <a:extLst>
                  <a:ext uri="{FF2B5EF4-FFF2-40B4-BE49-F238E27FC236}">
                    <a16:creationId xmlns:a16="http://schemas.microsoft.com/office/drawing/2014/main" id="{F29C0FD7-8E4F-F846-CFB4-E66610A5C7B9}"/>
                  </a:ext>
                </a:extLst>
              </p:cNvPr>
              <p:cNvSpPr txBox="1">
                <a:spLocks noRot="1" noChangeAspect="1" noMove="1" noResize="1" noEditPoints="1" noAdjustHandles="1" noChangeArrowheads="1" noChangeShapeType="1" noTextEdit="1"/>
              </p:cNvSpPr>
              <p:nvPr/>
            </p:nvSpPr>
            <p:spPr>
              <a:xfrm>
                <a:off x="6879182" y="3148800"/>
                <a:ext cx="326755" cy="86690"/>
              </a:xfrm>
              <a:prstGeom prst="rect">
                <a:avLst/>
              </a:prstGeom>
              <a:blipFill>
                <a:blip r:embed="rId17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8" name="pole tekstowe 2227">
                <a:extLst>
                  <a:ext uri="{FF2B5EF4-FFF2-40B4-BE49-F238E27FC236}">
                    <a16:creationId xmlns:a16="http://schemas.microsoft.com/office/drawing/2014/main" id="{DF5948A9-9AFC-6D5D-416C-1E5657D7F2BC}"/>
                  </a:ext>
                </a:extLst>
              </p:cNvPr>
              <p:cNvSpPr txBox="1"/>
              <p:nvPr/>
            </p:nvSpPr>
            <p:spPr>
              <a:xfrm>
                <a:off x="6879182" y="33432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8" name="pole tekstowe 2227">
                <a:extLst>
                  <a:ext uri="{FF2B5EF4-FFF2-40B4-BE49-F238E27FC236}">
                    <a16:creationId xmlns:a16="http://schemas.microsoft.com/office/drawing/2014/main" id="{DF5948A9-9AFC-6D5D-416C-1E5657D7F2BC}"/>
                  </a:ext>
                </a:extLst>
              </p:cNvPr>
              <p:cNvSpPr txBox="1">
                <a:spLocks noRot="1" noChangeAspect="1" noMove="1" noResize="1" noEditPoints="1" noAdjustHandles="1" noChangeArrowheads="1" noChangeShapeType="1" noTextEdit="1"/>
              </p:cNvSpPr>
              <p:nvPr/>
            </p:nvSpPr>
            <p:spPr>
              <a:xfrm>
                <a:off x="6879182" y="3343235"/>
                <a:ext cx="326755" cy="86690"/>
              </a:xfrm>
              <a:prstGeom prst="rect">
                <a:avLst/>
              </a:prstGeom>
              <a:blipFill>
                <a:blip r:embed="rId17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29" name="pole tekstowe 2228">
                <a:extLst>
                  <a:ext uri="{FF2B5EF4-FFF2-40B4-BE49-F238E27FC236}">
                    <a16:creationId xmlns:a16="http://schemas.microsoft.com/office/drawing/2014/main" id="{C2030770-4FFB-42C7-4462-66773B7402FB}"/>
                  </a:ext>
                </a:extLst>
              </p:cNvPr>
              <p:cNvSpPr txBox="1"/>
              <p:nvPr/>
            </p:nvSpPr>
            <p:spPr>
              <a:xfrm>
                <a:off x="6879182" y="35376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29" name="pole tekstowe 2228">
                <a:extLst>
                  <a:ext uri="{FF2B5EF4-FFF2-40B4-BE49-F238E27FC236}">
                    <a16:creationId xmlns:a16="http://schemas.microsoft.com/office/drawing/2014/main" id="{C2030770-4FFB-42C7-4462-66773B7402FB}"/>
                  </a:ext>
                </a:extLst>
              </p:cNvPr>
              <p:cNvSpPr txBox="1">
                <a:spLocks noRot="1" noChangeAspect="1" noMove="1" noResize="1" noEditPoints="1" noAdjustHandles="1" noChangeArrowheads="1" noChangeShapeType="1" noTextEdit="1"/>
              </p:cNvSpPr>
              <p:nvPr/>
            </p:nvSpPr>
            <p:spPr>
              <a:xfrm>
                <a:off x="6879182" y="3537670"/>
                <a:ext cx="326755" cy="86690"/>
              </a:xfrm>
              <a:prstGeom prst="rect">
                <a:avLst/>
              </a:prstGeom>
              <a:blipFill>
                <a:blip r:embed="rId18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0" name="pole tekstowe 2229">
                <a:extLst>
                  <a:ext uri="{FF2B5EF4-FFF2-40B4-BE49-F238E27FC236}">
                    <a16:creationId xmlns:a16="http://schemas.microsoft.com/office/drawing/2014/main" id="{916CD7F0-B6BD-6B39-75FB-8940C3242FC5}"/>
                  </a:ext>
                </a:extLst>
              </p:cNvPr>
              <p:cNvSpPr txBox="1"/>
              <p:nvPr/>
            </p:nvSpPr>
            <p:spPr>
              <a:xfrm>
                <a:off x="6879182" y="37321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0" name="pole tekstowe 2229">
                <a:extLst>
                  <a:ext uri="{FF2B5EF4-FFF2-40B4-BE49-F238E27FC236}">
                    <a16:creationId xmlns:a16="http://schemas.microsoft.com/office/drawing/2014/main" id="{916CD7F0-B6BD-6B39-75FB-8940C3242FC5}"/>
                  </a:ext>
                </a:extLst>
              </p:cNvPr>
              <p:cNvSpPr txBox="1">
                <a:spLocks noRot="1" noChangeAspect="1" noMove="1" noResize="1" noEditPoints="1" noAdjustHandles="1" noChangeArrowheads="1" noChangeShapeType="1" noTextEdit="1"/>
              </p:cNvSpPr>
              <p:nvPr/>
            </p:nvSpPr>
            <p:spPr>
              <a:xfrm>
                <a:off x="6879182" y="3732105"/>
                <a:ext cx="326755" cy="86690"/>
              </a:xfrm>
              <a:prstGeom prst="rect">
                <a:avLst/>
              </a:prstGeom>
              <a:blipFill>
                <a:blip r:embed="rId18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1" name="pole tekstowe 2230">
                <a:extLst>
                  <a:ext uri="{FF2B5EF4-FFF2-40B4-BE49-F238E27FC236}">
                    <a16:creationId xmlns:a16="http://schemas.microsoft.com/office/drawing/2014/main" id="{984ABD7C-CB03-D387-D5A7-2EB1AD1E7C94}"/>
                  </a:ext>
                </a:extLst>
              </p:cNvPr>
              <p:cNvSpPr txBox="1"/>
              <p:nvPr/>
            </p:nvSpPr>
            <p:spPr>
              <a:xfrm>
                <a:off x="6879182" y="39265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1" name="pole tekstowe 2230">
                <a:extLst>
                  <a:ext uri="{FF2B5EF4-FFF2-40B4-BE49-F238E27FC236}">
                    <a16:creationId xmlns:a16="http://schemas.microsoft.com/office/drawing/2014/main" id="{984ABD7C-CB03-D387-D5A7-2EB1AD1E7C94}"/>
                  </a:ext>
                </a:extLst>
              </p:cNvPr>
              <p:cNvSpPr txBox="1">
                <a:spLocks noRot="1" noChangeAspect="1" noMove="1" noResize="1" noEditPoints="1" noAdjustHandles="1" noChangeArrowheads="1" noChangeShapeType="1" noTextEdit="1"/>
              </p:cNvSpPr>
              <p:nvPr/>
            </p:nvSpPr>
            <p:spPr>
              <a:xfrm>
                <a:off x="6879182" y="3926540"/>
                <a:ext cx="326755" cy="86690"/>
              </a:xfrm>
              <a:prstGeom prst="rect">
                <a:avLst/>
              </a:prstGeom>
              <a:blipFill>
                <a:blip r:embed="rId18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2" name="pole tekstowe 2231">
                <a:extLst>
                  <a:ext uri="{FF2B5EF4-FFF2-40B4-BE49-F238E27FC236}">
                    <a16:creationId xmlns:a16="http://schemas.microsoft.com/office/drawing/2014/main" id="{ED3D60C7-28B6-CAB9-0A91-9BD3DF783FE8}"/>
                  </a:ext>
                </a:extLst>
              </p:cNvPr>
              <p:cNvSpPr txBox="1"/>
              <p:nvPr/>
            </p:nvSpPr>
            <p:spPr>
              <a:xfrm>
                <a:off x="6879182" y="412097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2" name="pole tekstowe 2231">
                <a:extLst>
                  <a:ext uri="{FF2B5EF4-FFF2-40B4-BE49-F238E27FC236}">
                    <a16:creationId xmlns:a16="http://schemas.microsoft.com/office/drawing/2014/main" id="{ED3D60C7-28B6-CAB9-0A91-9BD3DF783FE8}"/>
                  </a:ext>
                </a:extLst>
              </p:cNvPr>
              <p:cNvSpPr txBox="1">
                <a:spLocks noRot="1" noChangeAspect="1" noMove="1" noResize="1" noEditPoints="1" noAdjustHandles="1" noChangeArrowheads="1" noChangeShapeType="1" noTextEdit="1"/>
              </p:cNvSpPr>
              <p:nvPr/>
            </p:nvSpPr>
            <p:spPr>
              <a:xfrm>
                <a:off x="6879182" y="4120975"/>
                <a:ext cx="326755" cy="86690"/>
              </a:xfrm>
              <a:prstGeom prst="rect">
                <a:avLst/>
              </a:prstGeom>
              <a:blipFill>
                <a:blip r:embed="rId18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3" name="pole tekstowe 2232">
                <a:extLst>
                  <a:ext uri="{FF2B5EF4-FFF2-40B4-BE49-F238E27FC236}">
                    <a16:creationId xmlns:a16="http://schemas.microsoft.com/office/drawing/2014/main" id="{3B4F0F0F-5C79-58B4-B4D0-C86C98B648E4}"/>
                  </a:ext>
                </a:extLst>
              </p:cNvPr>
              <p:cNvSpPr txBox="1"/>
              <p:nvPr/>
            </p:nvSpPr>
            <p:spPr>
              <a:xfrm>
                <a:off x="6879182" y="431541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3" name="pole tekstowe 2232">
                <a:extLst>
                  <a:ext uri="{FF2B5EF4-FFF2-40B4-BE49-F238E27FC236}">
                    <a16:creationId xmlns:a16="http://schemas.microsoft.com/office/drawing/2014/main" id="{3B4F0F0F-5C79-58B4-B4D0-C86C98B648E4}"/>
                  </a:ext>
                </a:extLst>
              </p:cNvPr>
              <p:cNvSpPr txBox="1">
                <a:spLocks noRot="1" noChangeAspect="1" noMove="1" noResize="1" noEditPoints="1" noAdjustHandles="1" noChangeArrowheads="1" noChangeShapeType="1" noTextEdit="1"/>
              </p:cNvSpPr>
              <p:nvPr/>
            </p:nvSpPr>
            <p:spPr>
              <a:xfrm>
                <a:off x="6879182" y="4315410"/>
                <a:ext cx="326755" cy="86690"/>
              </a:xfrm>
              <a:prstGeom prst="rect">
                <a:avLst/>
              </a:prstGeom>
              <a:blipFill>
                <a:blip r:embed="rId18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4" name="pole tekstowe 2233">
                <a:extLst>
                  <a:ext uri="{FF2B5EF4-FFF2-40B4-BE49-F238E27FC236}">
                    <a16:creationId xmlns:a16="http://schemas.microsoft.com/office/drawing/2014/main" id="{866BAEF3-FA49-EA82-E590-78D72E15F994}"/>
                  </a:ext>
                </a:extLst>
              </p:cNvPr>
              <p:cNvSpPr txBox="1"/>
              <p:nvPr/>
            </p:nvSpPr>
            <p:spPr>
              <a:xfrm>
                <a:off x="6879182" y="450984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𝟏𝟏</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4" name="pole tekstowe 2233">
                <a:extLst>
                  <a:ext uri="{FF2B5EF4-FFF2-40B4-BE49-F238E27FC236}">
                    <a16:creationId xmlns:a16="http://schemas.microsoft.com/office/drawing/2014/main" id="{866BAEF3-FA49-EA82-E590-78D72E15F994}"/>
                  </a:ext>
                </a:extLst>
              </p:cNvPr>
              <p:cNvSpPr txBox="1">
                <a:spLocks noRot="1" noChangeAspect="1" noMove="1" noResize="1" noEditPoints="1" noAdjustHandles="1" noChangeArrowheads="1" noChangeShapeType="1" noTextEdit="1"/>
              </p:cNvSpPr>
              <p:nvPr/>
            </p:nvSpPr>
            <p:spPr>
              <a:xfrm>
                <a:off x="6879182" y="4509842"/>
                <a:ext cx="326755" cy="86690"/>
              </a:xfrm>
              <a:prstGeom prst="rect">
                <a:avLst/>
              </a:prstGeom>
              <a:blipFill>
                <a:blip r:embed="rId18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5" name="pole tekstowe 2234">
                <a:extLst>
                  <a:ext uri="{FF2B5EF4-FFF2-40B4-BE49-F238E27FC236}">
                    <a16:creationId xmlns:a16="http://schemas.microsoft.com/office/drawing/2014/main" id="{33408D12-3000-03DF-B886-E395E52BE095}"/>
                  </a:ext>
                </a:extLst>
              </p:cNvPr>
              <p:cNvSpPr txBox="1"/>
              <p:nvPr/>
            </p:nvSpPr>
            <p:spPr>
              <a:xfrm>
                <a:off x="7106226" y="15958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5" name="pole tekstowe 2234">
                <a:extLst>
                  <a:ext uri="{FF2B5EF4-FFF2-40B4-BE49-F238E27FC236}">
                    <a16:creationId xmlns:a16="http://schemas.microsoft.com/office/drawing/2014/main" id="{33408D12-3000-03DF-B886-E395E52BE095}"/>
                  </a:ext>
                </a:extLst>
              </p:cNvPr>
              <p:cNvSpPr txBox="1">
                <a:spLocks noRot="1" noChangeAspect="1" noMove="1" noResize="1" noEditPoints="1" noAdjustHandles="1" noChangeArrowheads="1" noChangeShapeType="1" noTextEdit="1"/>
              </p:cNvSpPr>
              <p:nvPr/>
            </p:nvSpPr>
            <p:spPr>
              <a:xfrm>
                <a:off x="7106226" y="1595848"/>
                <a:ext cx="326755" cy="86690"/>
              </a:xfrm>
              <a:prstGeom prst="rect">
                <a:avLst/>
              </a:prstGeom>
              <a:blipFill>
                <a:blip r:embed="rId18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6" name="pole tekstowe 2235">
                <a:extLst>
                  <a:ext uri="{FF2B5EF4-FFF2-40B4-BE49-F238E27FC236}">
                    <a16:creationId xmlns:a16="http://schemas.microsoft.com/office/drawing/2014/main" id="{A0BD25AB-B0CC-B401-A21F-CE64B35AF372}"/>
                  </a:ext>
                </a:extLst>
              </p:cNvPr>
              <p:cNvSpPr txBox="1"/>
              <p:nvPr/>
            </p:nvSpPr>
            <p:spPr>
              <a:xfrm>
                <a:off x="7106226" y="178620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6" name="pole tekstowe 2235">
                <a:extLst>
                  <a:ext uri="{FF2B5EF4-FFF2-40B4-BE49-F238E27FC236}">
                    <a16:creationId xmlns:a16="http://schemas.microsoft.com/office/drawing/2014/main" id="{A0BD25AB-B0CC-B401-A21F-CE64B35AF372}"/>
                  </a:ext>
                </a:extLst>
              </p:cNvPr>
              <p:cNvSpPr txBox="1">
                <a:spLocks noRot="1" noChangeAspect="1" noMove="1" noResize="1" noEditPoints="1" noAdjustHandles="1" noChangeArrowheads="1" noChangeShapeType="1" noTextEdit="1"/>
              </p:cNvSpPr>
              <p:nvPr/>
            </p:nvSpPr>
            <p:spPr>
              <a:xfrm>
                <a:off x="7106226" y="1786201"/>
                <a:ext cx="326755" cy="86690"/>
              </a:xfrm>
              <a:prstGeom prst="rect">
                <a:avLst/>
              </a:prstGeom>
              <a:blipFill>
                <a:blip r:embed="rId18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7" name="pole tekstowe 2236">
                <a:extLst>
                  <a:ext uri="{FF2B5EF4-FFF2-40B4-BE49-F238E27FC236}">
                    <a16:creationId xmlns:a16="http://schemas.microsoft.com/office/drawing/2014/main" id="{3F774241-642E-DB5E-DBD7-9CE73549355B}"/>
                  </a:ext>
                </a:extLst>
              </p:cNvPr>
              <p:cNvSpPr txBox="1"/>
              <p:nvPr/>
            </p:nvSpPr>
            <p:spPr>
              <a:xfrm>
                <a:off x="7106226" y="198063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7" name="pole tekstowe 2236">
                <a:extLst>
                  <a:ext uri="{FF2B5EF4-FFF2-40B4-BE49-F238E27FC236}">
                    <a16:creationId xmlns:a16="http://schemas.microsoft.com/office/drawing/2014/main" id="{3F774241-642E-DB5E-DBD7-9CE73549355B}"/>
                  </a:ext>
                </a:extLst>
              </p:cNvPr>
              <p:cNvSpPr txBox="1">
                <a:spLocks noRot="1" noChangeAspect="1" noMove="1" noResize="1" noEditPoints="1" noAdjustHandles="1" noChangeArrowheads="1" noChangeShapeType="1" noTextEdit="1"/>
              </p:cNvSpPr>
              <p:nvPr/>
            </p:nvSpPr>
            <p:spPr>
              <a:xfrm>
                <a:off x="7106226" y="1980636"/>
                <a:ext cx="326755" cy="86690"/>
              </a:xfrm>
              <a:prstGeom prst="rect">
                <a:avLst/>
              </a:prstGeom>
              <a:blipFill>
                <a:blip r:embed="rId18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8" name="pole tekstowe 2237">
                <a:extLst>
                  <a:ext uri="{FF2B5EF4-FFF2-40B4-BE49-F238E27FC236}">
                    <a16:creationId xmlns:a16="http://schemas.microsoft.com/office/drawing/2014/main" id="{3A1BDA7D-4092-051C-C399-DC4481916479}"/>
                  </a:ext>
                </a:extLst>
              </p:cNvPr>
              <p:cNvSpPr txBox="1"/>
              <p:nvPr/>
            </p:nvSpPr>
            <p:spPr>
              <a:xfrm>
                <a:off x="7106226" y="217507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8" name="pole tekstowe 2237">
                <a:extLst>
                  <a:ext uri="{FF2B5EF4-FFF2-40B4-BE49-F238E27FC236}">
                    <a16:creationId xmlns:a16="http://schemas.microsoft.com/office/drawing/2014/main" id="{3A1BDA7D-4092-051C-C399-DC4481916479}"/>
                  </a:ext>
                </a:extLst>
              </p:cNvPr>
              <p:cNvSpPr txBox="1">
                <a:spLocks noRot="1" noChangeAspect="1" noMove="1" noResize="1" noEditPoints="1" noAdjustHandles="1" noChangeArrowheads="1" noChangeShapeType="1" noTextEdit="1"/>
              </p:cNvSpPr>
              <p:nvPr/>
            </p:nvSpPr>
            <p:spPr>
              <a:xfrm>
                <a:off x="7106226" y="2175071"/>
                <a:ext cx="326755" cy="86690"/>
              </a:xfrm>
              <a:prstGeom prst="rect">
                <a:avLst/>
              </a:prstGeom>
              <a:blipFill>
                <a:blip r:embed="rId18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39" name="pole tekstowe 2238">
                <a:extLst>
                  <a:ext uri="{FF2B5EF4-FFF2-40B4-BE49-F238E27FC236}">
                    <a16:creationId xmlns:a16="http://schemas.microsoft.com/office/drawing/2014/main" id="{70303D45-7D11-A259-6927-1ABF0E9FEBEA}"/>
                  </a:ext>
                </a:extLst>
              </p:cNvPr>
              <p:cNvSpPr txBox="1"/>
              <p:nvPr/>
            </p:nvSpPr>
            <p:spPr>
              <a:xfrm>
                <a:off x="7106226" y="236950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39" name="pole tekstowe 2238">
                <a:extLst>
                  <a:ext uri="{FF2B5EF4-FFF2-40B4-BE49-F238E27FC236}">
                    <a16:creationId xmlns:a16="http://schemas.microsoft.com/office/drawing/2014/main" id="{70303D45-7D11-A259-6927-1ABF0E9FEBEA}"/>
                  </a:ext>
                </a:extLst>
              </p:cNvPr>
              <p:cNvSpPr txBox="1">
                <a:spLocks noRot="1" noChangeAspect="1" noMove="1" noResize="1" noEditPoints="1" noAdjustHandles="1" noChangeArrowheads="1" noChangeShapeType="1" noTextEdit="1"/>
              </p:cNvSpPr>
              <p:nvPr/>
            </p:nvSpPr>
            <p:spPr>
              <a:xfrm>
                <a:off x="7106226" y="2369506"/>
                <a:ext cx="326755" cy="86690"/>
              </a:xfrm>
              <a:prstGeom prst="rect">
                <a:avLst/>
              </a:prstGeom>
              <a:blipFill>
                <a:blip r:embed="rId19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0" name="pole tekstowe 2239">
                <a:extLst>
                  <a:ext uri="{FF2B5EF4-FFF2-40B4-BE49-F238E27FC236}">
                    <a16:creationId xmlns:a16="http://schemas.microsoft.com/office/drawing/2014/main" id="{2369BF6A-28F2-5B9B-D454-23B67EC5108F}"/>
                  </a:ext>
                </a:extLst>
              </p:cNvPr>
              <p:cNvSpPr txBox="1"/>
              <p:nvPr/>
            </p:nvSpPr>
            <p:spPr>
              <a:xfrm>
                <a:off x="7106226" y="256394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0" name="pole tekstowe 2239">
                <a:extLst>
                  <a:ext uri="{FF2B5EF4-FFF2-40B4-BE49-F238E27FC236}">
                    <a16:creationId xmlns:a16="http://schemas.microsoft.com/office/drawing/2014/main" id="{2369BF6A-28F2-5B9B-D454-23B67EC5108F}"/>
                  </a:ext>
                </a:extLst>
              </p:cNvPr>
              <p:cNvSpPr txBox="1">
                <a:spLocks noRot="1" noChangeAspect="1" noMove="1" noResize="1" noEditPoints="1" noAdjustHandles="1" noChangeArrowheads="1" noChangeShapeType="1" noTextEdit="1"/>
              </p:cNvSpPr>
              <p:nvPr/>
            </p:nvSpPr>
            <p:spPr>
              <a:xfrm>
                <a:off x="7106226" y="2563941"/>
                <a:ext cx="326755" cy="86690"/>
              </a:xfrm>
              <a:prstGeom prst="rect">
                <a:avLst/>
              </a:prstGeom>
              <a:blipFill>
                <a:blip r:embed="rId19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1" name="pole tekstowe 2240">
                <a:extLst>
                  <a:ext uri="{FF2B5EF4-FFF2-40B4-BE49-F238E27FC236}">
                    <a16:creationId xmlns:a16="http://schemas.microsoft.com/office/drawing/2014/main" id="{3D0807F2-48A3-349C-0712-E3E84BCC4707}"/>
                  </a:ext>
                </a:extLst>
              </p:cNvPr>
              <p:cNvSpPr txBox="1"/>
              <p:nvPr/>
            </p:nvSpPr>
            <p:spPr>
              <a:xfrm>
                <a:off x="7106226" y="275837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1" name="pole tekstowe 2240">
                <a:extLst>
                  <a:ext uri="{FF2B5EF4-FFF2-40B4-BE49-F238E27FC236}">
                    <a16:creationId xmlns:a16="http://schemas.microsoft.com/office/drawing/2014/main" id="{3D0807F2-48A3-349C-0712-E3E84BCC4707}"/>
                  </a:ext>
                </a:extLst>
              </p:cNvPr>
              <p:cNvSpPr txBox="1">
                <a:spLocks noRot="1" noChangeAspect="1" noMove="1" noResize="1" noEditPoints="1" noAdjustHandles="1" noChangeArrowheads="1" noChangeShapeType="1" noTextEdit="1"/>
              </p:cNvSpPr>
              <p:nvPr/>
            </p:nvSpPr>
            <p:spPr>
              <a:xfrm>
                <a:off x="7106226" y="2758376"/>
                <a:ext cx="326755" cy="86690"/>
              </a:xfrm>
              <a:prstGeom prst="rect">
                <a:avLst/>
              </a:prstGeom>
              <a:blipFill>
                <a:blip r:embed="rId192"/>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2" name="pole tekstowe 2241">
                <a:extLst>
                  <a:ext uri="{FF2B5EF4-FFF2-40B4-BE49-F238E27FC236}">
                    <a16:creationId xmlns:a16="http://schemas.microsoft.com/office/drawing/2014/main" id="{4E4E2FC1-0900-5E9B-F45D-8929FE873CC3}"/>
                  </a:ext>
                </a:extLst>
              </p:cNvPr>
              <p:cNvSpPr txBox="1"/>
              <p:nvPr/>
            </p:nvSpPr>
            <p:spPr>
              <a:xfrm>
                <a:off x="7106226" y="295281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2" name="pole tekstowe 2241">
                <a:extLst>
                  <a:ext uri="{FF2B5EF4-FFF2-40B4-BE49-F238E27FC236}">
                    <a16:creationId xmlns:a16="http://schemas.microsoft.com/office/drawing/2014/main" id="{4E4E2FC1-0900-5E9B-F45D-8929FE873CC3}"/>
                  </a:ext>
                </a:extLst>
              </p:cNvPr>
              <p:cNvSpPr txBox="1">
                <a:spLocks noRot="1" noChangeAspect="1" noMove="1" noResize="1" noEditPoints="1" noAdjustHandles="1" noChangeArrowheads="1" noChangeShapeType="1" noTextEdit="1"/>
              </p:cNvSpPr>
              <p:nvPr/>
            </p:nvSpPr>
            <p:spPr>
              <a:xfrm>
                <a:off x="7106226" y="2952811"/>
                <a:ext cx="326755" cy="86690"/>
              </a:xfrm>
              <a:prstGeom prst="rect">
                <a:avLst/>
              </a:prstGeom>
              <a:blipFill>
                <a:blip r:embed="rId19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3" name="pole tekstowe 2242">
                <a:extLst>
                  <a:ext uri="{FF2B5EF4-FFF2-40B4-BE49-F238E27FC236}">
                    <a16:creationId xmlns:a16="http://schemas.microsoft.com/office/drawing/2014/main" id="{2B898A8F-C691-FDBC-9D36-A67E4AEFF3A3}"/>
                  </a:ext>
                </a:extLst>
              </p:cNvPr>
              <p:cNvSpPr txBox="1"/>
              <p:nvPr/>
            </p:nvSpPr>
            <p:spPr>
              <a:xfrm>
                <a:off x="7106226" y="314724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3" name="pole tekstowe 2242">
                <a:extLst>
                  <a:ext uri="{FF2B5EF4-FFF2-40B4-BE49-F238E27FC236}">
                    <a16:creationId xmlns:a16="http://schemas.microsoft.com/office/drawing/2014/main" id="{2B898A8F-C691-FDBC-9D36-A67E4AEFF3A3}"/>
                  </a:ext>
                </a:extLst>
              </p:cNvPr>
              <p:cNvSpPr txBox="1">
                <a:spLocks noRot="1" noChangeAspect="1" noMove="1" noResize="1" noEditPoints="1" noAdjustHandles="1" noChangeArrowheads="1" noChangeShapeType="1" noTextEdit="1"/>
              </p:cNvSpPr>
              <p:nvPr/>
            </p:nvSpPr>
            <p:spPr>
              <a:xfrm>
                <a:off x="7106226" y="3147246"/>
                <a:ext cx="326755" cy="86690"/>
              </a:xfrm>
              <a:prstGeom prst="rect">
                <a:avLst/>
              </a:prstGeom>
              <a:blipFill>
                <a:blip r:embed="rId19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4" name="pole tekstowe 2243">
                <a:extLst>
                  <a:ext uri="{FF2B5EF4-FFF2-40B4-BE49-F238E27FC236}">
                    <a16:creationId xmlns:a16="http://schemas.microsoft.com/office/drawing/2014/main" id="{284A4549-A6B8-2CF0-3E44-2C976EE362EC}"/>
                  </a:ext>
                </a:extLst>
              </p:cNvPr>
              <p:cNvSpPr txBox="1"/>
              <p:nvPr/>
            </p:nvSpPr>
            <p:spPr>
              <a:xfrm>
                <a:off x="7106226" y="334168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4" name="pole tekstowe 2243">
                <a:extLst>
                  <a:ext uri="{FF2B5EF4-FFF2-40B4-BE49-F238E27FC236}">
                    <a16:creationId xmlns:a16="http://schemas.microsoft.com/office/drawing/2014/main" id="{284A4549-A6B8-2CF0-3E44-2C976EE362EC}"/>
                  </a:ext>
                </a:extLst>
              </p:cNvPr>
              <p:cNvSpPr txBox="1">
                <a:spLocks noRot="1" noChangeAspect="1" noMove="1" noResize="1" noEditPoints="1" noAdjustHandles="1" noChangeArrowheads="1" noChangeShapeType="1" noTextEdit="1"/>
              </p:cNvSpPr>
              <p:nvPr/>
            </p:nvSpPr>
            <p:spPr>
              <a:xfrm>
                <a:off x="7106226" y="3341681"/>
                <a:ext cx="326755" cy="86690"/>
              </a:xfrm>
              <a:prstGeom prst="rect">
                <a:avLst/>
              </a:prstGeom>
              <a:blipFill>
                <a:blip r:embed="rId19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5" name="pole tekstowe 2244">
                <a:extLst>
                  <a:ext uri="{FF2B5EF4-FFF2-40B4-BE49-F238E27FC236}">
                    <a16:creationId xmlns:a16="http://schemas.microsoft.com/office/drawing/2014/main" id="{C9047015-D117-EFBE-5B99-E28F3F1D0D71}"/>
                  </a:ext>
                </a:extLst>
              </p:cNvPr>
              <p:cNvSpPr txBox="1"/>
              <p:nvPr/>
            </p:nvSpPr>
            <p:spPr>
              <a:xfrm>
                <a:off x="7106226" y="353611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5" name="pole tekstowe 2244">
                <a:extLst>
                  <a:ext uri="{FF2B5EF4-FFF2-40B4-BE49-F238E27FC236}">
                    <a16:creationId xmlns:a16="http://schemas.microsoft.com/office/drawing/2014/main" id="{C9047015-D117-EFBE-5B99-E28F3F1D0D71}"/>
                  </a:ext>
                </a:extLst>
              </p:cNvPr>
              <p:cNvSpPr txBox="1">
                <a:spLocks noRot="1" noChangeAspect="1" noMove="1" noResize="1" noEditPoints="1" noAdjustHandles="1" noChangeArrowheads="1" noChangeShapeType="1" noTextEdit="1"/>
              </p:cNvSpPr>
              <p:nvPr/>
            </p:nvSpPr>
            <p:spPr>
              <a:xfrm>
                <a:off x="7106226" y="3536116"/>
                <a:ext cx="326755" cy="86690"/>
              </a:xfrm>
              <a:prstGeom prst="rect">
                <a:avLst/>
              </a:prstGeom>
              <a:blipFill>
                <a:blip r:embed="rId19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6" name="pole tekstowe 2245">
                <a:extLst>
                  <a:ext uri="{FF2B5EF4-FFF2-40B4-BE49-F238E27FC236}">
                    <a16:creationId xmlns:a16="http://schemas.microsoft.com/office/drawing/2014/main" id="{AE18013F-E1C1-E597-C01D-530DC047747F}"/>
                  </a:ext>
                </a:extLst>
              </p:cNvPr>
              <p:cNvSpPr txBox="1"/>
              <p:nvPr/>
            </p:nvSpPr>
            <p:spPr>
              <a:xfrm>
                <a:off x="7106226" y="373055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6" name="pole tekstowe 2245">
                <a:extLst>
                  <a:ext uri="{FF2B5EF4-FFF2-40B4-BE49-F238E27FC236}">
                    <a16:creationId xmlns:a16="http://schemas.microsoft.com/office/drawing/2014/main" id="{AE18013F-E1C1-E597-C01D-530DC047747F}"/>
                  </a:ext>
                </a:extLst>
              </p:cNvPr>
              <p:cNvSpPr txBox="1">
                <a:spLocks noRot="1" noChangeAspect="1" noMove="1" noResize="1" noEditPoints="1" noAdjustHandles="1" noChangeArrowheads="1" noChangeShapeType="1" noTextEdit="1"/>
              </p:cNvSpPr>
              <p:nvPr/>
            </p:nvSpPr>
            <p:spPr>
              <a:xfrm>
                <a:off x="7106226" y="3730551"/>
                <a:ext cx="326755" cy="86690"/>
              </a:xfrm>
              <a:prstGeom prst="rect">
                <a:avLst/>
              </a:prstGeom>
              <a:blipFill>
                <a:blip r:embed="rId19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7" name="pole tekstowe 2246">
                <a:extLst>
                  <a:ext uri="{FF2B5EF4-FFF2-40B4-BE49-F238E27FC236}">
                    <a16:creationId xmlns:a16="http://schemas.microsoft.com/office/drawing/2014/main" id="{091CDC8B-9FA3-21D9-5CB5-35C3B91DE959}"/>
                  </a:ext>
                </a:extLst>
              </p:cNvPr>
              <p:cNvSpPr txBox="1"/>
              <p:nvPr/>
            </p:nvSpPr>
            <p:spPr>
              <a:xfrm>
                <a:off x="7106226" y="39249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7" name="pole tekstowe 2246">
                <a:extLst>
                  <a:ext uri="{FF2B5EF4-FFF2-40B4-BE49-F238E27FC236}">
                    <a16:creationId xmlns:a16="http://schemas.microsoft.com/office/drawing/2014/main" id="{091CDC8B-9FA3-21D9-5CB5-35C3B91DE959}"/>
                  </a:ext>
                </a:extLst>
              </p:cNvPr>
              <p:cNvSpPr txBox="1">
                <a:spLocks noRot="1" noChangeAspect="1" noMove="1" noResize="1" noEditPoints="1" noAdjustHandles="1" noChangeArrowheads="1" noChangeShapeType="1" noTextEdit="1"/>
              </p:cNvSpPr>
              <p:nvPr/>
            </p:nvSpPr>
            <p:spPr>
              <a:xfrm>
                <a:off x="7106226" y="3924986"/>
                <a:ext cx="326755" cy="86690"/>
              </a:xfrm>
              <a:prstGeom prst="rect">
                <a:avLst/>
              </a:prstGeom>
              <a:blipFill>
                <a:blip r:embed="rId19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8" name="pole tekstowe 2247">
                <a:extLst>
                  <a:ext uri="{FF2B5EF4-FFF2-40B4-BE49-F238E27FC236}">
                    <a16:creationId xmlns:a16="http://schemas.microsoft.com/office/drawing/2014/main" id="{F45B8CC8-D0B0-826C-4170-5A6091286362}"/>
                  </a:ext>
                </a:extLst>
              </p:cNvPr>
              <p:cNvSpPr txBox="1"/>
              <p:nvPr/>
            </p:nvSpPr>
            <p:spPr>
              <a:xfrm>
                <a:off x="7106226" y="4119421"/>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8" name="pole tekstowe 2247">
                <a:extLst>
                  <a:ext uri="{FF2B5EF4-FFF2-40B4-BE49-F238E27FC236}">
                    <a16:creationId xmlns:a16="http://schemas.microsoft.com/office/drawing/2014/main" id="{F45B8CC8-D0B0-826C-4170-5A6091286362}"/>
                  </a:ext>
                </a:extLst>
              </p:cNvPr>
              <p:cNvSpPr txBox="1">
                <a:spLocks noRot="1" noChangeAspect="1" noMove="1" noResize="1" noEditPoints="1" noAdjustHandles="1" noChangeArrowheads="1" noChangeShapeType="1" noTextEdit="1"/>
              </p:cNvSpPr>
              <p:nvPr/>
            </p:nvSpPr>
            <p:spPr>
              <a:xfrm>
                <a:off x="7106226" y="4119421"/>
                <a:ext cx="326755" cy="86690"/>
              </a:xfrm>
              <a:prstGeom prst="rect">
                <a:avLst/>
              </a:prstGeom>
              <a:blipFill>
                <a:blip r:embed="rId19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49" name="pole tekstowe 2248">
                <a:extLst>
                  <a:ext uri="{FF2B5EF4-FFF2-40B4-BE49-F238E27FC236}">
                    <a16:creationId xmlns:a16="http://schemas.microsoft.com/office/drawing/2014/main" id="{F85D5C4F-04E4-A776-C7AE-41DDAF0DB41D}"/>
                  </a:ext>
                </a:extLst>
              </p:cNvPr>
              <p:cNvSpPr txBox="1"/>
              <p:nvPr/>
            </p:nvSpPr>
            <p:spPr>
              <a:xfrm>
                <a:off x="7106226" y="431385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49" name="pole tekstowe 2248">
                <a:extLst>
                  <a:ext uri="{FF2B5EF4-FFF2-40B4-BE49-F238E27FC236}">
                    <a16:creationId xmlns:a16="http://schemas.microsoft.com/office/drawing/2014/main" id="{F85D5C4F-04E4-A776-C7AE-41DDAF0DB41D}"/>
                  </a:ext>
                </a:extLst>
              </p:cNvPr>
              <p:cNvSpPr txBox="1">
                <a:spLocks noRot="1" noChangeAspect="1" noMove="1" noResize="1" noEditPoints="1" noAdjustHandles="1" noChangeArrowheads="1" noChangeShapeType="1" noTextEdit="1"/>
              </p:cNvSpPr>
              <p:nvPr/>
            </p:nvSpPr>
            <p:spPr>
              <a:xfrm>
                <a:off x="7106226" y="4313856"/>
                <a:ext cx="326755" cy="86690"/>
              </a:xfrm>
              <a:prstGeom prst="rect">
                <a:avLst/>
              </a:prstGeom>
              <a:blipFill>
                <a:blip r:embed="rId20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0" name="pole tekstowe 2249">
                <a:extLst>
                  <a:ext uri="{FF2B5EF4-FFF2-40B4-BE49-F238E27FC236}">
                    <a16:creationId xmlns:a16="http://schemas.microsoft.com/office/drawing/2014/main" id="{11ACF19B-3A7E-180E-7FAA-D67D08A9B6DA}"/>
                  </a:ext>
                </a:extLst>
              </p:cNvPr>
              <p:cNvSpPr txBox="1"/>
              <p:nvPr/>
            </p:nvSpPr>
            <p:spPr>
              <a:xfrm>
                <a:off x="7106226" y="450828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𝟏𝟐</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0" name="pole tekstowe 2249">
                <a:extLst>
                  <a:ext uri="{FF2B5EF4-FFF2-40B4-BE49-F238E27FC236}">
                    <a16:creationId xmlns:a16="http://schemas.microsoft.com/office/drawing/2014/main" id="{11ACF19B-3A7E-180E-7FAA-D67D08A9B6DA}"/>
                  </a:ext>
                </a:extLst>
              </p:cNvPr>
              <p:cNvSpPr txBox="1">
                <a:spLocks noRot="1" noChangeAspect="1" noMove="1" noResize="1" noEditPoints="1" noAdjustHandles="1" noChangeArrowheads="1" noChangeShapeType="1" noTextEdit="1"/>
              </p:cNvSpPr>
              <p:nvPr/>
            </p:nvSpPr>
            <p:spPr>
              <a:xfrm>
                <a:off x="7106226" y="4508288"/>
                <a:ext cx="326755" cy="86690"/>
              </a:xfrm>
              <a:prstGeom prst="rect">
                <a:avLst/>
              </a:prstGeom>
              <a:blipFill>
                <a:blip r:embed="rId20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1" name="pole tekstowe 2250">
                <a:extLst>
                  <a:ext uri="{FF2B5EF4-FFF2-40B4-BE49-F238E27FC236}">
                    <a16:creationId xmlns:a16="http://schemas.microsoft.com/office/drawing/2014/main" id="{5C8CFB4C-D62D-9429-2056-04FD44E66893}"/>
                  </a:ext>
                </a:extLst>
              </p:cNvPr>
              <p:cNvSpPr txBox="1"/>
              <p:nvPr/>
            </p:nvSpPr>
            <p:spPr>
              <a:xfrm>
                <a:off x="7337935" y="15942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1" name="pole tekstowe 2250">
                <a:extLst>
                  <a:ext uri="{FF2B5EF4-FFF2-40B4-BE49-F238E27FC236}">
                    <a16:creationId xmlns:a16="http://schemas.microsoft.com/office/drawing/2014/main" id="{5C8CFB4C-D62D-9429-2056-04FD44E66893}"/>
                  </a:ext>
                </a:extLst>
              </p:cNvPr>
              <p:cNvSpPr txBox="1">
                <a:spLocks noRot="1" noChangeAspect="1" noMove="1" noResize="1" noEditPoints="1" noAdjustHandles="1" noChangeArrowheads="1" noChangeShapeType="1" noTextEdit="1"/>
              </p:cNvSpPr>
              <p:nvPr/>
            </p:nvSpPr>
            <p:spPr>
              <a:xfrm>
                <a:off x="7337935" y="1594294"/>
                <a:ext cx="326755" cy="86690"/>
              </a:xfrm>
              <a:prstGeom prst="rect">
                <a:avLst/>
              </a:prstGeom>
              <a:blipFill>
                <a:blip r:embed="rId20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2" name="pole tekstowe 2251">
                <a:extLst>
                  <a:ext uri="{FF2B5EF4-FFF2-40B4-BE49-F238E27FC236}">
                    <a16:creationId xmlns:a16="http://schemas.microsoft.com/office/drawing/2014/main" id="{EFAC22B6-9A20-25A3-4A11-D2299D8A720D}"/>
                  </a:ext>
                </a:extLst>
              </p:cNvPr>
              <p:cNvSpPr txBox="1"/>
              <p:nvPr/>
            </p:nvSpPr>
            <p:spPr>
              <a:xfrm>
                <a:off x="7337935" y="178464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2" name="pole tekstowe 2251">
                <a:extLst>
                  <a:ext uri="{FF2B5EF4-FFF2-40B4-BE49-F238E27FC236}">
                    <a16:creationId xmlns:a16="http://schemas.microsoft.com/office/drawing/2014/main" id="{EFAC22B6-9A20-25A3-4A11-D2299D8A720D}"/>
                  </a:ext>
                </a:extLst>
              </p:cNvPr>
              <p:cNvSpPr txBox="1">
                <a:spLocks noRot="1" noChangeAspect="1" noMove="1" noResize="1" noEditPoints="1" noAdjustHandles="1" noChangeArrowheads="1" noChangeShapeType="1" noTextEdit="1"/>
              </p:cNvSpPr>
              <p:nvPr/>
            </p:nvSpPr>
            <p:spPr>
              <a:xfrm>
                <a:off x="7337935" y="1784647"/>
                <a:ext cx="326755" cy="86690"/>
              </a:xfrm>
              <a:prstGeom prst="rect">
                <a:avLst/>
              </a:prstGeom>
              <a:blipFill>
                <a:blip r:embed="rId20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3" name="pole tekstowe 2252">
                <a:extLst>
                  <a:ext uri="{FF2B5EF4-FFF2-40B4-BE49-F238E27FC236}">
                    <a16:creationId xmlns:a16="http://schemas.microsoft.com/office/drawing/2014/main" id="{53B3EDA7-8058-37F6-F30B-1E16824719F4}"/>
                  </a:ext>
                </a:extLst>
              </p:cNvPr>
              <p:cNvSpPr txBox="1"/>
              <p:nvPr/>
            </p:nvSpPr>
            <p:spPr>
              <a:xfrm>
                <a:off x="7337935" y="197908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3" name="pole tekstowe 2252">
                <a:extLst>
                  <a:ext uri="{FF2B5EF4-FFF2-40B4-BE49-F238E27FC236}">
                    <a16:creationId xmlns:a16="http://schemas.microsoft.com/office/drawing/2014/main" id="{53B3EDA7-8058-37F6-F30B-1E16824719F4}"/>
                  </a:ext>
                </a:extLst>
              </p:cNvPr>
              <p:cNvSpPr txBox="1">
                <a:spLocks noRot="1" noChangeAspect="1" noMove="1" noResize="1" noEditPoints="1" noAdjustHandles="1" noChangeArrowheads="1" noChangeShapeType="1" noTextEdit="1"/>
              </p:cNvSpPr>
              <p:nvPr/>
            </p:nvSpPr>
            <p:spPr>
              <a:xfrm>
                <a:off x="7337935" y="1979082"/>
                <a:ext cx="326755" cy="86690"/>
              </a:xfrm>
              <a:prstGeom prst="rect">
                <a:avLst/>
              </a:prstGeom>
              <a:blipFill>
                <a:blip r:embed="rId20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4" name="pole tekstowe 2253">
                <a:extLst>
                  <a:ext uri="{FF2B5EF4-FFF2-40B4-BE49-F238E27FC236}">
                    <a16:creationId xmlns:a16="http://schemas.microsoft.com/office/drawing/2014/main" id="{B4ADA5E9-9D83-9FE0-1DB1-0DAC5B919838}"/>
                  </a:ext>
                </a:extLst>
              </p:cNvPr>
              <p:cNvSpPr txBox="1"/>
              <p:nvPr/>
            </p:nvSpPr>
            <p:spPr>
              <a:xfrm>
                <a:off x="7337935" y="217351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4" name="pole tekstowe 2253">
                <a:extLst>
                  <a:ext uri="{FF2B5EF4-FFF2-40B4-BE49-F238E27FC236}">
                    <a16:creationId xmlns:a16="http://schemas.microsoft.com/office/drawing/2014/main" id="{B4ADA5E9-9D83-9FE0-1DB1-0DAC5B919838}"/>
                  </a:ext>
                </a:extLst>
              </p:cNvPr>
              <p:cNvSpPr txBox="1">
                <a:spLocks noRot="1" noChangeAspect="1" noMove="1" noResize="1" noEditPoints="1" noAdjustHandles="1" noChangeArrowheads="1" noChangeShapeType="1" noTextEdit="1"/>
              </p:cNvSpPr>
              <p:nvPr/>
            </p:nvSpPr>
            <p:spPr>
              <a:xfrm>
                <a:off x="7337935" y="2173517"/>
                <a:ext cx="326755" cy="86690"/>
              </a:xfrm>
              <a:prstGeom prst="rect">
                <a:avLst/>
              </a:prstGeom>
              <a:blipFill>
                <a:blip r:embed="rId20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5" name="pole tekstowe 2254">
                <a:extLst>
                  <a:ext uri="{FF2B5EF4-FFF2-40B4-BE49-F238E27FC236}">
                    <a16:creationId xmlns:a16="http://schemas.microsoft.com/office/drawing/2014/main" id="{300573DB-305D-35F4-8C6B-F9164F34E4E8}"/>
                  </a:ext>
                </a:extLst>
              </p:cNvPr>
              <p:cNvSpPr txBox="1"/>
              <p:nvPr/>
            </p:nvSpPr>
            <p:spPr>
              <a:xfrm>
                <a:off x="7337935" y="236795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5" name="pole tekstowe 2254">
                <a:extLst>
                  <a:ext uri="{FF2B5EF4-FFF2-40B4-BE49-F238E27FC236}">
                    <a16:creationId xmlns:a16="http://schemas.microsoft.com/office/drawing/2014/main" id="{300573DB-305D-35F4-8C6B-F9164F34E4E8}"/>
                  </a:ext>
                </a:extLst>
              </p:cNvPr>
              <p:cNvSpPr txBox="1">
                <a:spLocks noRot="1" noChangeAspect="1" noMove="1" noResize="1" noEditPoints="1" noAdjustHandles="1" noChangeArrowheads="1" noChangeShapeType="1" noTextEdit="1"/>
              </p:cNvSpPr>
              <p:nvPr/>
            </p:nvSpPr>
            <p:spPr>
              <a:xfrm>
                <a:off x="7337935" y="2367952"/>
                <a:ext cx="326755" cy="86690"/>
              </a:xfrm>
              <a:prstGeom prst="rect">
                <a:avLst/>
              </a:prstGeom>
              <a:blipFill>
                <a:blip r:embed="rId20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6" name="pole tekstowe 2255">
                <a:extLst>
                  <a:ext uri="{FF2B5EF4-FFF2-40B4-BE49-F238E27FC236}">
                    <a16:creationId xmlns:a16="http://schemas.microsoft.com/office/drawing/2014/main" id="{D225BE47-3386-8790-CFA8-9C412DBBE47E}"/>
                  </a:ext>
                </a:extLst>
              </p:cNvPr>
              <p:cNvSpPr txBox="1"/>
              <p:nvPr/>
            </p:nvSpPr>
            <p:spPr>
              <a:xfrm>
                <a:off x="7337935" y="256238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6" name="pole tekstowe 2255">
                <a:extLst>
                  <a:ext uri="{FF2B5EF4-FFF2-40B4-BE49-F238E27FC236}">
                    <a16:creationId xmlns:a16="http://schemas.microsoft.com/office/drawing/2014/main" id="{D225BE47-3386-8790-CFA8-9C412DBBE47E}"/>
                  </a:ext>
                </a:extLst>
              </p:cNvPr>
              <p:cNvSpPr txBox="1">
                <a:spLocks noRot="1" noChangeAspect="1" noMove="1" noResize="1" noEditPoints="1" noAdjustHandles="1" noChangeArrowheads="1" noChangeShapeType="1" noTextEdit="1"/>
              </p:cNvSpPr>
              <p:nvPr/>
            </p:nvSpPr>
            <p:spPr>
              <a:xfrm>
                <a:off x="7337935" y="2562387"/>
                <a:ext cx="326755" cy="86690"/>
              </a:xfrm>
              <a:prstGeom prst="rect">
                <a:avLst/>
              </a:prstGeom>
              <a:blipFill>
                <a:blip r:embed="rId20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7" name="pole tekstowe 2256">
                <a:extLst>
                  <a:ext uri="{FF2B5EF4-FFF2-40B4-BE49-F238E27FC236}">
                    <a16:creationId xmlns:a16="http://schemas.microsoft.com/office/drawing/2014/main" id="{4D61C4F7-71CC-AB13-8519-8070F06D0AA2}"/>
                  </a:ext>
                </a:extLst>
              </p:cNvPr>
              <p:cNvSpPr txBox="1"/>
              <p:nvPr/>
            </p:nvSpPr>
            <p:spPr>
              <a:xfrm>
                <a:off x="7337935" y="275682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7" name="pole tekstowe 2256">
                <a:extLst>
                  <a:ext uri="{FF2B5EF4-FFF2-40B4-BE49-F238E27FC236}">
                    <a16:creationId xmlns:a16="http://schemas.microsoft.com/office/drawing/2014/main" id="{4D61C4F7-71CC-AB13-8519-8070F06D0AA2}"/>
                  </a:ext>
                </a:extLst>
              </p:cNvPr>
              <p:cNvSpPr txBox="1">
                <a:spLocks noRot="1" noChangeAspect="1" noMove="1" noResize="1" noEditPoints="1" noAdjustHandles="1" noChangeArrowheads="1" noChangeShapeType="1" noTextEdit="1"/>
              </p:cNvSpPr>
              <p:nvPr/>
            </p:nvSpPr>
            <p:spPr>
              <a:xfrm>
                <a:off x="7337935" y="2756822"/>
                <a:ext cx="326755" cy="86690"/>
              </a:xfrm>
              <a:prstGeom prst="rect">
                <a:avLst/>
              </a:prstGeom>
              <a:blipFill>
                <a:blip r:embed="rId208"/>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8" name="pole tekstowe 2257">
                <a:extLst>
                  <a:ext uri="{FF2B5EF4-FFF2-40B4-BE49-F238E27FC236}">
                    <a16:creationId xmlns:a16="http://schemas.microsoft.com/office/drawing/2014/main" id="{2D090AD0-A0D7-926B-F7BF-ECE3BDDBBD86}"/>
                  </a:ext>
                </a:extLst>
              </p:cNvPr>
              <p:cNvSpPr txBox="1"/>
              <p:nvPr/>
            </p:nvSpPr>
            <p:spPr>
              <a:xfrm>
                <a:off x="7337935" y="295125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8" name="pole tekstowe 2257">
                <a:extLst>
                  <a:ext uri="{FF2B5EF4-FFF2-40B4-BE49-F238E27FC236}">
                    <a16:creationId xmlns:a16="http://schemas.microsoft.com/office/drawing/2014/main" id="{2D090AD0-A0D7-926B-F7BF-ECE3BDDBBD86}"/>
                  </a:ext>
                </a:extLst>
              </p:cNvPr>
              <p:cNvSpPr txBox="1">
                <a:spLocks noRot="1" noChangeAspect="1" noMove="1" noResize="1" noEditPoints="1" noAdjustHandles="1" noChangeArrowheads="1" noChangeShapeType="1" noTextEdit="1"/>
              </p:cNvSpPr>
              <p:nvPr/>
            </p:nvSpPr>
            <p:spPr>
              <a:xfrm>
                <a:off x="7337935" y="2951257"/>
                <a:ext cx="326755" cy="86690"/>
              </a:xfrm>
              <a:prstGeom prst="rect">
                <a:avLst/>
              </a:prstGeom>
              <a:blipFill>
                <a:blip r:embed="rId20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59" name="pole tekstowe 2258">
                <a:extLst>
                  <a:ext uri="{FF2B5EF4-FFF2-40B4-BE49-F238E27FC236}">
                    <a16:creationId xmlns:a16="http://schemas.microsoft.com/office/drawing/2014/main" id="{2DAA0DCD-C845-8C0F-19FB-FDC0E86638D9}"/>
                  </a:ext>
                </a:extLst>
              </p:cNvPr>
              <p:cNvSpPr txBox="1"/>
              <p:nvPr/>
            </p:nvSpPr>
            <p:spPr>
              <a:xfrm>
                <a:off x="7337935" y="314569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59" name="pole tekstowe 2258">
                <a:extLst>
                  <a:ext uri="{FF2B5EF4-FFF2-40B4-BE49-F238E27FC236}">
                    <a16:creationId xmlns:a16="http://schemas.microsoft.com/office/drawing/2014/main" id="{2DAA0DCD-C845-8C0F-19FB-FDC0E86638D9}"/>
                  </a:ext>
                </a:extLst>
              </p:cNvPr>
              <p:cNvSpPr txBox="1">
                <a:spLocks noRot="1" noChangeAspect="1" noMove="1" noResize="1" noEditPoints="1" noAdjustHandles="1" noChangeArrowheads="1" noChangeShapeType="1" noTextEdit="1"/>
              </p:cNvSpPr>
              <p:nvPr/>
            </p:nvSpPr>
            <p:spPr>
              <a:xfrm>
                <a:off x="7337935" y="3145692"/>
                <a:ext cx="326755" cy="86690"/>
              </a:xfrm>
              <a:prstGeom prst="rect">
                <a:avLst/>
              </a:prstGeom>
              <a:blipFill>
                <a:blip r:embed="rId210"/>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0" name="pole tekstowe 2259">
                <a:extLst>
                  <a:ext uri="{FF2B5EF4-FFF2-40B4-BE49-F238E27FC236}">
                    <a16:creationId xmlns:a16="http://schemas.microsoft.com/office/drawing/2014/main" id="{6290A83B-0693-EF15-5402-B867693DA829}"/>
                  </a:ext>
                </a:extLst>
              </p:cNvPr>
              <p:cNvSpPr txBox="1"/>
              <p:nvPr/>
            </p:nvSpPr>
            <p:spPr>
              <a:xfrm>
                <a:off x="7337935" y="334012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0" name="pole tekstowe 2259">
                <a:extLst>
                  <a:ext uri="{FF2B5EF4-FFF2-40B4-BE49-F238E27FC236}">
                    <a16:creationId xmlns:a16="http://schemas.microsoft.com/office/drawing/2014/main" id="{6290A83B-0693-EF15-5402-B867693DA829}"/>
                  </a:ext>
                </a:extLst>
              </p:cNvPr>
              <p:cNvSpPr txBox="1">
                <a:spLocks noRot="1" noChangeAspect="1" noMove="1" noResize="1" noEditPoints="1" noAdjustHandles="1" noChangeArrowheads="1" noChangeShapeType="1" noTextEdit="1"/>
              </p:cNvSpPr>
              <p:nvPr/>
            </p:nvSpPr>
            <p:spPr>
              <a:xfrm>
                <a:off x="7337935" y="3340127"/>
                <a:ext cx="326755" cy="86690"/>
              </a:xfrm>
              <a:prstGeom prst="rect">
                <a:avLst/>
              </a:prstGeom>
              <a:blipFill>
                <a:blip r:embed="rId21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1" name="pole tekstowe 2260">
                <a:extLst>
                  <a:ext uri="{FF2B5EF4-FFF2-40B4-BE49-F238E27FC236}">
                    <a16:creationId xmlns:a16="http://schemas.microsoft.com/office/drawing/2014/main" id="{C21FEA54-8B79-14AD-67A4-EC1E7EB67E8E}"/>
                  </a:ext>
                </a:extLst>
              </p:cNvPr>
              <p:cNvSpPr txBox="1"/>
              <p:nvPr/>
            </p:nvSpPr>
            <p:spPr>
              <a:xfrm>
                <a:off x="7337935" y="353456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1" name="pole tekstowe 2260">
                <a:extLst>
                  <a:ext uri="{FF2B5EF4-FFF2-40B4-BE49-F238E27FC236}">
                    <a16:creationId xmlns:a16="http://schemas.microsoft.com/office/drawing/2014/main" id="{C21FEA54-8B79-14AD-67A4-EC1E7EB67E8E}"/>
                  </a:ext>
                </a:extLst>
              </p:cNvPr>
              <p:cNvSpPr txBox="1">
                <a:spLocks noRot="1" noChangeAspect="1" noMove="1" noResize="1" noEditPoints="1" noAdjustHandles="1" noChangeArrowheads="1" noChangeShapeType="1" noTextEdit="1"/>
              </p:cNvSpPr>
              <p:nvPr/>
            </p:nvSpPr>
            <p:spPr>
              <a:xfrm>
                <a:off x="7337935" y="3534562"/>
                <a:ext cx="326755" cy="86690"/>
              </a:xfrm>
              <a:prstGeom prst="rect">
                <a:avLst/>
              </a:prstGeom>
              <a:blipFill>
                <a:blip r:embed="rId21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2" name="pole tekstowe 2261">
                <a:extLst>
                  <a:ext uri="{FF2B5EF4-FFF2-40B4-BE49-F238E27FC236}">
                    <a16:creationId xmlns:a16="http://schemas.microsoft.com/office/drawing/2014/main" id="{9FDC9A50-4623-2F58-7924-A29455C90431}"/>
                  </a:ext>
                </a:extLst>
              </p:cNvPr>
              <p:cNvSpPr txBox="1"/>
              <p:nvPr/>
            </p:nvSpPr>
            <p:spPr>
              <a:xfrm>
                <a:off x="7337935" y="372899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2" name="pole tekstowe 2261">
                <a:extLst>
                  <a:ext uri="{FF2B5EF4-FFF2-40B4-BE49-F238E27FC236}">
                    <a16:creationId xmlns:a16="http://schemas.microsoft.com/office/drawing/2014/main" id="{9FDC9A50-4623-2F58-7924-A29455C90431}"/>
                  </a:ext>
                </a:extLst>
              </p:cNvPr>
              <p:cNvSpPr txBox="1">
                <a:spLocks noRot="1" noChangeAspect="1" noMove="1" noResize="1" noEditPoints="1" noAdjustHandles="1" noChangeArrowheads="1" noChangeShapeType="1" noTextEdit="1"/>
              </p:cNvSpPr>
              <p:nvPr/>
            </p:nvSpPr>
            <p:spPr>
              <a:xfrm>
                <a:off x="7337935" y="3728997"/>
                <a:ext cx="326755" cy="86690"/>
              </a:xfrm>
              <a:prstGeom prst="rect">
                <a:avLst/>
              </a:prstGeom>
              <a:blipFill>
                <a:blip r:embed="rId21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3" name="pole tekstowe 2262">
                <a:extLst>
                  <a:ext uri="{FF2B5EF4-FFF2-40B4-BE49-F238E27FC236}">
                    <a16:creationId xmlns:a16="http://schemas.microsoft.com/office/drawing/2014/main" id="{E42F7F80-0175-2516-79F1-501027C57F2D}"/>
                  </a:ext>
                </a:extLst>
              </p:cNvPr>
              <p:cNvSpPr txBox="1"/>
              <p:nvPr/>
            </p:nvSpPr>
            <p:spPr>
              <a:xfrm>
                <a:off x="7337935" y="39234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3" name="pole tekstowe 2262">
                <a:extLst>
                  <a:ext uri="{FF2B5EF4-FFF2-40B4-BE49-F238E27FC236}">
                    <a16:creationId xmlns:a16="http://schemas.microsoft.com/office/drawing/2014/main" id="{E42F7F80-0175-2516-79F1-501027C57F2D}"/>
                  </a:ext>
                </a:extLst>
              </p:cNvPr>
              <p:cNvSpPr txBox="1">
                <a:spLocks noRot="1" noChangeAspect="1" noMove="1" noResize="1" noEditPoints="1" noAdjustHandles="1" noChangeArrowheads="1" noChangeShapeType="1" noTextEdit="1"/>
              </p:cNvSpPr>
              <p:nvPr/>
            </p:nvSpPr>
            <p:spPr>
              <a:xfrm>
                <a:off x="7337935" y="3923432"/>
                <a:ext cx="326755" cy="86690"/>
              </a:xfrm>
              <a:prstGeom prst="rect">
                <a:avLst/>
              </a:prstGeom>
              <a:blipFill>
                <a:blip r:embed="rId21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4" name="pole tekstowe 2263">
                <a:extLst>
                  <a:ext uri="{FF2B5EF4-FFF2-40B4-BE49-F238E27FC236}">
                    <a16:creationId xmlns:a16="http://schemas.microsoft.com/office/drawing/2014/main" id="{DD5C20C6-E0CB-44EF-92EB-C919A6EDB3D4}"/>
                  </a:ext>
                </a:extLst>
              </p:cNvPr>
              <p:cNvSpPr txBox="1"/>
              <p:nvPr/>
            </p:nvSpPr>
            <p:spPr>
              <a:xfrm>
                <a:off x="7337935" y="4117867"/>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4" name="pole tekstowe 2263">
                <a:extLst>
                  <a:ext uri="{FF2B5EF4-FFF2-40B4-BE49-F238E27FC236}">
                    <a16:creationId xmlns:a16="http://schemas.microsoft.com/office/drawing/2014/main" id="{DD5C20C6-E0CB-44EF-92EB-C919A6EDB3D4}"/>
                  </a:ext>
                </a:extLst>
              </p:cNvPr>
              <p:cNvSpPr txBox="1">
                <a:spLocks noRot="1" noChangeAspect="1" noMove="1" noResize="1" noEditPoints="1" noAdjustHandles="1" noChangeArrowheads="1" noChangeShapeType="1" noTextEdit="1"/>
              </p:cNvSpPr>
              <p:nvPr/>
            </p:nvSpPr>
            <p:spPr>
              <a:xfrm>
                <a:off x="7337935" y="4117867"/>
                <a:ext cx="326755" cy="86690"/>
              </a:xfrm>
              <a:prstGeom prst="rect">
                <a:avLst/>
              </a:prstGeom>
              <a:blipFill>
                <a:blip r:embed="rId21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5" name="pole tekstowe 2264">
                <a:extLst>
                  <a:ext uri="{FF2B5EF4-FFF2-40B4-BE49-F238E27FC236}">
                    <a16:creationId xmlns:a16="http://schemas.microsoft.com/office/drawing/2014/main" id="{8D5A725D-9857-4EA9-25D5-EBF005628288}"/>
                  </a:ext>
                </a:extLst>
              </p:cNvPr>
              <p:cNvSpPr txBox="1"/>
              <p:nvPr/>
            </p:nvSpPr>
            <p:spPr>
              <a:xfrm>
                <a:off x="7337935" y="431230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5" name="pole tekstowe 2264">
                <a:extLst>
                  <a:ext uri="{FF2B5EF4-FFF2-40B4-BE49-F238E27FC236}">
                    <a16:creationId xmlns:a16="http://schemas.microsoft.com/office/drawing/2014/main" id="{8D5A725D-9857-4EA9-25D5-EBF005628288}"/>
                  </a:ext>
                </a:extLst>
              </p:cNvPr>
              <p:cNvSpPr txBox="1">
                <a:spLocks noRot="1" noChangeAspect="1" noMove="1" noResize="1" noEditPoints="1" noAdjustHandles="1" noChangeArrowheads="1" noChangeShapeType="1" noTextEdit="1"/>
              </p:cNvSpPr>
              <p:nvPr/>
            </p:nvSpPr>
            <p:spPr>
              <a:xfrm>
                <a:off x="7337935" y="4312302"/>
                <a:ext cx="326755" cy="86690"/>
              </a:xfrm>
              <a:prstGeom prst="rect">
                <a:avLst/>
              </a:prstGeom>
              <a:blipFill>
                <a:blip r:embed="rId21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6" name="pole tekstowe 2265">
                <a:extLst>
                  <a:ext uri="{FF2B5EF4-FFF2-40B4-BE49-F238E27FC236}">
                    <a16:creationId xmlns:a16="http://schemas.microsoft.com/office/drawing/2014/main" id="{C99996D1-4BEC-857E-706E-95528354AA46}"/>
                  </a:ext>
                </a:extLst>
              </p:cNvPr>
              <p:cNvSpPr txBox="1"/>
              <p:nvPr/>
            </p:nvSpPr>
            <p:spPr>
              <a:xfrm>
                <a:off x="7337935" y="450673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𝟏𝟑</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6" name="pole tekstowe 2265">
                <a:extLst>
                  <a:ext uri="{FF2B5EF4-FFF2-40B4-BE49-F238E27FC236}">
                    <a16:creationId xmlns:a16="http://schemas.microsoft.com/office/drawing/2014/main" id="{C99996D1-4BEC-857E-706E-95528354AA46}"/>
                  </a:ext>
                </a:extLst>
              </p:cNvPr>
              <p:cNvSpPr txBox="1">
                <a:spLocks noRot="1" noChangeAspect="1" noMove="1" noResize="1" noEditPoints="1" noAdjustHandles="1" noChangeArrowheads="1" noChangeShapeType="1" noTextEdit="1"/>
              </p:cNvSpPr>
              <p:nvPr/>
            </p:nvSpPr>
            <p:spPr>
              <a:xfrm>
                <a:off x="7337935" y="4506734"/>
                <a:ext cx="326755" cy="86690"/>
              </a:xfrm>
              <a:prstGeom prst="rect">
                <a:avLst/>
              </a:prstGeom>
              <a:blipFill>
                <a:blip r:embed="rId217"/>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7" name="pole tekstowe 2266">
                <a:extLst>
                  <a:ext uri="{FF2B5EF4-FFF2-40B4-BE49-F238E27FC236}">
                    <a16:creationId xmlns:a16="http://schemas.microsoft.com/office/drawing/2014/main" id="{6BB53198-3F59-A8A5-221A-37BA2F5B7DD4}"/>
                  </a:ext>
                </a:extLst>
              </p:cNvPr>
              <p:cNvSpPr txBox="1"/>
              <p:nvPr/>
            </p:nvSpPr>
            <p:spPr>
              <a:xfrm>
                <a:off x="7569644" y="15927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7" name="pole tekstowe 2266">
                <a:extLst>
                  <a:ext uri="{FF2B5EF4-FFF2-40B4-BE49-F238E27FC236}">
                    <a16:creationId xmlns:a16="http://schemas.microsoft.com/office/drawing/2014/main" id="{6BB53198-3F59-A8A5-221A-37BA2F5B7DD4}"/>
                  </a:ext>
                </a:extLst>
              </p:cNvPr>
              <p:cNvSpPr txBox="1">
                <a:spLocks noRot="1" noChangeAspect="1" noMove="1" noResize="1" noEditPoints="1" noAdjustHandles="1" noChangeArrowheads="1" noChangeShapeType="1" noTextEdit="1"/>
              </p:cNvSpPr>
              <p:nvPr/>
            </p:nvSpPr>
            <p:spPr>
              <a:xfrm>
                <a:off x="7569644" y="1592740"/>
                <a:ext cx="326755" cy="86690"/>
              </a:xfrm>
              <a:prstGeom prst="rect">
                <a:avLst/>
              </a:prstGeom>
              <a:blipFill>
                <a:blip r:embed="rId21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8" name="pole tekstowe 2267">
                <a:extLst>
                  <a:ext uri="{FF2B5EF4-FFF2-40B4-BE49-F238E27FC236}">
                    <a16:creationId xmlns:a16="http://schemas.microsoft.com/office/drawing/2014/main" id="{77E382F0-03CD-544D-F779-824C6DDF14DB}"/>
                  </a:ext>
                </a:extLst>
              </p:cNvPr>
              <p:cNvSpPr txBox="1"/>
              <p:nvPr/>
            </p:nvSpPr>
            <p:spPr>
              <a:xfrm>
                <a:off x="7569644" y="178309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8" name="pole tekstowe 2267">
                <a:extLst>
                  <a:ext uri="{FF2B5EF4-FFF2-40B4-BE49-F238E27FC236}">
                    <a16:creationId xmlns:a16="http://schemas.microsoft.com/office/drawing/2014/main" id="{77E382F0-03CD-544D-F779-824C6DDF14DB}"/>
                  </a:ext>
                </a:extLst>
              </p:cNvPr>
              <p:cNvSpPr txBox="1">
                <a:spLocks noRot="1" noChangeAspect="1" noMove="1" noResize="1" noEditPoints="1" noAdjustHandles="1" noChangeArrowheads="1" noChangeShapeType="1" noTextEdit="1"/>
              </p:cNvSpPr>
              <p:nvPr/>
            </p:nvSpPr>
            <p:spPr>
              <a:xfrm>
                <a:off x="7569644" y="1783093"/>
                <a:ext cx="326755" cy="86690"/>
              </a:xfrm>
              <a:prstGeom prst="rect">
                <a:avLst/>
              </a:prstGeom>
              <a:blipFill>
                <a:blip r:embed="rId21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69" name="pole tekstowe 2268">
                <a:extLst>
                  <a:ext uri="{FF2B5EF4-FFF2-40B4-BE49-F238E27FC236}">
                    <a16:creationId xmlns:a16="http://schemas.microsoft.com/office/drawing/2014/main" id="{5C401983-2087-07FE-9BDE-93B1E8C1B816}"/>
                  </a:ext>
                </a:extLst>
              </p:cNvPr>
              <p:cNvSpPr txBox="1"/>
              <p:nvPr/>
            </p:nvSpPr>
            <p:spPr>
              <a:xfrm>
                <a:off x="7569644" y="197752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69" name="pole tekstowe 2268">
                <a:extLst>
                  <a:ext uri="{FF2B5EF4-FFF2-40B4-BE49-F238E27FC236}">
                    <a16:creationId xmlns:a16="http://schemas.microsoft.com/office/drawing/2014/main" id="{5C401983-2087-07FE-9BDE-93B1E8C1B816}"/>
                  </a:ext>
                </a:extLst>
              </p:cNvPr>
              <p:cNvSpPr txBox="1">
                <a:spLocks noRot="1" noChangeAspect="1" noMove="1" noResize="1" noEditPoints="1" noAdjustHandles="1" noChangeArrowheads="1" noChangeShapeType="1" noTextEdit="1"/>
              </p:cNvSpPr>
              <p:nvPr/>
            </p:nvSpPr>
            <p:spPr>
              <a:xfrm>
                <a:off x="7569644" y="1977528"/>
                <a:ext cx="326755" cy="86690"/>
              </a:xfrm>
              <a:prstGeom prst="rect">
                <a:avLst/>
              </a:prstGeom>
              <a:blipFill>
                <a:blip r:embed="rId22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0" name="pole tekstowe 2269">
                <a:extLst>
                  <a:ext uri="{FF2B5EF4-FFF2-40B4-BE49-F238E27FC236}">
                    <a16:creationId xmlns:a16="http://schemas.microsoft.com/office/drawing/2014/main" id="{2BA4E0E2-8131-8790-377F-0A13B8EDE8AE}"/>
                  </a:ext>
                </a:extLst>
              </p:cNvPr>
              <p:cNvSpPr txBox="1"/>
              <p:nvPr/>
            </p:nvSpPr>
            <p:spPr>
              <a:xfrm>
                <a:off x="7569644" y="217196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0" name="pole tekstowe 2269">
                <a:extLst>
                  <a:ext uri="{FF2B5EF4-FFF2-40B4-BE49-F238E27FC236}">
                    <a16:creationId xmlns:a16="http://schemas.microsoft.com/office/drawing/2014/main" id="{2BA4E0E2-8131-8790-377F-0A13B8EDE8AE}"/>
                  </a:ext>
                </a:extLst>
              </p:cNvPr>
              <p:cNvSpPr txBox="1">
                <a:spLocks noRot="1" noChangeAspect="1" noMove="1" noResize="1" noEditPoints="1" noAdjustHandles="1" noChangeArrowheads="1" noChangeShapeType="1" noTextEdit="1"/>
              </p:cNvSpPr>
              <p:nvPr/>
            </p:nvSpPr>
            <p:spPr>
              <a:xfrm>
                <a:off x="7569644" y="2171963"/>
                <a:ext cx="326755" cy="86690"/>
              </a:xfrm>
              <a:prstGeom prst="rect">
                <a:avLst/>
              </a:prstGeom>
              <a:blipFill>
                <a:blip r:embed="rId221"/>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1" name="pole tekstowe 2270">
                <a:extLst>
                  <a:ext uri="{FF2B5EF4-FFF2-40B4-BE49-F238E27FC236}">
                    <a16:creationId xmlns:a16="http://schemas.microsoft.com/office/drawing/2014/main" id="{B417EEF4-570B-1007-6520-EC68EAEF32C0}"/>
                  </a:ext>
                </a:extLst>
              </p:cNvPr>
              <p:cNvSpPr txBox="1"/>
              <p:nvPr/>
            </p:nvSpPr>
            <p:spPr>
              <a:xfrm>
                <a:off x="7569644" y="236639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1" name="pole tekstowe 2270">
                <a:extLst>
                  <a:ext uri="{FF2B5EF4-FFF2-40B4-BE49-F238E27FC236}">
                    <a16:creationId xmlns:a16="http://schemas.microsoft.com/office/drawing/2014/main" id="{B417EEF4-570B-1007-6520-EC68EAEF32C0}"/>
                  </a:ext>
                </a:extLst>
              </p:cNvPr>
              <p:cNvSpPr txBox="1">
                <a:spLocks noRot="1" noChangeAspect="1" noMove="1" noResize="1" noEditPoints="1" noAdjustHandles="1" noChangeArrowheads="1" noChangeShapeType="1" noTextEdit="1"/>
              </p:cNvSpPr>
              <p:nvPr/>
            </p:nvSpPr>
            <p:spPr>
              <a:xfrm>
                <a:off x="7569644" y="2366398"/>
                <a:ext cx="326755" cy="86690"/>
              </a:xfrm>
              <a:prstGeom prst="rect">
                <a:avLst/>
              </a:prstGeom>
              <a:blipFill>
                <a:blip r:embed="rId222"/>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2" name="pole tekstowe 2271">
                <a:extLst>
                  <a:ext uri="{FF2B5EF4-FFF2-40B4-BE49-F238E27FC236}">
                    <a16:creationId xmlns:a16="http://schemas.microsoft.com/office/drawing/2014/main" id="{6C40A2DB-EA7B-C220-2930-E328C23D5505}"/>
                  </a:ext>
                </a:extLst>
              </p:cNvPr>
              <p:cNvSpPr txBox="1"/>
              <p:nvPr/>
            </p:nvSpPr>
            <p:spPr>
              <a:xfrm>
                <a:off x="7569644" y="256083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2" name="pole tekstowe 2271">
                <a:extLst>
                  <a:ext uri="{FF2B5EF4-FFF2-40B4-BE49-F238E27FC236}">
                    <a16:creationId xmlns:a16="http://schemas.microsoft.com/office/drawing/2014/main" id="{6C40A2DB-EA7B-C220-2930-E328C23D5505}"/>
                  </a:ext>
                </a:extLst>
              </p:cNvPr>
              <p:cNvSpPr txBox="1">
                <a:spLocks noRot="1" noChangeAspect="1" noMove="1" noResize="1" noEditPoints="1" noAdjustHandles="1" noChangeArrowheads="1" noChangeShapeType="1" noTextEdit="1"/>
              </p:cNvSpPr>
              <p:nvPr/>
            </p:nvSpPr>
            <p:spPr>
              <a:xfrm>
                <a:off x="7569644" y="2560833"/>
                <a:ext cx="326755" cy="86690"/>
              </a:xfrm>
              <a:prstGeom prst="rect">
                <a:avLst/>
              </a:prstGeom>
              <a:blipFill>
                <a:blip r:embed="rId22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3" name="pole tekstowe 2272">
                <a:extLst>
                  <a:ext uri="{FF2B5EF4-FFF2-40B4-BE49-F238E27FC236}">
                    <a16:creationId xmlns:a16="http://schemas.microsoft.com/office/drawing/2014/main" id="{9509DC1E-DDF1-AF5C-0F16-8B2CC51406AB}"/>
                  </a:ext>
                </a:extLst>
              </p:cNvPr>
              <p:cNvSpPr txBox="1"/>
              <p:nvPr/>
            </p:nvSpPr>
            <p:spPr>
              <a:xfrm>
                <a:off x="7569644" y="275526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3" name="pole tekstowe 2272">
                <a:extLst>
                  <a:ext uri="{FF2B5EF4-FFF2-40B4-BE49-F238E27FC236}">
                    <a16:creationId xmlns:a16="http://schemas.microsoft.com/office/drawing/2014/main" id="{9509DC1E-DDF1-AF5C-0F16-8B2CC51406AB}"/>
                  </a:ext>
                </a:extLst>
              </p:cNvPr>
              <p:cNvSpPr txBox="1">
                <a:spLocks noRot="1" noChangeAspect="1" noMove="1" noResize="1" noEditPoints="1" noAdjustHandles="1" noChangeArrowheads="1" noChangeShapeType="1" noTextEdit="1"/>
              </p:cNvSpPr>
              <p:nvPr/>
            </p:nvSpPr>
            <p:spPr>
              <a:xfrm>
                <a:off x="7569644" y="2755268"/>
                <a:ext cx="326755" cy="86690"/>
              </a:xfrm>
              <a:prstGeom prst="rect">
                <a:avLst/>
              </a:prstGeom>
              <a:blipFill>
                <a:blip r:embed="rId224"/>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4" name="pole tekstowe 2273">
                <a:extLst>
                  <a:ext uri="{FF2B5EF4-FFF2-40B4-BE49-F238E27FC236}">
                    <a16:creationId xmlns:a16="http://schemas.microsoft.com/office/drawing/2014/main" id="{1B9FE4EA-4591-F18F-196C-FFC3C4D6B0F6}"/>
                  </a:ext>
                </a:extLst>
              </p:cNvPr>
              <p:cNvSpPr txBox="1"/>
              <p:nvPr/>
            </p:nvSpPr>
            <p:spPr>
              <a:xfrm>
                <a:off x="7569644" y="294970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4" name="pole tekstowe 2273">
                <a:extLst>
                  <a:ext uri="{FF2B5EF4-FFF2-40B4-BE49-F238E27FC236}">
                    <a16:creationId xmlns:a16="http://schemas.microsoft.com/office/drawing/2014/main" id="{1B9FE4EA-4591-F18F-196C-FFC3C4D6B0F6}"/>
                  </a:ext>
                </a:extLst>
              </p:cNvPr>
              <p:cNvSpPr txBox="1">
                <a:spLocks noRot="1" noChangeAspect="1" noMove="1" noResize="1" noEditPoints="1" noAdjustHandles="1" noChangeArrowheads="1" noChangeShapeType="1" noTextEdit="1"/>
              </p:cNvSpPr>
              <p:nvPr/>
            </p:nvSpPr>
            <p:spPr>
              <a:xfrm>
                <a:off x="7569644" y="2949703"/>
                <a:ext cx="326755" cy="86690"/>
              </a:xfrm>
              <a:prstGeom prst="rect">
                <a:avLst/>
              </a:prstGeom>
              <a:blipFill>
                <a:blip r:embed="rId22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5" name="pole tekstowe 2274">
                <a:extLst>
                  <a:ext uri="{FF2B5EF4-FFF2-40B4-BE49-F238E27FC236}">
                    <a16:creationId xmlns:a16="http://schemas.microsoft.com/office/drawing/2014/main" id="{D1C453A6-6C62-83A3-2934-28078B378963}"/>
                  </a:ext>
                </a:extLst>
              </p:cNvPr>
              <p:cNvSpPr txBox="1"/>
              <p:nvPr/>
            </p:nvSpPr>
            <p:spPr>
              <a:xfrm>
                <a:off x="7569644" y="314413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5" name="pole tekstowe 2274">
                <a:extLst>
                  <a:ext uri="{FF2B5EF4-FFF2-40B4-BE49-F238E27FC236}">
                    <a16:creationId xmlns:a16="http://schemas.microsoft.com/office/drawing/2014/main" id="{D1C453A6-6C62-83A3-2934-28078B378963}"/>
                  </a:ext>
                </a:extLst>
              </p:cNvPr>
              <p:cNvSpPr txBox="1">
                <a:spLocks noRot="1" noChangeAspect="1" noMove="1" noResize="1" noEditPoints="1" noAdjustHandles="1" noChangeArrowheads="1" noChangeShapeType="1" noTextEdit="1"/>
              </p:cNvSpPr>
              <p:nvPr/>
            </p:nvSpPr>
            <p:spPr>
              <a:xfrm>
                <a:off x="7569644" y="3144138"/>
                <a:ext cx="326755" cy="86690"/>
              </a:xfrm>
              <a:prstGeom prst="rect">
                <a:avLst/>
              </a:prstGeom>
              <a:blipFill>
                <a:blip r:embed="rId22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6" name="pole tekstowe 2275">
                <a:extLst>
                  <a:ext uri="{FF2B5EF4-FFF2-40B4-BE49-F238E27FC236}">
                    <a16:creationId xmlns:a16="http://schemas.microsoft.com/office/drawing/2014/main" id="{9043DCB9-B993-20FA-C975-6E3E99C74FB3}"/>
                  </a:ext>
                </a:extLst>
              </p:cNvPr>
              <p:cNvSpPr txBox="1"/>
              <p:nvPr/>
            </p:nvSpPr>
            <p:spPr>
              <a:xfrm>
                <a:off x="7569644" y="333857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6" name="pole tekstowe 2275">
                <a:extLst>
                  <a:ext uri="{FF2B5EF4-FFF2-40B4-BE49-F238E27FC236}">
                    <a16:creationId xmlns:a16="http://schemas.microsoft.com/office/drawing/2014/main" id="{9043DCB9-B993-20FA-C975-6E3E99C74FB3}"/>
                  </a:ext>
                </a:extLst>
              </p:cNvPr>
              <p:cNvSpPr txBox="1">
                <a:spLocks noRot="1" noChangeAspect="1" noMove="1" noResize="1" noEditPoints="1" noAdjustHandles="1" noChangeArrowheads="1" noChangeShapeType="1" noTextEdit="1"/>
              </p:cNvSpPr>
              <p:nvPr/>
            </p:nvSpPr>
            <p:spPr>
              <a:xfrm>
                <a:off x="7569644" y="3338573"/>
                <a:ext cx="326755" cy="86690"/>
              </a:xfrm>
              <a:prstGeom prst="rect">
                <a:avLst/>
              </a:prstGeom>
              <a:blipFill>
                <a:blip r:embed="rId22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7" name="pole tekstowe 2276">
                <a:extLst>
                  <a:ext uri="{FF2B5EF4-FFF2-40B4-BE49-F238E27FC236}">
                    <a16:creationId xmlns:a16="http://schemas.microsoft.com/office/drawing/2014/main" id="{E7591253-7423-D473-98C1-E4E889A2156D}"/>
                  </a:ext>
                </a:extLst>
              </p:cNvPr>
              <p:cNvSpPr txBox="1"/>
              <p:nvPr/>
            </p:nvSpPr>
            <p:spPr>
              <a:xfrm>
                <a:off x="7569644" y="353300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7" name="pole tekstowe 2276">
                <a:extLst>
                  <a:ext uri="{FF2B5EF4-FFF2-40B4-BE49-F238E27FC236}">
                    <a16:creationId xmlns:a16="http://schemas.microsoft.com/office/drawing/2014/main" id="{E7591253-7423-D473-98C1-E4E889A2156D}"/>
                  </a:ext>
                </a:extLst>
              </p:cNvPr>
              <p:cNvSpPr txBox="1">
                <a:spLocks noRot="1" noChangeAspect="1" noMove="1" noResize="1" noEditPoints="1" noAdjustHandles="1" noChangeArrowheads="1" noChangeShapeType="1" noTextEdit="1"/>
              </p:cNvSpPr>
              <p:nvPr/>
            </p:nvSpPr>
            <p:spPr>
              <a:xfrm>
                <a:off x="7569644" y="3533008"/>
                <a:ext cx="326755" cy="86690"/>
              </a:xfrm>
              <a:prstGeom prst="rect">
                <a:avLst/>
              </a:prstGeom>
              <a:blipFill>
                <a:blip r:embed="rId22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8" name="pole tekstowe 2277">
                <a:extLst>
                  <a:ext uri="{FF2B5EF4-FFF2-40B4-BE49-F238E27FC236}">
                    <a16:creationId xmlns:a16="http://schemas.microsoft.com/office/drawing/2014/main" id="{C2A95C52-DE6E-20B4-DFF2-7F31FC912F0E}"/>
                  </a:ext>
                </a:extLst>
              </p:cNvPr>
              <p:cNvSpPr txBox="1"/>
              <p:nvPr/>
            </p:nvSpPr>
            <p:spPr>
              <a:xfrm>
                <a:off x="7569644" y="372744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8" name="pole tekstowe 2277">
                <a:extLst>
                  <a:ext uri="{FF2B5EF4-FFF2-40B4-BE49-F238E27FC236}">
                    <a16:creationId xmlns:a16="http://schemas.microsoft.com/office/drawing/2014/main" id="{C2A95C52-DE6E-20B4-DFF2-7F31FC912F0E}"/>
                  </a:ext>
                </a:extLst>
              </p:cNvPr>
              <p:cNvSpPr txBox="1">
                <a:spLocks noRot="1" noChangeAspect="1" noMove="1" noResize="1" noEditPoints="1" noAdjustHandles="1" noChangeArrowheads="1" noChangeShapeType="1" noTextEdit="1"/>
              </p:cNvSpPr>
              <p:nvPr/>
            </p:nvSpPr>
            <p:spPr>
              <a:xfrm>
                <a:off x="7569644" y="3727443"/>
                <a:ext cx="326755" cy="86690"/>
              </a:xfrm>
              <a:prstGeom prst="rect">
                <a:avLst/>
              </a:prstGeom>
              <a:blipFill>
                <a:blip r:embed="rId22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79" name="pole tekstowe 2278">
                <a:extLst>
                  <a:ext uri="{FF2B5EF4-FFF2-40B4-BE49-F238E27FC236}">
                    <a16:creationId xmlns:a16="http://schemas.microsoft.com/office/drawing/2014/main" id="{D3DDD21C-696B-5D1C-E030-4570CE5F73B8}"/>
                  </a:ext>
                </a:extLst>
              </p:cNvPr>
              <p:cNvSpPr txBox="1"/>
              <p:nvPr/>
            </p:nvSpPr>
            <p:spPr>
              <a:xfrm>
                <a:off x="7569644" y="392187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79" name="pole tekstowe 2278">
                <a:extLst>
                  <a:ext uri="{FF2B5EF4-FFF2-40B4-BE49-F238E27FC236}">
                    <a16:creationId xmlns:a16="http://schemas.microsoft.com/office/drawing/2014/main" id="{D3DDD21C-696B-5D1C-E030-4570CE5F73B8}"/>
                  </a:ext>
                </a:extLst>
              </p:cNvPr>
              <p:cNvSpPr txBox="1">
                <a:spLocks noRot="1" noChangeAspect="1" noMove="1" noResize="1" noEditPoints="1" noAdjustHandles="1" noChangeArrowheads="1" noChangeShapeType="1" noTextEdit="1"/>
              </p:cNvSpPr>
              <p:nvPr/>
            </p:nvSpPr>
            <p:spPr>
              <a:xfrm>
                <a:off x="7569644" y="3921878"/>
                <a:ext cx="326755" cy="86690"/>
              </a:xfrm>
              <a:prstGeom prst="rect">
                <a:avLst/>
              </a:prstGeom>
              <a:blipFill>
                <a:blip r:embed="rId23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0" name="pole tekstowe 2279">
                <a:extLst>
                  <a:ext uri="{FF2B5EF4-FFF2-40B4-BE49-F238E27FC236}">
                    <a16:creationId xmlns:a16="http://schemas.microsoft.com/office/drawing/2014/main" id="{6D35F39F-445E-5C79-EE39-9FA1B4AD3AC2}"/>
                  </a:ext>
                </a:extLst>
              </p:cNvPr>
              <p:cNvSpPr txBox="1"/>
              <p:nvPr/>
            </p:nvSpPr>
            <p:spPr>
              <a:xfrm>
                <a:off x="7569644" y="4116313"/>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0" name="pole tekstowe 2279">
                <a:extLst>
                  <a:ext uri="{FF2B5EF4-FFF2-40B4-BE49-F238E27FC236}">
                    <a16:creationId xmlns:a16="http://schemas.microsoft.com/office/drawing/2014/main" id="{6D35F39F-445E-5C79-EE39-9FA1B4AD3AC2}"/>
                  </a:ext>
                </a:extLst>
              </p:cNvPr>
              <p:cNvSpPr txBox="1">
                <a:spLocks noRot="1" noChangeAspect="1" noMove="1" noResize="1" noEditPoints="1" noAdjustHandles="1" noChangeArrowheads="1" noChangeShapeType="1" noTextEdit="1"/>
              </p:cNvSpPr>
              <p:nvPr/>
            </p:nvSpPr>
            <p:spPr>
              <a:xfrm>
                <a:off x="7569644" y="4116313"/>
                <a:ext cx="326755" cy="86690"/>
              </a:xfrm>
              <a:prstGeom prst="rect">
                <a:avLst/>
              </a:prstGeom>
              <a:blipFill>
                <a:blip r:embed="rId23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1" name="pole tekstowe 2280">
                <a:extLst>
                  <a:ext uri="{FF2B5EF4-FFF2-40B4-BE49-F238E27FC236}">
                    <a16:creationId xmlns:a16="http://schemas.microsoft.com/office/drawing/2014/main" id="{1AF01838-6CDF-4247-F605-AD4B4864D9A2}"/>
                  </a:ext>
                </a:extLst>
              </p:cNvPr>
              <p:cNvSpPr txBox="1"/>
              <p:nvPr/>
            </p:nvSpPr>
            <p:spPr>
              <a:xfrm>
                <a:off x="7569644" y="4310748"/>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1" name="pole tekstowe 2280">
                <a:extLst>
                  <a:ext uri="{FF2B5EF4-FFF2-40B4-BE49-F238E27FC236}">
                    <a16:creationId xmlns:a16="http://schemas.microsoft.com/office/drawing/2014/main" id="{1AF01838-6CDF-4247-F605-AD4B4864D9A2}"/>
                  </a:ext>
                </a:extLst>
              </p:cNvPr>
              <p:cNvSpPr txBox="1">
                <a:spLocks noRot="1" noChangeAspect="1" noMove="1" noResize="1" noEditPoints="1" noAdjustHandles="1" noChangeArrowheads="1" noChangeShapeType="1" noTextEdit="1"/>
              </p:cNvSpPr>
              <p:nvPr/>
            </p:nvSpPr>
            <p:spPr>
              <a:xfrm>
                <a:off x="7569644" y="4310748"/>
                <a:ext cx="326755" cy="86690"/>
              </a:xfrm>
              <a:prstGeom prst="rect">
                <a:avLst/>
              </a:prstGeom>
              <a:blipFill>
                <a:blip r:embed="rId23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2" name="pole tekstowe 2281">
                <a:extLst>
                  <a:ext uri="{FF2B5EF4-FFF2-40B4-BE49-F238E27FC236}">
                    <a16:creationId xmlns:a16="http://schemas.microsoft.com/office/drawing/2014/main" id="{86C0B3EF-FB77-7FFA-7E5F-1B5445442F98}"/>
                  </a:ext>
                </a:extLst>
              </p:cNvPr>
              <p:cNvSpPr txBox="1"/>
              <p:nvPr/>
            </p:nvSpPr>
            <p:spPr>
              <a:xfrm>
                <a:off x="7569644" y="450518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𝟏𝟒</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2" name="pole tekstowe 2281">
                <a:extLst>
                  <a:ext uri="{FF2B5EF4-FFF2-40B4-BE49-F238E27FC236}">
                    <a16:creationId xmlns:a16="http://schemas.microsoft.com/office/drawing/2014/main" id="{86C0B3EF-FB77-7FFA-7E5F-1B5445442F98}"/>
                  </a:ext>
                </a:extLst>
              </p:cNvPr>
              <p:cNvSpPr txBox="1">
                <a:spLocks noRot="1" noChangeAspect="1" noMove="1" noResize="1" noEditPoints="1" noAdjustHandles="1" noChangeArrowheads="1" noChangeShapeType="1" noTextEdit="1"/>
              </p:cNvSpPr>
              <p:nvPr/>
            </p:nvSpPr>
            <p:spPr>
              <a:xfrm>
                <a:off x="7569644" y="4505180"/>
                <a:ext cx="326755" cy="86690"/>
              </a:xfrm>
              <a:prstGeom prst="rect">
                <a:avLst/>
              </a:prstGeom>
              <a:blipFill>
                <a:blip r:embed="rId23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3" name="pole tekstowe 2282">
                <a:extLst>
                  <a:ext uri="{FF2B5EF4-FFF2-40B4-BE49-F238E27FC236}">
                    <a16:creationId xmlns:a16="http://schemas.microsoft.com/office/drawing/2014/main" id="{12E4E864-55CD-B698-6FFD-0EDBAC05EA45}"/>
                  </a:ext>
                </a:extLst>
              </p:cNvPr>
              <p:cNvSpPr txBox="1"/>
              <p:nvPr/>
            </p:nvSpPr>
            <p:spPr>
              <a:xfrm>
                <a:off x="7801353" y="159118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3" name="pole tekstowe 2282">
                <a:extLst>
                  <a:ext uri="{FF2B5EF4-FFF2-40B4-BE49-F238E27FC236}">
                    <a16:creationId xmlns:a16="http://schemas.microsoft.com/office/drawing/2014/main" id="{12E4E864-55CD-B698-6FFD-0EDBAC05EA45}"/>
                  </a:ext>
                </a:extLst>
              </p:cNvPr>
              <p:cNvSpPr txBox="1">
                <a:spLocks noRot="1" noChangeAspect="1" noMove="1" noResize="1" noEditPoints="1" noAdjustHandles="1" noChangeArrowheads="1" noChangeShapeType="1" noTextEdit="1"/>
              </p:cNvSpPr>
              <p:nvPr/>
            </p:nvSpPr>
            <p:spPr>
              <a:xfrm>
                <a:off x="7801353" y="1591186"/>
                <a:ext cx="326755" cy="86690"/>
              </a:xfrm>
              <a:prstGeom prst="rect">
                <a:avLst/>
              </a:prstGeom>
              <a:blipFill>
                <a:blip r:embed="rId23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4" name="pole tekstowe 2283">
                <a:extLst>
                  <a:ext uri="{FF2B5EF4-FFF2-40B4-BE49-F238E27FC236}">
                    <a16:creationId xmlns:a16="http://schemas.microsoft.com/office/drawing/2014/main" id="{DDED162D-29E2-2CB9-7022-260D514FA5C7}"/>
                  </a:ext>
                </a:extLst>
              </p:cNvPr>
              <p:cNvSpPr txBox="1"/>
              <p:nvPr/>
            </p:nvSpPr>
            <p:spPr>
              <a:xfrm>
                <a:off x="7801353" y="178153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4" name="pole tekstowe 2283">
                <a:extLst>
                  <a:ext uri="{FF2B5EF4-FFF2-40B4-BE49-F238E27FC236}">
                    <a16:creationId xmlns:a16="http://schemas.microsoft.com/office/drawing/2014/main" id="{DDED162D-29E2-2CB9-7022-260D514FA5C7}"/>
                  </a:ext>
                </a:extLst>
              </p:cNvPr>
              <p:cNvSpPr txBox="1">
                <a:spLocks noRot="1" noChangeAspect="1" noMove="1" noResize="1" noEditPoints="1" noAdjustHandles="1" noChangeArrowheads="1" noChangeShapeType="1" noTextEdit="1"/>
              </p:cNvSpPr>
              <p:nvPr/>
            </p:nvSpPr>
            <p:spPr>
              <a:xfrm>
                <a:off x="7801353" y="1781539"/>
                <a:ext cx="326755" cy="86690"/>
              </a:xfrm>
              <a:prstGeom prst="rect">
                <a:avLst/>
              </a:prstGeom>
              <a:blipFill>
                <a:blip r:embed="rId23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5" name="pole tekstowe 2284">
                <a:extLst>
                  <a:ext uri="{FF2B5EF4-FFF2-40B4-BE49-F238E27FC236}">
                    <a16:creationId xmlns:a16="http://schemas.microsoft.com/office/drawing/2014/main" id="{EA93A7D2-A376-D900-573E-B1B664D30712}"/>
                  </a:ext>
                </a:extLst>
              </p:cNvPr>
              <p:cNvSpPr txBox="1"/>
              <p:nvPr/>
            </p:nvSpPr>
            <p:spPr>
              <a:xfrm>
                <a:off x="7801353" y="197597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5" name="pole tekstowe 2284">
                <a:extLst>
                  <a:ext uri="{FF2B5EF4-FFF2-40B4-BE49-F238E27FC236}">
                    <a16:creationId xmlns:a16="http://schemas.microsoft.com/office/drawing/2014/main" id="{EA93A7D2-A376-D900-573E-B1B664D30712}"/>
                  </a:ext>
                </a:extLst>
              </p:cNvPr>
              <p:cNvSpPr txBox="1">
                <a:spLocks noRot="1" noChangeAspect="1" noMove="1" noResize="1" noEditPoints="1" noAdjustHandles="1" noChangeArrowheads="1" noChangeShapeType="1" noTextEdit="1"/>
              </p:cNvSpPr>
              <p:nvPr/>
            </p:nvSpPr>
            <p:spPr>
              <a:xfrm>
                <a:off x="7801353" y="1975974"/>
                <a:ext cx="326755" cy="86690"/>
              </a:xfrm>
              <a:prstGeom prst="rect">
                <a:avLst/>
              </a:prstGeom>
              <a:blipFill>
                <a:blip r:embed="rId23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6" name="pole tekstowe 2285">
                <a:extLst>
                  <a:ext uri="{FF2B5EF4-FFF2-40B4-BE49-F238E27FC236}">
                    <a16:creationId xmlns:a16="http://schemas.microsoft.com/office/drawing/2014/main" id="{6E677AA2-B0E2-6316-2475-0595B2D168B1}"/>
                  </a:ext>
                </a:extLst>
              </p:cNvPr>
              <p:cNvSpPr txBox="1"/>
              <p:nvPr/>
            </p:nvSpPr>
            <p:spPr>
              <a:xfrm>
                <a:off x="7801353" y="217040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6" name="pole tekstowe 2285">
                <a:extLst>
                  <a:ext uri="{FF2B5EF4-FFF2-40B4-BE49-F238E27FC236}">
                    <a16:creationId xmlns:a16="http://schemas.microsoft.com/office/drawing/2014/main" id="{6E677AA2-B0E2-6316-2475-0595B2D168B1}"/>
                  </a:ext>
                </a:extLst>
              </p:cNvPr>
              <p:cNvSpPr txBox="1">
                <a:spLocks noRot="1" noChangeAspect="1" noMove="1" noResize="1" noEditPoints="1" noAdjustHandles="1" noChangeArrowheads="1" noChangeShapeType="1" noTextEdit="1"/>
              </p:cNvSpPr>
              <p:nvPr/>
            </p:nvSpPr>
            <p:spPr>
              <a:xfrm>
                <a:off x="7801353" y="2170409"/>
                <a:ext cx="326755" cy="86690"/>
              </a:xfrm>
              <a:prstGeom prst="rect">
                <a:avLst/>
              </a:prstGeom>
              <a:blipFill>
                <a:blip r:embed="rId237"/>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7" name="pole tekstowe 2286">
                <a:extLst>
                  <a:ext uri="{FF2B5EF4-FFF2-40B4-BE49-F238E27FC236}">
                    <a16:creationId xmlns:a16="http://schemas.microsoft.com/office/drawing/2014/main" id="{97FA63F3-EDCD-E650-43D7-1AF1363C0D44}"/>
                  </a:ext>
                </a:extLst>
              </p:cNvPr>
              <p:cNvSpPr txBox="1"/>
              <p:nvPr/>
            </p:nvSpPr>
            <p:spPr>
              <a:xfrm>
                <a:off x="7801353" y="236484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7" name="pole tekstowe 2286">
                <a:extLst>
                  <a:ext uri="{FF2B5EF4-FFF2-40B4-BE49-F238E27FC236}">
                    <a16:creationId xmlns:a16="http://schemas.microsoft.com/office/drawing/2014/main" id="{97FA63F3-EDCD-E650-43D7-1AF1363C0D44}"/>
                  </a:ext>
                </a:extLst>
              </p:cNvPr>
              <p:cNvSpPr txBox="1">
                <a:spLocks noRot="1" noChangeAspect="1" noMove="1" noResize="1" noEditPoints="1" noAdjustHandles="1" noChangeArrowheads="1" noChangeShapeType="1" noTextEdit="1"/>
              </p:cNvSpPr>
              <p:nvPr/>
            </p:nvSpPr>
            <p:spPr>
              <a:xfrm>
                <a:off x="7801353" y="2364844"/>
                <a:ext cx="326755" cy="86690"/>
              </a:xfrm>
              <a:prstGeom prst="rect">
                <a:avLst/>
              </a:prstGeom>
              <a:blipFill>
                <a:blip r:embed="rId23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8" name="pole tekstowe 2287">
                <a:extLst>
                  <a:ext uri="{FF2B5EF4-FFF2-40B4-BE49-F238E27FC236}">
                    <a16:creationId xmlns:a16="http://schemas.microsoft.com/office/drawing/2014/main" id="{75D10767-9074-17EF-84FB-A6F727B4EAC8}"/>
                  </a:ext>
                </a:extLst>
              </p:cNvPr>
              <p:cNvSpPr txBox="1"/>
              <p:nvPr/>
            </p:nvSpPr>
            <p:spPr>
              <a:xfrm>
                <a:off x="7801353" y="255927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8" name="pole tekstowe 2287">
                <a:extLst>
                  <a:ext uri="{FF2B5EF4-FFF2-40B4-BE49-F238E27FC236}">
                    <a16:creationId xmlns:a16="http://schemas.microsoft.com/office/drawing/2014/main" id="{75D10767-9074-17EF-84FB-A6F727B4EAC8}"/>
                  </a:ext>
                </a:extLst>
              </p:cNvPr>
              <p:cNvSpPr txBox="1">
                <a:spLocks noRot="1" noChangeAspect="1" noMove="1" noResize="1" noEditPoints="1" noAdjustHandles="1" noChangeArrowheads="1" noChangeShapeType="1" noTextEdit="1"/>
              </p:cNvSpPr>
              <p:nvPr/>
            </p:nvSpPr>
            <p:spPr>
              <a:xfrm>
                <a:off x="7801353" y="2559279"/>
                <a:ext cx="326755" cy="86690"/>
              </a:xfrm>
              <a:prstGeom prst="rect">
                <a:avLst/>
              </a:prstGeom>
              <a:blipFill>
                <a:blip r:embed="rId23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89" name="pole tekstowe 2288">
                <a:extLst>
                  <a:ext uri="{FF2B5EF4-FFF2-40B4-BE49-F238E27FC236}">
                    <a16:creationId xmlns:a16="http://schemas.microsoft.com/office/drawing/2014/main" id="{9D88F6BE-A92E-72B0-91F4-5696DFDE1AEB}"/>
                  </a:ext>
                </a:extLst>
              </p:cNvPr>
              <p:cNvSpPr txBox="1"/>
              <p:nvPr/>
            </p:nvSpPr>
            <p:spPr>
              <a:xfrm>
                <a:off x="7801353" y="275371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89" name="pole tekstowe 2288">
                <a:extLst>
                  <a:ext uri="{FF2B5EF4-FFF2-40B4-BE49-F238E27FC236}">
                    <a16:creationId xmlns:a16="http://schemas.microsoft.com/office/drawing/2014/main" id="{9D88F6BE-A92E-72B0-91F4-5696DFDE1AEB}"/>
                  </a:ext>
                </a:extLst>
              </p:cNvPr>
              <p:cNvSpPr txBox="1">
                <a:spLocks noRot="1" noChangeAspect="1" noMove="1" noResize="1" noEditPoints="1" noAdjustHandles="1" noChangeArrowheads="1" noChangeShapeType="1" noTextEdit="1"/>
              </p:cNvSpPr>
              <p:nvPr/>
            </p:nvSpPr>
            <p:spPr>
              <a:xfrm>
                <a:off x="7801353" y="2753714"/>
                <a:ext cx="326755" cy="86690"/>
              </a:xfrm>
              <a:prstGeom prst="rect">
                <a:avLst/>
              </a:prstGeom>
              <a:blipFill>
                <a:blip r:embed="rId24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0" name="pole tekstowe 2289">
                <a:extLst>
                  <a:ext uri="{FF2B5EF4-FFF2-40B4-BE49-F238E27FC236}">
                    <a16:creationId xmlns:a16="http://schemas.microsoft.com/office/drawing/2014/main" id="{05AABA75-780C-8252-B855-C7B7FC9627EA}"/>
                  </a:ext>
                </a:extLst>
              </p:cNvPr>
              <p:cNvSpPr txBox="1"/>
              <p:nvPr/>
            </p:nvSpPr>
            <p:spPr>
              <a:xfrm>
                <a:off x="7801353" y="294814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0" name="pole tekstowe 2289">
                <a:extLst>
                  <a:ext uri="{FF2B5EF4-FFF2-40B4-BE49-F238E27FC236}">
                    <a16:creationId xmlns:a16="http://schemas.microsoft.com/office/drawing/2014/main" id="{05AABA75-780C-8252-B855-C7B7FC9627EA}"/>
                  </a:ext>
                </a:extLst>
              </p:cNvPr>
              <p:cNvSpPr txBox="1">
                <a:spLocks noRot="1" noChangeAspect="1" noMove="1" noResize="1" noEditPoints="1" noAdjustHandles="1" noChangeArrowheads="1" noChangeShapeType="1" noTextEdit="1"/>
              </p:cNvSpPr>
              <p:nvPr/>
            </p:nvSpPr>
            <p:spPr>
              <a:xfrm>
                <a:off x="7801353" y="2948149"/>
                <a:ext cx="326755" cy="86690"/>
              </a:xfrm>
              <a:prstGeom prst="rect">
                <a:avLst/>
              </a:prstGeom>
              <a:blipFill>
                <a:blip r:embed="rId241"/>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1" name="pole tekstowe 2290">
                <a:extLst>
                  <a:ext uri="{FF2B5EF4-FFF2-40B4-BE49-F238E27FC236}">
                    <a16:creationId xmlns:a16="http://schemas.microsoft.com/office/drawing/2014/main" id="{A43E045B-8014-44D4-164E-E842C5C02223}"/>
                  </a:ext>
                </a:extLst>
              </p:cNvPr>
              <p:cNvSpPr txBox="1"/>
              <p:nvPr/>
            </p:nvSpPr>
            <p:spPr>
              <a:xfrm>
                <a:off x="7801353" y="314258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1" name="pole tekstowe 2290">
                <a:extLst>
                  <a:ext uri="{FF2B5EF4-FFF2-40B4-BE49-F238E27FC236}">
                    <a16:creationId xmlns:a16="http://schemas.microsoft.com/office/drawing/2014/main" id="{A43E045B-8014-44D4-164E-E842C5C02223}"/>
                  </a:ext>
                </a:extLst>
              </p:cNvPr>
              <p:cNvSpPr txBox="1">
                <a:spLocks noRot="1" noChangeAspect="1" noMove="1" noResize="1" noEditPoints="1" noAdjustHandles="1" noChangeArrowheads="1" noChangeShapeType="1" noTextEdit="1"/>
              </p:cNvSpPr>
              <p:nvPr/>
            </p:nvSpPr>
            <p:spPr>
              <a:xfrm>
                <a:off x="7801353" y="3142584"/>
                <a:ext cx="326755" cy="86690"/>
              </a:xfrm>
              <a:prstGeom prst="rect">
                <a:avLst/>
              </a:prstGeom>
              <a:blipFill>
                <a:blip r:embed="rId24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2" name="pole tekstowe 2291">
                <a:extLst>
                  <a:ext uri="{FF2B5EF4-FFF2-40B4-BE49-F238E27FC236}">
                    <a16:creationId xmlns:a16="http://schemas.microsoft.com/office/drawing/2014/main" id="{20F287A5-27BE-228D-8AD6-5EE0DF70E52A}"/>
                  </a:ext>
                </a:extLst>
              </p:cNvPr>
              <p:cNvSpPr txBox="1"/>
              <p:nvPr/>
            </p:nvSpPr>
            <p:spPr>
              <a:xfrm>
                <a:off x="7801353" y="333701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2" name="pole tekstowe 2291">
                <a:extLst>
                  <a:ext uri="{FF2B5EF4-FFF2-40B4-BE49-F238E27FC236}">
                    <a16:creationId xmlns:a16="http://schemas.microsoft.com/office/drawing/2014/main" id="{20F287A5-27BE-228D-8AD6-5EE0DF70E52A}"/>
                  </a:ext>
                </a:extLst>
              </p:cNvPr>
              <p:cNvSpPr txBox="1">
                <a:spLocks noRot="1" noChangeAspect="1" noMove="1" noResize="1" noEditPoints="1" noAdjustHandles="1" noChangeArrowheads="1" noChangeShapeType="1" noTextEdit="1"/>
              </p:cNvSpPr>
              <p:nvPr/>
            </p:nvSpPr>
            <p:spPr>
              <a:xfrm>
                <a:off x="7801353" y="3337019"/>
                <a:ext cx="326755" cy="86690"/>
              </a:xfrm>
              <a:prstGeom prst="rect">
                <a:avLst/>
              </a:prstGeom>
              <a:blipFill>
                <a:blip r:embed="rId243"/>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3" name="pole tekstowe 2292">
                <a:extLst>
                  <a:ext uri="{FF2B5EF4-FFF2-40B4-BE49-F238E27FC236}">
                    <a16:creationId xmlns:a16="http://schemas.microsoft.com/office/drawing/2014/main" id="{8FFA6C15-1C6C-3C24-E071-47717C5055C7}"/>
                  </a:ext>
                </a:extLst>
              </p:cNvPr>
              <p:cNvSpPr txBox="1"/>
              <p:nvPr/>
            </p:nvSpPr>
            <p:spPr>
              <a:xfrm>
                <a:off x="7801353" y="353145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3" name="pole tekstowe 2292">
                <a:extLst>
                  <a:ext uri="{FF2B5EF4-FFF2-40B4-BE49-F238E27FC236}">
                    <a16:creationId xmlns:a16="http://schemas.microsoft.com/office/drawing/2014/main" id="{8FFA6C15-1C6C-3C24-E071-47717C5055C7}"/>
                  </a:ext>
                </a:extLst>
              </p:cNvPr>
              <p:cNvSpPr txBox="1">
                <a:spLocks noRot="1" noChangeAspect="1" noMove="1" noResize="1" noEditPoints="1" noAdjustHandles="1" noChangeArrowheads="1" noChangeShapeType="1" noTextEdit="1"/>
              </p:cNvSpPr>
              <p:nvPr/>
            </p:nvSpPr>
            <p:spPr>
              <a:xfrm>
                <a:off x="7801353" y="3531454"/>
                <a:ext cx="326755" cy="86690"/>
              </a:xfrm>
              <a:prstGeom prst="rect">
                <a:avLst/>
              </a:prstGeom>
              <a:blipFill>
                <a:blip r:embed="rId244"/>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4" name="pole tekstowe 2293">
                <a:extLst>
                  <a:ext uri="{FF2B5EF4-FFF2-40B4-BE49-F238E27FC236}">
                    <a16:creationId xmlns:a16="http://schemas.microsoft.com/office/drawing/2014/main" id="{28DAA15B-1365-98CF-47EF-93967D6382DD}"/>
                  </a:ext>
                </a:extLst>
              </p:cNvPr>
              <p:cNvSpPr txBox="1"/>
              <p:nvPr/>
            </p:nvSpPr>
            <p:spPr>
              <a:xfrm>
                <a:off x="7801353" y="372588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4" name="pole tekstowe 2293">
                <a:extLst>
                  <a:ext uri="{FF2B5EF4-FFF2-40B4-BE49-F238E27FC236}">
                    <a16:creationId xmlns:a16="http://schemas.microsoft.com/office/drawing/2014/main" id="{28DAA15B-1365-98CF-47EF-93967D6382DD}"/>
                  </a:ext>
                </a:extLst>
              </p:cNvPr>
              <p:cNvSpPr txBox="1">
                <a:spLocks noRot="1" noChangeAspect="1" noMove="1" noResize="1" noEditPoints="1" noAdjustHandles="1" noChangeArrowheads="1" noChangeShapeType="1" noTextEdit="1"/>
              </p:cNvSpPr>
              <p:nvPr/>
            </p:nvSpPr>
            <p:spPr>
              <a:xfrm>
                <a:off x="7801353" y="3725889"/>
                <a:ext cx="326755" cy="86690"/>
              </a:xfrm>
              <a:prstGeom prst="rect">
                <a:avLst/>
              </a:prstGeom>
              <a:blipFill>
                <a:blip r:embed="rId245"/>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5" name="pole tekstowe 2294">
                <a:extLst>
                  <a:ext uri="{FF2B5EF4-FFF2-40B4-BE49-F238E27FC236}">
                    <a16:creationId xmlns:a16="http://schemas.microsoft.com/office/drawing/2014/main" id="{0815F869-8884-C987-47F8-75B90D01C4D3}"/>
                  </a:ext>
                </a:extLst>
              </p:cNvPr>
              <p:cNvSpPr txBox="1"/>
              <p:nvPr/>
            </p:nvSpPr>
            <p:spPr>
              <a:xfrm>
                <a:off x="7801353" y="392032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5" name="pole tekstowe 2294">
                <a:extLst>
                  <a:ext uri="{FF2B5EF4-FFF2-40B4-BE49-F238E27FC236}">
                    <a16:creationId xmlns:a16="http://schemas.microsoft.com/office/drawing/2014/main" id="{0815F869-8884-C987-47F8-75B90D01C4D3}"/>
                  </a:ext>
                </a:extLst>
              </p:cNvPr>
              <p:cNvSpPr txBox="1">
                <a:spLocks noRot="1" noChangeAspect="1" noMove="1" noResize="1" noEditPoints="1" noAdjustHandles="1" noChangeArrowheads="1" noChangeShapeType="1" noTextEdit="1"/>
              </p:cNvSpPr>
              <p:nvPr/>
            </p:nvSpPr>
            <p:spPr>
              <a:xfrm>
                <a:off x="7801353" y="3920324"/>
                <a:ext cx="326755" cy="86690"/>
              </a:xfrm>
              <a:prstGeom prst="rect">
                <a:avLst/>
              </a:prstGeom>
              <a:blipFill>
                <a:blip r:embed="rId246"/>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6" name="pole tekstowe 2295">
                <a:extLst>
                  <a:ext uri="{FF2B5EF4-FFF2-40B4-BE49-F238E27FC236}">
                    <a16:creationId xmlns:a16="http://schemas.microsoft.com/office/drawing/2014/main" id="{5AA4ADCE-97C3-D006-51CC-469360C88822}"/>
                  </a:ext>
                </a:extLst>
              </p:cNvPr>
              <p:cNvSpPr txBox="1"/>
              <p:nvPr/>
            </p:nvSpPr>
            <p:spPr>
              <a:xfrm>
                <a:off x="7801353" y="4114759"/>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6" name="pole tekstowe 2295">
                <a:extLst>
                  <a:ext uri="{FF2B5EF4-FFF2-40B4-BE49-F238E27FC236}">
                    <a16:creationId xmlns:a16="http://schemas.microsoft.com/office/drawing/2014/main" id="{5AA4ADCE-97C3-D006-51CC-469360C88822}"/>
                  </a:ext>
                </a:extLst>
              </p:cNvPr>
              <p:cNvSpPr txBox="1">
                <a:spLocks noRot="1" noChangeAspect="1" noMove="1" noResize="1" noEditPoints="1" noAdjustHandles="1" noChangeArrowheads="1" noChangeShapeType="1" noTextEdit="1"/>
              </p:cNvSpPr>
              <p:nvPr/>
            </p:nvSpPr>
            <p:spPr>
              <a:xfrm>
                <a:off x="7801353" y="4114759"/>
                <a:ext cx="326755" cy="86690"/>
              </a:xfrm>
              <a:prstGeom prst="rect">
                <a:avLst/>
              </a:prstGeom>
              <a:blipFill>
                <a:blip r:embed="rId247"/>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7" name="pole tekstowe 2296">
                <a:extLst>
                  <a:ext uri="{FF2B5EF4-FFF2-40B4-BE49-F238E27FC236}">
                    <a16:creationId xmlns:a16="http://schemas.microsoft.com/office/drawing/2014/main" id="{19BD98F7-6F4A-4E9F-8EF9-124ED54B4284}"/>
                  </a:ext>
                </a:extLst>
              </p:cNvPr>
              <p:cNvSpPr txBox="1"/>
              <p:nvPr/>
            </p:nvSpPr>
            <p:spPr>
              <a:xfrm>
                <a:off x="7801353" y="4309194"/>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7" name="pole tekstowe 2296">
                <a:extLst>
                  <a:ext uri="{FF2B5EF4-FFF2-40B4-BE49-F238E27FC236}">
                    <a16:creationId xmlns:a16="http://schemas.microsoft.com/office/drawing/2014/main" id="{19BD98F7-6F4A-4E9F-8EF9-124ED54B4284}"/>
                  </a:ext>
                </a:extLst>
              </p:cNvPr>
              <p:cNvSpPr txBox="1">
                <a:spLocks noRot="1" noChangeAspect="1" noMove="1" noResize="1" noEditPoints="1" noAdjustHandles="1" noChangeArrowheads="1" noChangeShapeType="1" noTextEdit="1"/>
              </p:cNvSpPr>
              <p:nvPr/>
            </p:nvSpPr>
            <p:spPr>
              <a:xfrm>
                <a:off x="7801353" y="4309194"/>
                <a:ext cx="326755" cy="86690"/>
              </a:xfrm>
              <a:prstGeom prst="rect">
                <a:avLst/>
              </a:prstGeom>
              <a:blipFill>
                <a:blip r:embed="rId248"/>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8" name="pole tekstowe 2297">
                <a:extLst>
                  <a:ext uri="{FF2B5EF4-FFF2-40B4-BE49-F238E27FC236}">
                    <a16:creationId xmlns:a16="http://schemas.microsoft.com/office/drawing/2014/main" id="{FE12EC51-8EF6-B079-6C02-8E0574D7C875}"/>
                  </a:ext>
                </a:extLst>
              </p:cNvPr>
              <p:cNvSpPr txBox="1"/>
              <p:nvPr/>
            </p:nvSpPr>
            <p:spPr>
              <a:xfrm>
                <a:off x="7801353" y="4503626"/>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𝟏𝟓</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8" name="pole tekstowe 2297">
                <a:extLst>
                  <a:ext uri="{FF2B5EF4-FFF2-40B4-BE49-F238E27FC236}">
                    <a16:creationId xmlns:a16="http://schemas.microsoft.com/office/drawing/2014/main" id="{FE12EC51-8EF6-B079-6C02-8E0574D7C875}"/>
                  </a:ext>
                </a:extLst>
              </p:cNvPr>
              <p:cNvSpPr txBox="1">
                <a:spLocks noRot="1" noChangeAspect="1" noMove="1" noResize="1" noEditPoints="1" noAdjustHandles="1" noChangeArrowheads="1" noChangeShapeType="1" noTextEdit="1"/>
              </p:cNvSpPr>
              <p:nvPr/>
            </p:nvSpPr>
            <p:spPr>
              <a:xfrm>
                <a:off x="7801353" y="4503626"/>
                <a:ext cx="326755" cy="86690"/>
              </a:xfrm>
              <a:prstGeom prst="rect">
                <a:avLst/>
              </a:prstGeom>
              <a:blipFill>
                <a:blip r:embed="rId24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299" name="pole tekstowe 2298">
                <a:extLst>
                  <a:ext uri="{FF2B5EF4-FFF2-40B4-BE49-F238E27FC236}">
                    <a16:creationId xmlns:a16="http://schemas.microsoft.com/office/drawing/2014/main" id="{1FA48E43-3A27-B6D1-707C-1CA1F3C4DDA6}"/>
                  </a:ext>
                </a:extLst>
              </p:cNvPr>
              <p:cNvSpPr txBox="1"/>
              <p:nvPr/>
            </p:nvSpPr>
            <p:spPr>
              <a:xfrm>
                <a:off x="8026712" y="158963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99" name="pole tekstowe 2298">
                <a:extLst>
                  <a:ext uri="{FF2B5EF4-FFF2-40B4-BE49-F238E27FC236}">
                    <a16:creationId xmlns:a16="http://schemas.microsoft.com/office/drawing/2014/main" id="{1FA48E43-3A27-B6D1-707C-1CA1F3C4DDA6}"/>
                  </a:ext>
                </a:extLst>
              </p:cNvPr>
              <p:cNvSpPr txBox="1">
                <a:spLocks noRot="1" noChangeAspect="1" noMove="1" noResize="1" noEditPoints="1" noAdjustHandles="1" noChangeArrowheads="1" noChangeShapeType="1" noTextEdit="1"/>
              </p:cNvSpPr>
              <p:nvPr/>
            </p:nvSpPr>
            <p:spPr>
              <a:xfrm>
                <a:off x="8026712" y="1589632"/>
                <a:ext cx="326755" cy="86690"/>
              </a:xfrm>
              <a:prstGeom prst="rect">
                <a:avLst/>
              </a:prstGeom>
              <a:blipFill>
                <a:blip r:embed="rId250"/>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0" name="pole tekstowe 2299">
                <a:extLst>
                  <a:ext uri="{FF2B5EF4-FFF2-40B4-BE49-F238E27FC236}">
                    <a16:creationId xmlns:a16="http://schemas.microsoft.com/office/drawing/2014/main" id="{38D6D940-942C-CCA0-9D53-E2837AFBF07D}"/>
                  </a:ext>
                </a:extLst>
              </p:cNvPr>
              <p:cNvSpPr txBox="1"/>
              <p:nvPr/>
            </p:nvSpPr>
            <p:spPr>
              <a:xfrm>
                <a:off x="8026712" y="177998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0" name="pole tekstowe 2299">
                <a:extLst>
                  <a:ext uri="{FF2B5EF4-FFF2-40B4-BE49-F238E27FC236}">
                    <a16:creationId xmlns:a16="http://schemas.microsoft.com/office/drawing/2014/main" id="{38D6D940-942C-CCA0-9D53-E2837AFBF07D}"/>
                  </a:ext>
                </a:extLst>
              </p:cNvPr>
              <p:cNvSpPr txBox="1">
                <a:spLocks noRot="1" noChangeAspect="1" noMove="1" noResize="1" noEditPoints="1" noAdjustHandles="1" noChangeArrowheads="1" noChangeShapeType="1" noTextEdit="1"/>
              </p:cNvSpPr>
              <p:nvPr/>
            </p:nvSpPr>
            <p:spPr>
              <a:xfrm>
                <a:off x="8026712" y="1779985"/>
                <a:ext cx="326755" cy="86690"/>
              </a:xfrm>
              <a:prstGeom prst="rect">
                <a:avLst/>
              </a:prstGeom>
              <a:blipFill>
                <a:blip r:embed="rId25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1" name="pole tekstowe 2300">
                <a:extLst>
                  <a:ext uri="{FF2B5EF4-FFF2-40B4-BE49-F238E27FC236}">
                    <a16:creationId xmlns:a16="http://schemas.microsoft.com/office/drawing/2014/main" id="{A49C049D-20A2-573A-6FB0-0D0963C1CFD6}"/>
                  </a:ext>
                </a:extLst>
              </p:cNvPr>
              <p:cNvSpPr txBox="1"/>
              <p:nvPr/>
            </p:nvSpPr>
            <p:spPr>
              <a:xfrm>
                <a:off x="8026712" y="197442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1" name="pole tekstowe 2300">
                <a:extLst>
                  <a:ext uri="{FF2B5EF4-FFF2-40B4-BE49-F238E27FC236}">
                    <a16:creationId xmlns:a16="http://schemas.microsoft.com/office/drawing/2014/main" id="{A49C049D-20A2-573A-6FB0-0D0963C1CFD6}"/>
                  </a:ext>
                </a:extLst>
              </p:cNvPr>
              <p:cNvSpPr txBox="1">
                <a:spLocks noRot="1" noChangeAspect="1" noMove="1" noResize="1" noEditPoints="1" noAdjustHandles="1" noChangeArrowheads="1" noChangeShapeType="1" noTextEdit="1"/>
              </p:cNvSpPr>
              <p:nvPr/>
            </p:nvSpPr>
            <p:spPr>
              <a:xfrm>
                <a:off x="8026712" y="1974420"/>
                <a:ext cx="326755" cy="86690"/>
              </a:xfrm>
              <a:prstGeom prst="rect">
                <a:avLst/>
              </a:prstGeom>
              <a:blipFill>
                <a:blip r:embed="rId25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2" name="pole tekstowe 2301">
                <a:extLst>
                  <a:ext uri="{FF2B5EF4-FFF2-40B4-BE49-F238E27FC236}">
                    <a16:creationId xmlns:a16="http://schemas.microsoft.com/office/drawing/2014/main" id="{F5739814-8A3E-52B2-DB2D-F22A68B47F49}"/>
                  </a:ext>
                </a:extLst>
              </p:cNvPr>
              <p:cNvSpPr txBox="1"/>
              <p:nvPr/>
            </p:nvSpPr>
            <p:spPr>
              <a:xfrm>
                <a:off x="8026712" y="216885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2" name="pole tekstowe 2301">
                <a:extLst>
                  <a:ext uri="{FF2B5EF4-FFF2-40B4-BE49-F238E27FC236}">
                    <a16:creationId xmlns:a16="http://schemas.microsoft.com/office/drawing/2014/main" id="{F5739814-8A3E-52B2-DB2D-F22A68B47F49}"/>
                  </a:ext>
                </a:extLst>
              </p:cNvPr>
              <p:cNvSpPr txBox="1">
                <a:spLocks noRot="1" noChangeAspect="1" noMove="1" noResize="1" noEditPoints="1" noAdjustHandles="1" noChangeArrowheads="1" noChangeShapeType="1" noTextEdit="1"/>
              </p:cNvSpPr>
              <p:nvPr/>
            </p:nvSpPr>
            <p:spPr>
              <a:xfrm>
                <a:off x="8026712" y="2168855"/>
                <a:ext cx="326755" cy="86690"/>
              </a:xfrm>
              <a:prstGeom prst="rect">
                <a:avLst/>
              </a:prstGeom>
              <a:blipFill>
                <a:blip r:embed="rId253"/>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3" name="pole tekstowe 2302">
                <a:extLst>
                  <a:ext uri="{FF2B5EF4-FFF2-40B4-BE49-F238E27FC236}">
                    <a16:creationId xmlns:a16="http://schemas.microsoft.com/office/drawing/2014/main" id="{F0CE5B38-3AE0-BD96-CB4D-98BE282F11E8}"/>
                  </a:ext>
                </a:extLst>
              </p:cNvPr>
              <p:cNvSpPr txBox="1"/>
              <p:nvPr/>
            </p:nvSpPr>
            <p:spPr>
              <a:xfrm>
                <a:off x="8026712" y="236329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3" name="pole tekstowe 2302">
                <a:extLst>
                  <a:ext uri="{FF2B5EF4-FFF2-40B4-BE49-F238E27FC236}">
                    <a16:creationId xmlns:a16="http://schemas.microsoft.com/office/drawing/2014/main" id="{F0CE5B38-3AE0-BD96-CB4D-98BE282F11E8}"/>
                  </a:ext>
                </a:extLst>
              </p:cNvPr>
              <p:cNvSpPr txBox="1">
                <a:spLocks noRot="1" noChangeAspect="1" noMove="1" noResize="1" noEditPoints="1" noAdjustHandles="1" noChangeArrowheads="1" noChangeShapeType="1" noTextEdit="1"/>
              </p:cNvSpPr>
              <p:nvPr/>
            </p:nvSpPr>
            <p:spPr>
              <a:xfrm>
                <a:off x="8026712" y="2363290"/>
                <a:ext cx="326755" cy="86690"/>
              </a:xfrm>
              <a:prstGeom prst="rect">
                <a:avLst/>
              </a:prstGeom>
              <a:blipFill>
                <a:blip r:embed="rId254"/>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4" name="pole tekstowe 2303">
                <a:extLst>
                  <a:ext uri="{FF2B5EF4-FFF2-40B4-BE49-F238E27FC236}">
                    <a16:creationId xmlns:a16="http://schemas.microsoft.com/office/drawing/2014/main" id="{9CEA851E-AD24-C5C0-4D1C-7D032E6BF886}"/>
                  </a:ext>
                </a:extLst>
              </p:cNvPr>
              <p:cNvSpPr txBox="1"/>
              <p:nvPr/>
            </p:nvSpPr>
            <p:spPr>
              <a:xfrm>
                <a:off x="8026712" y="255772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4" name="pole tekstowe 2303">
                <a:extLst>
                  <a:ext uri="{FF2B5EF4-FFF2-40B4-BE49-F238E27FC236}">
                    <a16:creationId xmlns:a16="http://schemas.microsoft.com/office/drawing/2014/main" id="{9CEA851E-AD24-C5C0-4D1C-7D032E6BF886}"/>
                  </a:ext>
                </a:extLst>
              </p:cNvPr>
              <p:cNvSpPr txBox="1">
                <a:spLocks noRot="1" noChangeAspect="1" noMove="1" noResize="1" noEditPoints="1" noAdjustHandles="1" noChangeArrowheads="1" noChangeShapeType="1" noTextEdit="1"/>
              </p:cNvSpPr>
              <p:nvPr/>
            </p:nvSpPr>
            <p:spPr>
              <a:xfrm>
                <a:off x="8026712" y="2557725"/>
                <a:ext cx="326755" cy="86690"/>
              </a:xfrm>
              <a:prstGeom prst="rect">
                <a:avLst/>
              </a:prstGeom>
              <a:blipFill>
                <a:blip r:embed="rId255"/>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5" name="pole tekstowe 2304">
                <a:extLst>
                  <a:ext uri="{FF2B5EF4-FFF2-40B4-BE49-F238E27FC236}">
                    <a16:creationId xmlns:a16="http://schemas.microsoft.com/office/drawing/2014/main" id="{F92533F7-1727-E36A-04B9-65060082E94B}"/>
                  </a:ext>
                </a:extLst>
              </p:cNvPr>
              <p:cNvSpPr txBox="1"/>
              <p:nvPr/>
            </p:nvSpPr>
            <p:spPr>
              <a:xfrm>
                <a:off x="8026712" y="275216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5" name="pole tekstowe 2304">
                <a:extLst>
                  <a:ext uri="{FF2B5EF4-FFF2-40B4-BE49-F238E27FC236}">
                    <a16:creationId xmlns:a16="http://schemas.microsoft.com/office/drawing/2014/main" id="{F92533F7-1727-E36A-04B9-65060082E94B}"/>
                  </a:ext>
                </a:extLst>
              </p:cNvPr>
              <p:cNvSpPr txBox="1">
                <a:spLocks noRot="1" noChangeAspect="1" noMove="1" noResize="1" noEditPoints="1" noAdjustHandles="1" noChangeArrowheads="1" noChangeShapeType="1" noTextEdit="1"/>
              </p:cNvSpPr>
              <p:nvPr/>
            </p:nvSpPr>
            <p:spPr>
              <a:xfrm>
                <a:off x="8026712" y="2752160"/>
                <a:ext cx="326755" cy="86690"/>
              </a:xfrm>
              <a:prstGeom prst="rect">
                <a:avLst/>
              </a:prstGeom>
              <a:blipFill>
                <a:blip r:embed="rId256"/>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6" name="pole tekstowe 2305">
                <a:extLst>
                  <a:ext uri="{FF2B5EF4-FFF2-40B4-BE49-F238E27FC236}">
                    <a16:creationId xmlns:a16="http://schemas.microsoft.com/office/drawing/2014/main" id="{F6CC0D5A-CF52-BBFB-727E-153EAFA87754}"/>
                  </a:ext>
                </a:extLst>
              </p:cNvPr>
              <p:cNvSpPr txBox="1"/>
              <p:nvPr/>
            </p:nvSpPr>
            <p:spPr>
              <a:xfrm>
                <a:off x="8026712" y="294659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6" name="pole tekstowe 2305">
                <a:extLst>
                  <a:ext uri="{FF2B5EF4-FFF2-40B4-BE49-F238E27FC236}">
                    <a16:creationId xmlns:a16="http://schemas.microsoft.com/office/drawing/2014/main" id="{F6CC0D5A-CF52-BBFB-727E-153EAFA87754}"/>
                  </a:ext>
                </a:extLst>
              </p:cNvPr>
              <p:cNvSpPr txBox="1">
                <a:spLocks noRot="1" noChangeAspect="1" noMove="1" noResize="1" noEditPoints="1" noAdjustHandles="1" noChangeArrowheads="1" noChangeShapeType="1" noTextEdit="1"/>
              </p:cNvSpPr>
              <p:nvPr/>
            </p:nvSpPr>
            <p:spPr>
              <a:xfrm>
                <a:off x="8026712" y="2946595"/>
                <a:ext cx="326755" cy="86690"/>
              </a:xfrm>
              <a:prstGeom prst="rect">
                <a:avLst/>
              </a:prstGeom>
              <a:blipFill>
                <a:blip r:embed="rId257"/>
                <a:stretch>
                  <a:fillRect b="-22222"/>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7" name="pole tekstowe 2306">
                <a:extLst>
                  <a:ext uri="{FF2B5EF4-FFF2-40B4-BE49-F238E27FC236}">
                    <a16:creationId xmlns:a16="http://schemas.microsoft.com/office/drawing/2014/main" id="{7F7CA90C-99C1-1BF7-2C9C-45838B614D1E}"/>
                  </a:ext>
                </a:extLst>
              </p:cNvPr>
              <p:cNvSpPr txBox="1"/>
              <p:nvPr/>
            </p:nvSpPr>
            <p:spPr>
              <a:xfrm>
                <a:off x="8026712" y="314103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7" name="pole tekstowe 2306">
                <a:extLst>
                  <a:ext uri="{FF2B5EF4-FFF2-40B4-BE49-F238E27FC236}">
                    <a16:creationId xmlns:a16="http://schemas.microsoft.com/office/drawing/2014/main" id="{7F7CA90C-99C1-1BF7-2C9C-45838B614D1E}"/>
                  </a:ext>
                </a:extLst>
              </p:cNvPr>
              <p:cNvSpPr txBox="1">
                <a:spLocks noRot="1" noChangeAspect="1" noMove="1" noResize="1" noEditPoints="1" noAdjustHandles="1" noChangeArrowheads="1" noChangeShapeType="1" noTextEdit="1"/>
              </p:cNvSpPr>
              <p:nvPr/>
            </p:nvSpPr>
            <p:spPr>
              <a:xfrm>
                <a:off x="8026712" y="3141030"/>
                <a:ext cx="326755" cy="86690"/>
              </a:xfrm>
              <a:prstGeom prst="rect">
                <a:avLst/>
              </a:prstGeom>
              <a:blipFill>
                <a:blip r:embed="rId258"/>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8" name="pole tekstowe 2307">
                <a:extLst>
                  <a:ext uri="{FF2B5EF4-FFF2-40B4-BE49-F238E27FC236}">
                    <a16:creationId xmlns:a16="http://schemas.microsoft.com/office/drawing/2014/main" id="{26B146BD-83D5-E06B-EABD-C6372A84F181}"/>
                  </a:ext>
                </a:extLst>
              </p:cNvPr>
              <p:cNvSpPr txBox="1"/>
              <p:nvPr/>
            </p:nvSpPr>
            <p:spPr>
              <a:xfrm>
                <a:off x="8026712" y="333546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8" name="pole tekstowe 2307">
                <a:extLst>
                  <a:ext uri="{FF2B5EF4-FFF2-40B4-BE49-F238E27FC236}">
                    <a16:creationId xmlns:a16="http://schemas.microsoft.com/office/drawing/2014/main" id="{26B146BD-83D5-E06B-EABD-C6372A84F181}"/>
                  </a:ext>
                </a:extLst>
              </p:cNvPr>
              <p:cNvSpPr txBox="1">
                <a:spLocks noRot="1" noChangeAspect="1" noMove="1" noResize="1" noEditPoints="1" noAdjustHandles="1" noChangeArrowheads="1" noChangeShapeType="1" noTextEdit="1"/>
              </p:cNvSpPr>
              <p:nvPr/>
            </p:nvSpPr>
            <p:spPr>
              <a:xfrm>
                <a:off x="8026712" y="3335465"/>
                <a:ext cx="326755" cy="86690"/>
              </a:xfrm>
              <a:prstGeom prst="rect">
                <a:avLst/>
              </a:prstGeom>
              <a:blipFill>
                <a:blip r:embed="rId259"/>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09" name="pole tekstowe 2308">
                <a:extLst>
                  <a:ext uri="{FF2B5EF4-FFF2-40B4-BE49-F238E27FC236}">
                    <a16:creationId xmlns:a16="http://schemas.microsoft.com/office/drawing/2014/main" id="{46F21A73-5FAB-4AED-B725-4A103566DC45}"/>
                  </a:ext>
                </a:extLst>
              </p:cNvPr>
              <p:cNvSpPr txBox="1"/>
              <p:nvPr/>
            </p:nvSpPr>
            <p:spPr>
              <a:xfrm>
                <a:off x="8026712" y="352990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09" name="pole tekstowe 2308">
                <a:extLst>
                  <a:ext uri="{FF2B5EF4-FFF2-40B4-BE49-F238E27FC236}">
                    <a16:creationId xmlns:a16="http://schemas.microsoft.com/office/drawing/2014/main" id="{46F21A73-5FAB-4AED-B725-4A103566DC45}"/>
                  </a:ext>
                </a:extLst>
              </p:cNvPr>
              <p:cNvSpPr txBox="1">
                <a:spLocks noRot="1" noChangeAspect="1" noMove="1" noResize="1" noEditPoints="1" noAdjustHandles="1" noChangeArrowheads="1" noChangeShapeType="1" noTextEdit="1"/>
              </p:cNvSpPr>
              <p:nvPr/>
            </p:nvSpPr>
            <p:spPr>
              <a:xfrm>
                <a:off x="8026712" y="3529900"/>
                <a:ext cx="326755" cy="86690"/>
              </a:xfrm>
              <a:prstGeom prst="rect">
                <a:avLst/>
              </a:prstGeom>
              <a:blipFill>
                <a:blip r:embed="rId260"/>
                <a:stretch>
                  <a:fillRect b="-375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0" name="pole tekstowe 2309">
                <a:extLst>
                  <a:ext uri="{FF2B5EF4-FFF2-40B4-BE49-F238E27FC236}">
                    <a16:creationId xmlns:a16="http://schemas.microsoft.com/office/drawing/2014/main" id="{B15959B5-4918-9F38-C6D9-EAF849723272}"/>
                  </a:ext>
                </a:extLst>
              </p:cNvPr>
              <p:cNvSpPr txBox="1"/>
              <p:nvPr/>
            </p:nvSpPr>
            <p:spPr>
              <a:xfrm>
                <a:off x="8026712" y="372433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0" name="pole tekstowe 2309">
                <a:extLst>
                  <a:ext uri="{FF2B5EF4-FFF2-40B4-BE49-F238E27FC236}">
                    <a16:creationId xmlns:a16="http://schemas.microsoft.com/office/drawing/2014/main" id="{B15959B5-4918-9F38-C6D9-EAF849723272}"/>
                  </a:ext>
                </a:extLst>
              </p:cNvPr>
              <p:cNvSpPr txBox="1">
                <a:spLocks noRot="1" noChangeAspect="1" noMove="1" noResize="1" noEditPoints="1" noAdjustHandles="1" noChangeArrowheads="1" noChangeShapeType="1" noTextEdit="1"/>
              </p:cNvSpPr>
              <p:nvPr/>
            </p:nvSpPr>
            <p:spPr>
              <a:xfrm>
                <a:off x="8026712" y="3724335"/>
                <a:ext cx="326755" cy="86690"/>
              </a:xfrm>
              <a:prstGeom prst="rect">
                <a:avLst/>
              </a:prstGeom>
              <a:blipFill>
                <a:blip r:embed="rId261"/>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1" name="pole tekstowe 2310">
                <a:extLst>
                  <a:ext uri="{FF2B5EF4-FFF2-40B4-BE49-F238E27FC236}">
                    <a16:creationId xmlns:a16="http://schemas.microsoft.com/office/drawing/2014/main" id="{F76E861E-7D1A-A47B-9A8A-FD80E80664D2}"/>
                  </a:ext>
                </a:extLst>
              </p:cNvPr>
              <p:cNvSpPr txBox="1"/>
              <p:nvPr/>
            </p:nvSpPr>
            <p:spPr>
              <a:xfrm>
                <a:off x="8026712" y="391877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1" name="pole tekstowe 2310">
                <a:extLst>
                  <a:ext uri="{FF2B5EF4-FFF2-40B4-BE49-F238E27FC236}">
                    <a16:creationId xmlns:a16="http://schemas.microsoft.com/office/drawing/2014/main" id="{F76E861E-7D1A-A47B-9A8A-FD80E80664D2}"/>
                  </a:ext>
                </a:extLst>
              </p:cNvPr>
              <p:cNvSpPr txBox="1">
                <a:spLocks noRot="1" noChangeAspect="1" noMove="1" noResize="1" noEditPoints="1" noAdjustHandles="1" noChangeArrowheads="1" noChangeShapeType="1" noTextEdit="1"/>
              </p:cNvSpPr>
              <p:nvPr/>
            </p:nvSpPr>
            <p:spPr>
              <a:xfrm>
                <a:off x="8026712" y="3918770"/>
                <a:ext cx="326755" cy="86690"/>
              </a:xfrm>
              <a:prstGeom prst="rect">
                <a:avLst/>
              </a:prstGeom>
              <a:blipFill>
                <a:blip r:embed="rId262"/>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2" name="pole tekstowe 2311">
                <a:extLst>
                  <a:ext uri="{FF2B5EF4-FFF2-40B4-BE49-F238E27FC236}">
                    <a16:creationId xmlns:a16="http://schemas.microsoft.com/office/drawing/2014/main" id="{EF4ADAC4-3BB2-BBA0-D970-B3BB417F2975}"/>
                  </a:ext>
                </a:extLst>
              </p:cNvPr>
              <p:cNvSpPr txBox="1"/>
              <p:nvPr/>
            </p:nvSpPr>
            <p:spPr>
              <a:xfrm>
                <a:off x="8026712" y="4113205"/>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2" name="pole tekstowe 2311">
                <a:extLst>
                  <a:ext uri="{FF2B5EF4-FFF2-40B4-BE49-F238E27FC236}">
                    <a16:creationId xmlns:a16="http://schemas.microsoft.com/office/drawing/2014/main" id="{EF4ADAC4-3BB2-BBA0-D970-B3BB417F2975}"/>
                  </a:ext>
                </a:extLst>
              </p:cNvPr>
              <p:cNvSpPr txBox="1">
                <a:spLocks noRot="1" noChangeAspect="1" noMove="1" noResize="1" noEditPoints="1" noAdjustHandles="1" noChangeArrowheads="1" noChangeShapeType="1" noTextEdit="1"/>
              </p:cNvSpPr>
              <p:nvPr/>
            </p:nvSpPr>
            <p:spPr>
              <a:xfrm>
                <a:off x="8026712" y="4113205"/>
                <a:ext cx="326755" cy="86690"/>
              </a:xfrm>
              <a:prstGeom prst="rect">
                <a:avLst/>
              </a:prstGeom>
              <a:blipFill>
                <a:blip r:embed="rId263"/>
                <a:stretch>
                  <a:fillRect b="-4285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3" name="pole tekstowe 2312">
                <a:extLst>
                  <a:ext uri="{FF2B5EF4-FFF2-40B4-BE49-F238E27FC236}">
                    <a16:creationId xmlns:a16="http://schemas.microsoft.com/office/drawing/2014/main" id="{574C2A63-C0A7-C4DD-8FFB-9C00C1E9AD9F}"/>
                  </a:ext>
                </a:extLst>
              </p:cNvPr>
              <p:cNvSpPr txBox="1"/>
              <p:nvPr/>
            </p:nvSpPr>
            <p:spPr>
              <a:xfrm>
                <a:off x="8026712" y="4307640"/>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3" name="pole tekstowe 2312">
                <a:extLst>
                  <a:ext uri="{FF2B5EF4-FFF2-40B4-BE49-F238E27FC236}">
                    <a16:creationId xmlns:a16="http://schemas.microsoft.com/office/drawing/2014/main" id="{574C2A63-C0A7-C4DD-8FFB-9C00C1E9AD9F}"/>
                  </a:ext>
                </a:extLst>
              </p:cNvPr>
              <p:cNvSpPr txBox="1">
                <a:spLocks noRot="1" noChangeAspect="1" noMove="1" noResize="1" noEditPoints="1" noAdjustHandles="1" noChangeArrowheads="1" noChangeShapeType="1" noTextEdit="1"/>
              </p:cNvSpPr>
              <p:nvPr/>
            </p:nvSpPr>
            <p:spPr>
              <a:xfrm>
                <a:off x="8026712" y="4307640"/>
                <a:ext cx="326755" cy="86690"/>
              </a:xfrm>
              <a:prstGeom prst="rect">
                <a:avLst/>
              </a:prstGeom>
              <a:blipFill>
                <a:blip r:embed="rId264"/>
                <a:stretch>
                  <a:fillRect b="-2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14" name="pole tekstowe 2313">
                <a:extLst>
                  <a:ext uri="{FF2B5EF4-FFF2-40B4-BE49-F238E27FC236}">
                    <a16:creationId xmlns:a16="http://schemas.microsoft.com/office/drawing/2014/main" id="{610206F7-3954-5C2C-A15B-4FF6E1D3EBCD}"/>
                  </a:ext>
                </a:extLst>
              </p:cNvPr>
              <p:cNvSpPr txBox="1"/>
              <p:nvPr/>
            </p:nvSpPr>
            <p:spPr>
              <a:xfrm>
                <a:off x="8026712" y="4502072"/>
                <a:ext cx="326755" cy="86690"/>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5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sz="5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𝟏𝟔</m:t>
                          </m:r>
                        </m:e>
                      </m:acc>
                    </m:oMath>
                  </m:oMathPara>
                </a14:m>
                <a:endParaRPr lang="pl-PL" sz="5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314" name="pole tekstowe 2313">
                <a:extLst>
                  <a:ext uri="{FF2B5EF4-FFF2-40B4-BE49-F238E27FC236}">
                    <a16:creationId xmlns:a16="http://schemas.microsoft.com/office/drawing/2014/main" id="{610206F7-3954-5C2C-A15B-4FF6E1D3EBCD}"/>
                  </a:ext>
                </a:extLst>
              </p:cNvPr>
              <p:cNvSpPr txBox="1">
                <a:spLocks noRot="1" noChangeAspect="1" noMove="1" noResize="1" noEditPoints="1" noAdjustHandles="1" noChangeArrowheads="1" noChangeShapeType="1" noTextEdit="1"/>
              </p:cNvSpPr>
              <p:nvPr/>
            </p:nvSpPr>
            <p:spPr>
              <a:xfrm>
                <a:off x="8026712" y="4502072"/>
                <a:ext cx="326755" cy="86690"/>
              </a:xfrm>
              <a:prstGeom prst="rect">
                <a:avLst/>
              </a:prstGeom>
              <a:blipFill>
                <a:blip r:embed="rId265"/>
                <a:stretch>
                  <a:fillRect b="-25000"/>
                </a:stretch>
              </a:blipFill>
            </p:spPr>
            <p:txBody>
              <a:bodyPr/>
              <a:lstStyle/>
              <a:p>
                <a:r>
                  <a:rPr lang="pl-PL">
                    <a:noFill/>
                  </a:rPr>
                  <a:t> </a:t>
                </a:r>
              </a:p>
            </p:txBody>
          </p:sp>
        </mc:Fallback>
      </mc:AlternateContent>
      <p:pic>
        <p:nvPicPr>
          <p:cNvPr id="2315" name="Obraz 2314">
            <a:extLst>
              <a:ext uri="{FF2B5EF4-FFF2-40B4-BE49-F238E27FC236}">
                <a16:creationId xmlns:a16="http://schemas.microsoft.com/office/drawing/2014/main" id="{7302B079-1EA0-0E68-00F4-EBB06BDA9652}"/>
              </a:ext>
            </a:extLst>
          </p:cNvPr>
          <p:cNvPicPr>
            <a:picLocks noChangeAspect="1"/>
          </p:cNvPicPr>
          <p:nvPr/>
        </p:nvPicPr>
        <p:blipFill>
          <a:blip r:embed="rId25"/>
          <a:stretch>
            <a:fillRect/>
          </a:stretch>
        </p:blipFill>
        <p:spPr>
          <a:xfrm>
            <a:off x="4794533" y="1603719"/>
            <a:ext cx="126965" cy="3006000"/>
          </a:xfrm>
          <a:prstGeom prst="rect">
            <a:avLst/>
          </a:prstGeom>
        </p:spPr>
      </p:pic>
      <p:pic>
        <p:nvPicPr>
          <p:cNvPr id="2316" name="Obraz 2315">
            <a:extLst>
              <a:ext uri="{FF2B5EF4-FFF2-40B4-BE49-F238E27FC236}">
                <a16:creationId xmlns:a16="http://schemas.microsoft.com/office/drawing/2014/main" id="{8C1604CD-447C-6B12-CA56-CB343C92F923}"/>
              </a:ext>
            </a:extLst>
          </p:cNvPr>
          <p:cNvPicPr>
            <a:picLocks noChangeAspect="1"/>
          </p:cNvPicPr>
          <p:nvPr/>
        </p:nvPicPr>
        <p:blipFill>
          <a:blip r:embed="rId25"/>
          <a:stretch>
            <a:fillRect/>
          </a:stretch>
        </p:blipFill>
        <p:spPr>
          <a:xfrm>
            <a:off x="5028452" y="1605974"/>
            <a:ext cx="126965" cy="3006000"/>
          </a:xfrm>
          <a:prstGeom prst="rect">
            <a:avLst/>
          </a:prstGeom>
        </p:spPr>
      </p:pic>
      <p:pic>
        <p:nvPicPr>
          <p:cNvPr id="2317" name="Obraz 2316">
            <a:extLst>
              <a:ext uri="{FF2B5EF4-FFF2-40B4-BE49-F238E27FC236}">
                <a16:creationId xmlns:a16="http://schemas.microsoft.com/office/drawing/2014/main" id="{5E547C19-98CB-D933-F82E-BB6EE32C071F}"/>
              </a:ext>
            </a:extLst>
          </p:cNvPr>
          <p:cNvPicPr>
            <a:picLocks noChangeAspect="1"/>
          </p:cNvPicPr>
          <p:nvPr/>
        </p:nvPicPr>
        <p:blipFill>
          <a:blip r:embed="rId25"/>
          <a:stretch>
            <a:fillRect/>
          </a:stretch>
        </p:blipFill>
        <p:spPr>
          <a:xfrm>
            <a:off x="5262371" y="1608229"/>
            <a:ext cx="126965" cy="3006000"/>
          </a:xfrm>
          <a:prstGeom prst="rect">
            <a:avLst/>
          </a:prstGeom>
        </p:spPr>
      </p:pic>
      <p:pic>
        <p:nvPicPr>
          <p:cNvPr id="2318" name="Obraz 2317">
            <a:extLst>
              <a:ext uri="{FF2B5EF4-FFF2-40B4-BE49-F238E27FC236}">
                <a16:creationId xmlns:a16="http://schemas.microsoft.com/office/drawing/2014/main" id="{923DB7D1-D770-1047-6DEF-2186BBB77335}"/>
              </a:ext>
            </a:extLst>
          </p:cNvPr>
          <p:cNvPicPr>
            <a:picLocks noChangeAspect="1"/>
          </p:cNvPicPr>
          <p:nvPr/>
        </p:nvPicPr>
        <p:blipFill>
          <a:blip r:embed="rId25"/>
          <a:stretch>
            <a:fillRect/>
          </a:stretch>
        </p:blipFill>
        <p:spPr>
          <a:xfrm>
            <a:off x="5496290" y="1605347"/>
            <a:ext cx="126965" cy="3006000"/>
          </a:xfrm>
          <a:prstGeom prst="rect">
            <a:avLst/>
          </a:prstGeom>
        </p:spPr>
      </p:pic>
      <p:pic>
        <p:nvPicPr>
          <p:cNvPr id="2319" name="Obraz 2318">
            <a:extLst>
              <a:ext uri="{FF2B5EF4-FFF2-40B4-BE49-F238E27FC236}">
                <a16:creationId xmlns:a16="http://schemas.microsoft.com/office/drawing/2014/main" id="{B4A36411-625C-16AF-4D19-93715629643A}"/>
              </a:ext>
            </a:extLst>
          </p:cNvPr>
          <p:cNvPicPr>
            <a:picLocks noChangeAspect="1"/>
          </p:cNvPicPr>
          <p:nvPr/>
        </p:nvPicPr>
        <p:blipFill>
          <a:blip r:embed="rId25"/>
          <a:stretch>
            <a:fillRect/>
          </a:stretch>
        </p:blipFill>
        <p:spPr>
          <a:xfrm>
            <a:off x="5719935" y="1607602"/>
            <a:ext cx="126965" cy="3006000"/>
          </a:xfrm>
          <a:prstGeom prst="rect">
            <a:avLst/>
          </a:prstGeom>
        </p:spPr>
      </p:pic>
      <p:pic>
        <p:nvPicPr>
          <p:cNvPr id="2320" name="Obraz 2319">
            <a:extLst>
              <a:ext uri="{FF2B5EF4-FFF2-40B4-BE49-F238E27FC236}">
                <a16:creationId xmlns:a16="http://schemas.microsoft.com/office/drawing/2014/main" id="{AAA3B289-EBFE-E296-6070-641D344E3A0C}"/>
              </a:ext>
            </a:extLst>
          </p:cNvPr>
          <p:cNvPicPr>
            <a:picLocks noChangeAspect="1"/>
          </p:cNvPicPr>
          <p:nvPr/>
        </p:nvPicPr>
        <p:blipFill>
          <a:blip r:embed="rId25"/>
          <a:stretch>
            <a:fillRect/>
          </a:stretch>
        </p:blipFill>
        <p:spPr>
          <a:xfrm>
            <a:off x="5943580" y="1604720"/>
            <a:ext cx="126965" cy="3006000"/>
          </a:xfrm>
          <a:prstGeom prst="rect">
            <a:avLst/>
          </a:prstGeom>
        </p:spPr>
      </p:pic>
      <p:pic>
        <p:nvPicPr>
          <p:cNvPr id="2321" name="Obraz 2320">
            <a:extLst>
              <a:ext uri="{FF2B5EF4-FFF2-40B4-BE49-F238E27FC236}">
                <a16:creationId xmlns:a16="http://schemas.microsoft.com/office/drawing/2014/main" id="{6E333C85-1DF8-59E5-1EDC-B5320EDF7110}"/>
              </a:ext>
            </a:extLst>
          </p:cNvPr>
          <p:cNvPicPr>
            <a:picLocks noChangeAspect="1"/>
          </p:cNvPicPr>
          <p:nvPr/>
        </p:nvPicPr>
        <p:blipFill>
          <a:blip r:embed="rId25"/>
          <a:stretch>
            <a:fillRect/>
          </a:stretch>
        </p:blipFill>
        <p:spPr>
          <a:xfrm>
            <a:off x="6188446" y="1603010"/>
            <a:ext cx="126965" cy="3006000"/>
          </a:xfrm>
          <a:prstGeom prst="rect">
            <a:avLst/>
          </a:prstGeom>
        </p:spPr>
      </p:pic>
      <p:pic>
        <p:nvPicPr>
          <p:cNvPr id="2322" name="Obraz 2321">
            <a:extLst>
              <a:ext uri="{FF2B5EF4-FFF2-40B4-BE49-F238E27FC236}">
                <a16:creationId xmlns:a16="http://schemas.microsoft.com/office/drawing/2014/main" id="{0F9C58F2-4087-F53F-70F5-11CE6F6DCEDD}"/>
              </a:ext>
            </a:extLst>
          </p:cNvPr>
          <p:cNvPicPr>
            <a:picLocks noChangeAspect="1"/>
          </p:cNvPicPr>
          <p:nvPr/>
        </p:nvPicPr>
        <p:blipFill>
          <a:blip r:embed="rId25"/>
          <a:stretch>
            <a:fillRect/>
          </a:stretch>
        </p:blipFill>
        <p:spPr>
          <a:xfrm>
            <a:off x="6412764" y="1601300"/>
            <a:ext cx="126965" cy="3006000"/>
          </a:xfrm>
          <a:prstGeom prst="rect">
            <a:avLst/>
          </a:prstGeom>
        </p:spPr>
      </p:pic>
      <p:pic>
        <p:nvPicPr>
          <p:cNvPr id="2323" name="Obraz 2322">
            <a:extLst>
              <a:ext uri="{FF2B5EF4-FFF2-40B4-BE49-F238E27FC236}">
                <a16:creationId xmlns:a16="http://schemas.microsoft.com/office/drawing/2014/main" id="{AD065B26-C078-1CB2-F267-E731F4D6F427}"/>
              </a:ext>
            </a:extLst>
          </p:cNvPr>
          <p:cNvPicPr>
            <a:picLocks noChangeAspect="1"/>
          </p:cNvPicPr>
          <p:nvPr/>
        </p:nvPicPr>
        <p:blipFill>
          <a:blip r:embed="rId25"/>
          <a:stretch>
            <a:fillRect/>
          </a:stretch>
        </p:blipFill>
        <p:spPr>
          <a:xfrm>
            <a:off x="6626808" y="1599590"/>
            <a:ext cx="126965" cy="3006000"/>
          </a:xfrm>
          <a:prstGeom prst="rect">
            <a:avLst/>
          </a:prstGeom>
        </p:spPr>
      </p:pic>
      <p:pic>
        <p:nvPicPr>
          <p:cNvPr id="2324" name="Obraz 2323">
            <a:extLst>
              <a:ext uri="{FF2B5EF4-FFF2-40B4-BE49-F238E27FC236}">
                <a16:creationId xmlns:a16="http://schemas.microsoft.com/office/drawing/2014/main" id="{6D708350-CB2D-05FE-7F3F-93E2CA485F03}"/>
              </a:ext>
            </a:extLst>
          </p:cNvPr>
          <p:cNvPicPr>
            <a:picLocks noChangeAspect="1"/>
          </p:cNvPicPr>
          <p:nvPr/>
        </p:nvPicPr>
        <p:blipFill>
          <a:blip r:embed="rId25"/>
          <a:stretch>
            <a:fillRect/>
          </a:stretch>
        </p:blipFill>
        <p:spPr>
          <a:xfrm>
            <a:off x="6861400" y="1597880"/>
            <a:ext cx="126965" cy="3006000"/>
          </a:xfrm>
          <a:prstGeom prst="rect">
            <a:avLst/>
          </a:prstGeom>
        </p:spPr>
      </p:pic>
      <p:pic>
        <p:nvPicPr>
          <p:cNvPr id="2325" name="Obraz 2324">
            <a:extLst>
              <a:ext uri="{FF2B5EF4-FFF2-40B4-BE49-F238E27FC236}">
                <a16:creationId xmlns:a16="http://schemas.microsoft.com/office/drawing/2014/main" id="{ABAA0C6B-C251-84D2-F376-20132A5F78ED}"/>
              </a:ext>
            </a:extLst>
          </p:cNvPr>
          <p:cNvPicPr>
            <a:picLocks noChangeAspect="1"/>
          </p:cNvPicPr>
          <p:nvPr/>
        </p:nvPicPr>
        <p:blipFill>
          <a:blip r:embed="rId25"/>
          <a:stretch>
            <a:fillRect/>
          </a:stretch>
        </p:blipFill>
        <p:spPr>
          <a:xfrm>
            <a:off x="7080581" y="1596170"/>
            <a:ext cx="126965" cy="3006000"/>
          </a:xfrm>
          <a:prstGeom prst="rect">
            <a:avLst/>
          </a:prstGeom>
        </p:spPr>
      </p:pic>
      <p:pic>
        <p:nvPicPr>
          <p:cNvPr id="2326" name="Obraz 2325">
            <a:extLst>
              <a:ext uri="{FF2B5EF4-FFF2-40B4-BE49-F238E27FC236}">
                <a16:creationId xmlns:a16="http://schemas.microsoft.com/office/drawing/2014/main" id="{A519F2F2-028C-2C29-C877-08E7887B5CF6}"/>
              </a:ext>
            </a:extLst>
          </p:cNvPr>
          <p:cNvPicPr>
            <a:picLocks noChangeAspect="1"/>
          </p:cNvPicPr>
          <p:nvPr/>
        </p:nvPicPr>
        <p:blipFill>
          <a:blip r:embed="rId25"/>
          <a:stretch>
            <a:fillRect/>
          </a:stretch>
        </p:blipFill>
        <p:spPr>
          <a:xfrm>
            <a:off x="7315173" y="1594460"/>
            <a:ext cx="126965" cy="3006000"/>
          </a:xfrm>
          <a:prstGeom prst="rect">
            <a:avLst/>
          </a:prstGeom>
        </p:spPr>
      </p:pic>
      <p:pic>
        <p:nvPicPr>
          <p:cNvPr id="2327" name="Obraz 2326">
            <a:extLst>
              <a:ext uri="{FF2B5EF4-FFF2-40B4-BE49-F238E27FC236}">
                <a16:creationId xmlns:a16="http://schemas.microsoft.com/office/drawing/2014/main" id="{34933353-9CD5-A943-3472-07AC0B013F27}"/>
              </a:ext>
            </a:extLst>
          </p:cNvPr>
          <p:cNvPicPr>
            <a:picLocks noChangeAspect="1"/>
          </p:cNvPicPr>
          <p:nvPr/>
        </p:nvPicPr>
        <p:blipFill>
          <a:blip r:embed="rId25"/>
          <a:stretch>
            <a:fillRect/>
          </a:stretch>
        </p:blipFill>
        <p:spPr>
          <a:xfrm>
            <a:off x="7554902" y="1592750"/>
            <a:ext cx="126965" cy="3006000"/>
          </a:xfrm>
          <a:prstGeom prst="rect">
            <a:avLst/>
          </a:prstGeom>
        </p:spPr>
      </p:pic>
      <p:pic>
        <p:nvPicPr>
          <p:cNvPr id="2328" name="Obraz 2327">
            <a:extLst>
              <a:ext uri="{FF2B5EF4-FFF2-40B4-BE49-F238E27FC236}">
                <a16:creationId xmlns:a16="http://schemas.microsoft.com/office/drawing/2014/main" id="{ACAB5A41-FB16-BC13-A280-C3DB105CFE66}"/>
              </a:ext>
            </a:extLst>
          </p:cNvPr>
          <p:cNvPicPr>
            <a:picLocks noChangeAspect="1"/>
          </p:cNvPicPr>
          <p:nvPr/>
        </p:nvPicPr>
        <p:blipFill>
          <a:blip r:embed="rId25"/>
          <a:stretch>
            <a:fillRect/>
          </a:stretch>
        </p:blipFill>
        <p:spPr>
          <a:xfrm>
            <a:off x="7784357" y="1591040"/>
            <a:ext cx="126965" cy="3006000"/>
          </a:xfrm>
          <a:prstGeom prst="rect">
            <a:avLst/>
          </a:prstGeom>
        </p:spPr>
      </p:pic>
      <p:pic>
        <p:nvPicPr>
          <p:cNvPr id="2329" name="Obraz 2328">
            <a:extLst>
              <a:ext uri="{FF2B5EF4-FFF2-40B4-BE49-F238E27FC236}">
                <a16:creationId xmlns:a16="http://schemas.microsoft.com/office/drawing/2014/main" id="{51892608-2D6A-AD10-7423-6A986EADEFD3}"/>
              </a:ext>
            </a:extLst>
          </p:cNvPr>
          <p:cNvPicPr>
            <a:picLocks noChangeAspect="1"/>
          </p:cNvPicPr>
          <p:nvPr/>
        </p:nvPicPr>
        <p:blipFill>
          <a:blip r:embed="rId25"/>
          <a:stretch>
            <a:fillRect/>
          </a:stretch>
        </p:blipFill>
        <p:spPr>
          <a:xfrm>
            <a:off x="8013812" y="1589330"/>
            <a:ext cx="126965" cy="3006000"/>
          </a:xfrm>
          <a:prstGeom prst="rect">
            <a:avLst/>
          </a:prstGeom>
        </p:spPr>
      </p:pic>
      <p:pic>
        <p:nvPicPr>
          <p:cNvPr id="12" name="Obraz 11">
            <a:extLst>
              <a:ext uri="{FF2B5EF4-FFF2-40B4-BE49-F238E27FC236}">
                <a16:creationId xmlns:a16="http://schemas.microsoft.com/office/drawing/2014/main" id="{F9526FA7-E584-1D4A-0180-B3F9F222B110}"/>
              </a:ext>
            </a:extLst>
          </p:cNvPr>
          <p:cNvPicPr>
            <a:picLocks noChangeAspect="1"/>
          </p:cNvPicPr>
          <p:nvPr/>
        </p:nvPicPr>
        <p:blipFill>
          <a:blip r:embed="rId266"/>
          <a:stretch>
            <a:fillRect/>
          </a:stretch>
        </p:blipFill>
        <p:spPr>
          <a:xfrm>
            <a:off x="4565751" y="1538522"/>
            <a:ext cx="3734082" cy="3127064"/>
          </a:xfrm>
          <a:prstGeom prst="rect">
            <a:avLst/>
          </a:prstGeom>
        </p:spPr>
      </p:pic>
      <mc:AlternateContent xmlns:mc="http://schemas.openxmlformats.org/markup-compatibility/2006" xmlns:a14="http://schemas.microsoft.com/office/drawing/2010/main">
        <mc:Choice Requires="a14">
          <p:sp>
            <p:nvSpPr>
              <p:cNvPr id="4" name="Trójkąt 3">
                <a:extLst>
                  <a:ext uri="{FF2B5EF4-FFF2-40B4-BE49-F238E27FC236}">
                    <a16:creationId xmlns:a16="http://schemas.microsoft.com/office/drawing/2014/main" id="{3362E66B-3415-DECB-EFDD-59DF2548B09C}"/>
                  </a:ext>
                </a:extLst>
              </p:cNvPr>
              <p:cNvSpPr/>
              <p:nvPr/>
            </p:nvSpPr>
            <p:spPr>
              <a:xfrm>
                <a:off x="4567440" y="1667622"/>
                <a:ext cx="3524111" cy="3014979"/>
              </a:xfrm>
              <a:prstGeom prst="triangle">
                <a:avLst>
                  <a:gd name="adj" fmla="val 0"/>
                </a:avLst>
              </a:prstGeom>
              <a:solidFill>
                <a:schemeClr val="bg1">
                  <a:alpha val="9362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pl-PL" i="1">
                          <a:latin typeface="Cambria Math" panose="02040503050406030204" pitchFamily="18" charset="0"/>
                        </a:rPr>
                        <a:t>Wpisz tutaj równanie.</a:t>
                      </a:fld>
                    </m:oMath>
                  </m:oMathPara>
                </a14:m>
                <a:endParaRPr lang="pl-PL"/>
              </a:p>
            </p:txBody>
          </p:sp>
        </mc:Choice>
        <mc:Fallback xmlns="">
          <p:sp>
            <p:nvSpPr>
              <p:cNvPr id="4" name="Trójkąt 3">
                <a:extLst>
                  <a:ext uri="{FF2B5EF4-FFF2-40B4-BE49-F238E27FC236}">
                    <a16:creationId xmlns:a16="http://schemas.microsoft.com/office/drawing/2014/main" id="{3362E66B-3415-DECB-EFDD-59DF2548B09C}"/>
                  </a:ext>
                </a:extLst>
              </p:cNvPr>
              <p:cNvSpPr>
                <a:spLocks noRot="1" noChangeAspect="1" noMove="1" noResize="1" noEditPoints="1" noAdjustHandles="1" noChangeArrowheads="1" noChangeShapeType="1" noTextEdit="1"/>
              </p:cNvSpPr>
              <p:nvPr/>
            </p:nvSpPr>
            <p:spPr>
              <a:xfrm>
                <a:off x="4567440" y="1667622"/>
                <a:ext cx="3524111" cy="3014979"/>
              </a:xfrm>
              <a:prstGeom prst="triangle">
                <a:avLst>
                  <a:gd name="adj" fmla="val 0"/>
                </a:avLst>
              </a:prstGeom>
              <a:blipFill>
                <a:blip r:embed="rId267"/>
                <a:stretch>
                  <a:fillRect/>
                </a:stretch>
              </a:blipFill>
              <a:ln>
                <a:noFill/>
              </a:ln>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88C3CF38-5152-C911-14A1-BCE3BCBBE16E}"/>
                  </a:ext>
                </a:extLst>
              </p:cNvPr>
              <p:cNvSpPr txBox="1"/>
              <p:nvPr/>
            </p:nvSpPr>
            <p:spPr>
              <a:xfrm>
                <a:off x="5182503" y="3327129"/>
                <a:ext cx="843180"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pl-PL" sz="3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r>
                        <a:rPr lang="pl-PL" sz="32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oMath>
                  </m:oMathPara>
                </a14:m>
                <a:endParaRPr lang="pl-PL" sz="4000"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5" name="pole tekstowe 4">
                <a:extLst>
                  <a:ext uri="{FF2B5EF4-FFF2-40B4-BE49-F238E27FC236}">
                    <a16:creationId xmlns:a16="http://schemas.microsoft.com/office/drawing/2014/main" id="{88C3CF38-5152-C911-14A1-BCE3BCBBE16E}"/>
                  </a:ext>
                </a:extLst>
              </p:cNvPr>
              <p:cNvSpPr txBox="1">
                <a:spLocks noRot="1" noChangeAspect="1" noMove="1" noResize="1" noEditPoints="1" noAdjustHandles="1" noChangeArrowheads="1" noChangeShapeType="1" noTextEdit="1"/>
              </p:cNvSpPr>
              <p:nvPr/>
            </p:nvSpPr>
            <p:spPr>
              <a:xfrm>
                <a:off x="5182503" y="3327129"/>
                <a:ext cx="843180" cy="492443"/>
              </a:xfrm>
              <a:prstGeom prst="rect">
                <a:avLst/>
              </a:prstGeom>
              <a:blipFill>
                <a:blip r:embed="rId268"/>
                <a:stretch>
                  <a:fillRect l="-1493" t="-7692" r="-5970" b="-41026"/>
                </a:stretch>
              </a:blipFill>
            </p:spPr>
            <p:txBody>
              <a:bodyPr/>
              <a:lstStyle/>
              <a:p>
                <a:r>
                  <a:rPr lang="pl-PL">
                    <a:noFill/>
                  </a:rPr>
                  <a:t> </a:t>
                </a:r>
              </a:p>
            </p:txBody>
          </p:sp>
        </mc:Fallback>
      </mc:AlternateContent>
      <p:sp>
        <p:nvSpPr>
          <p:cNvPr id="6" name="Symbol zastępczy zawartości 4">
            <a:extLst>
              <a:ext uri="{FF2B5EF4-FFF2-40B4-BE49-F238E27FC236}">
                <a16:creationId xmlns:a16="http://schemas.microsoft.com/office/drawing/2014/main" id="{A15F9E98-4B9C-FE47-1E63-F9C342DBE3D5}"/>
              </a:ext>
            </a:extLst>
          </p:cNvPr>
          <p:cNvSpPr>
            <a:spLocks noGrp="1"/>
          </p:cNvSpPr>
          <p:nvPr>
            <p:ph sz="half" idx="1"/>
          </p:nvPr>
        </p:nvSpPr>
        <p:spPr>
          <a:xfrm>
            <a:off x="488908" y="2385334"/>
            <a:ext cx="3024051" cy="1916502"/>
          </a:xfrm>
        </p:spPr>
        <p:txBody>
          <a:bodyPr/>
          <a:lstStyle/>
          <a:p>
            <a:r>
              <a:rPr lang="pl-PL"/>
              <a:t>Softmax will normalize weights to sum up to 1, with masked = 0</a:t>
            </a:r>
            <a:endParaRPr lang="pl-PL" sz="1000" i="1"/>
          </a:p>
        </p:txBody>
      </p:sp>
    </p:spTree>
    <p:extLst>
      <p:ext uri="{BB962C8B-B14F-4D97-AF65-F5344CB8AC3E}">
        <p14:creationId xmlns:p14="http://schemas.microsoft.com/office/powerpoint/2010/main" val="255616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86F60-5ECF-EF41-ACFA-7DECCFE40FBD}"/>
            </a:ext>
          </a:extLst>
        </p:cNvPr>
        <p:cNvGrpSpPr/>
        <p:nvPr/>
      </p:nvGrpSpPr>
      <p:grpSpPr>
        <a:xfrm>
          <a:off x="0" y="0"/>
          <a:ext cx="0" cy="0"/>
          <a:chOff x="0" y="0"/>
          <a:chExt cx="0" cy="0"/>
        </a:xfrm>
      </p:grpSpPr>
      <p:sp>
        <p:nvSpPr>
          <p:cNvPr id="3" name="pole tekstowe 2">
            <a:extLst>
              <a:ext uri="{FF2B5EF4-FFF2-40B4-BE49-F238E27FC236}">
                <a16:creationId xmlns:a16="http://schemas.microsoft.com/office/drawing/2014/main" id="{E6D8041F-C3A6-83BC-76F7-CD06F7CF6E55}"/>
              </a:ext>
            </a:extLst>
          </p:cNvPr>
          <p:cNvSpPr txBox="1"/>
          <p:nvPr/>
        </p:nvSpPr>
        <p:spPr>
          <a:xfrm>
            <a:off x="2478060" y="3155561"/>
            <a:ext cx="55656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The</a:t>
            </a:r>
          </a:p>
        </p:txBody>
      </p:sp>
      <p:sp>
        <p:nvSpPr>
          <p:cNvPr id="4" name="pole tekstowe 3">
            <a:extLst>
              <a:ext uri="{FF2B5EF4-FFF2-40B4-BE49-F238E27FC236}">
                <a16:creationId xmlns:a16="http://schemas.microsoft.com/office/drawing/2014/main" id="{42E6DA48-21DE-5112-B0A7-572C7B97A395}"/>
              </a:ext>
            </a:extLst>
          </p:cNvPr>
          <p:cNvSpPr txBox="1"/>
          <p:nvPr/>
        </p:nvSpPr>
        <p:spPr>
          <a:xfrm>
            <a:off x="3197336" y="3155561"/>
            <a:ext cx="59343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goal</a:t>
            </a:r>
          </a:p>
        </p:txBody>
      </p:sp>
      <p:sp>
        <p:nvSpPr>
          <p:cNvPr id="5" name="pole tekstowe 4">
            <a:extLst>
              <a:ext uri="{FF2B5EF4-FFF2-40B4-BE49-F238E27FC236}">
                <a16:creationId xmlns:a16="http://schemas.microsoft.com/office/drawing/2014/main" id="{D75B67CD-B3E1-C11F-848C-0A852D2F031B}"/>
              </a:ext>
            </a:extLst>
          </p:cNvPr>
          <p:cNvSpPr txBox="1"/>
          <p:nvPr/>
        </p:nvSpPr>
        <p:spPr>
          <a:xfrm>
            <a:off x="3953481" y="3155561"/>
            <a:ext cx="37382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of</a:t>
            </a:r>
          </a:p>
        </p:txBody>
      </p:sp>
      <p:sp>
        <p:nvSpPr>
          <p:cNvPr id="6" name="pole tekstowe 5">
            <a:extLst>
              <a:ext uri="{FF2B5EF4-FFF2-40B4-BE49-F238E27FC236}">
                <a16:creationId xmlns:a16="http://schemas.microsoft.com/office/drawing/2014/main" id="{235135A9-E7BF-FFE0-CBCC-FD03643AE664}"/>
              </a:ext>
            </a:extLst>
          </p:cNvPr>
          <p:cNvSpPr txBox="1"/>
          <p:nvPr/>
        </p:nvSpPr>
        <p:spPr>
          <a:xfrm>
            <a:off x="4490014" y="3155561"/>
            <a:ext cx="50045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the</a:t>
            </a:r>
          </a:p>
        </p:txBody>
      </p:sp>
      <p:sp>
        <p:nvSpPr>
          <p:cNvPr id="7" name="pole tekstowe 6">
            <a:extLst>
              <a:ext uri="{FF2B5EF4-FFF2-40B4-BE49-F238E27FC236}">
                <a16:creationId xmlns:a16="http://schemas.microsoft.com/office/drawing/2014/main" id="{1418ED3A-2EB2-63D4-811D-340A81C399BB}"/>
              </a:ext>
            </a:extLst>
          </p:cNvPr>
          <p:cNvSpPr txBox="1"/>
          <p:nvPr/>
        </p:nvSpPr>
        <p:spPr>
          <a:xfrm>
            <a:off x="5153185" y="3155561"/>
            <a:ext cx="132709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transformer</a:t>
            </a:r>
          </a:p>
        </p:txBody>
      </p:sp>
      <p:sp>
        <p:nvSpPr>
          <p:cNvPr id="8" name="pole tekstowe 7">
            <a:extLst>
              <a:ext uri="{FF2B5EF4-FFF2-40B4-BE49-F238E27FC236}">
                <a16:creationId xmlns:a16="http://schemas.microsoft.com/office/drawing/2014/main" id="{A76A3D22-B21B-512B-A292-A42D22A125FC}"/>
              </a:ext>
            </a:extLst>
          </p:cNvPr>
          <p:cNvSpPr txBox="1"/>
          <p:nvPr/>
        </p:nvSpPr>
        <p:spPr>
          <a:xfrm>
            <a:off x="6642993" y="3155561"/>
            <a:ext cx="34496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is</a:t>
            </a:r>
          </a:p>
        </p:txBody>
      </p:sp>
      <p:sp>
        <p:nvSpPr>
          <p:cNvPr id="9" name="pole tekstowe 8">
            <a:extLst>
              <a:ext uri="{FF2B5EF4-FFF2-40B4-BE49-F238E27FC236}">
                <a16:creationId xmlns:a16="http://schemas.microsoft.com/office/drawing/2014/main" id="{BC4FA55B-9A04-6828-02C2-F1E68094A329}"/>
              </a:ext>
            </a:extLst>
          </p:cNvPr>
          <p:cNvSpPr txBox="1"/>
          <p:nvPr/>
        </p:nvSpPr>
        <p:spPr>
          <a:xfrm>
            <a:off x="7150672" y="3155561"/>
            <a:ext cx="37196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to</a:t>
            </a:r>
          </a:p>
        </p:txBody>
      </p:sp>
      <p:grpSp>
        <p:nvGrpSpPr>
          <p:cNvPr id="12" name="Grupa 11">
            <a:extLst>
              <a:ext uri="{FF2B5EF4-FFF2-40B4-BE49-F238E27FC236}">
                <a16:creationId xmlns:a16="http://schemas.microsoft.com/office/drawing/2014/main" id="{D185B4E5-42B8-867C-8078-FACE3049CA5D}"/>
              </a:ext>
            </a:extLst>
          </p:cNvPr>
          <p:cNvGrpSpPr/>
          <p:nvPr/>
        </p:nvGrpSpPr>
        <p:grpSpPr>
          <a:xfrm>
            <a:off x="7685344" y="2786229"/>
            <a:ext cx="913497" cy="738664"/>
            <a:chOff x="7104159" y="1830144"/>
            <a:chExt cx="913497" cy="738664"/>
          </a:xfrm>
        </p:grpSpPr>
        <p:sp>
          <p:nvSpPr>
            <p:cNvPr id="10" name="pole tekstowe 9">
              <a:extLst>
                <a:ext uri="{FF2B5EF4-FFF2-40B4-BE49-F238E27FC236}">
                  <a16:creationId xmlns:a16="http://schemas.microsoft.com/office/drawing/2014/main" id="{D0381DD2-339E-586E-2F8A-702A02CB7967}"/>
                </a:ext>
              </a:extLst>
            </p:cNvPr>
            <p:cNvSpPr txBox="1"/>
            <p:nvPr/>
          </p:nvSpPr>
          <p:spPr>
            <a:xfrm>
              <a:off x="7104159" y="2199476"/>
              <a:ext cx="913497" cy="369332"/>
            </a:xfrm>
            <a:prstGeom prst="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pl-PL" dirty="0" err="1">
                  <a:ea typeface="Helvetica Neue Condensed" panose="02000503000000020004" pitchFamily="2" charset="0"/>
                  <a:cs typeface="Helvetica Neue Condensed" panose="02000503000000020004" pitchFamily="2" charset="0"/>
                </a:rPr>
                <a:t>    </a:t>
              </a:r>
            </a:p>
          </p:txBody>
        </p:sp>
        <p:sp>
          <p:nvSpPr>
            <p:cNvPr id="11" name="pole tekstowe 10">
              <a:extLst>
                <a:ext uri="{FF2B5EF4-FFF2-40B4-BE49-F238E27FC236}">
                  <a16:creationId xmlns:a16="http://schemas.microsoft.com/office/drawing/2014/main" id="{BABBAF5A-5794-3168-DDD8-A9F065527E47}"/>
                </a:ext>
              </a:extLst>
            </p:cNvPr>
            <p:cNvSpPr txBox="1"/>
            <p:nvPr/>
          </p:nvSpPr>
          <p:spPr>
            <a:xfrm>
              <a:off x="7293045" y="1830144"/>
              <a:ext cx="535724" cy="369332"/>
            </a:xfrm>
            <a:prstGeom prst="rect">
              <a:avLst/>
            </a:prstGeom>
            <a:noFill/>
          </p:spPr>
          <p:txBody>
            <a:bodyPr wrap="none" rtlCol="0">
              <a:spAutoFit/>
            </a:bodyPr>
            <a:lstStyle/>
            <a:p>
              <a:pPr algn="l"/>
              <a:r>
                <a:rPr lang="pl-PL" dirty="0" err="1">
                  <a:solidFill>
                    <a:schemeClr val="dk1"/>
                  </a:solidFill>
                  <a:ea typeface="Helvetica Neue Condensed" panose="02000503000000020004" pitchFamily="2" charset="0"/>
                  <a:cs typeface="Helvetica Neue Condensed" panose="02000503000000020004" pitchFamily="2" charset="0"/>
                </a:rPr>
                <a:t>???</a:t>
              </a:r>
            </a:p>
          </p:txBody>
        </p:sp>
      </p:grpSp>
      <p:sp>
        <p:nvSpPr>
          <p:cNvPr id="2" name="Tytuł 1">
            <a:extLst>
              <a:ext uri="{FF2B5EF4-FFF2-40B4-BE49-F238E27FC236}">
                <a16:creationId xmlns:a16="http://schemas.microsoft.com/office/drawing/2014/main" id="{7B8F83D3-76CD-54F1-E52A-4C56AA5DECD3}"/>
              </a:ext>
            </a:extLst>
          </p:cNvPr>
          <p:cNvSpPr>
            <a:spLocks noGrp="1"/>
          </p:cNvSpPr>
          <p:nvPr>
            <p:ph type="ctrTitle"/>
          </p:nvPr>
        </p:nvSpPr>
        <p:spPr/>
        <p:txBody>
          <a:bodyPr>
            <a:normAutofit fontScale="90000"/>
          </a:bodyPr>
          <a:lstStyle/>
          <a:p>
            <a:r>
              <a:rPr lang="pl-PL"/>
              <a:t>Our goal: predict the next word…</a:t>
            </a:r>
          </a:p>
        </p:txBody>
      </p:sp>
    </p:spTree>
    <p:extLst>
      <p:ext uri="{BB962C8B-B14F-4D97-AF65-F5344CB8AC3E}">
        <p14:creationId xmlns:p14="http://schemas.microsoft.com/office/powerpoint/2010/main" val="33839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5F9AF-ADCF-CD2A-A56D-FF4C5C07DFF9}"/>
            </a:ext>
          </a:extLst>
        </p:cNvPr>
        <p:cNvGrpSpPr/>
        <p:nvPr/>
      </p:nvGrpSpPr>
      <p:grpSpPr>
        <a:xfrm>
          <a:off x="0" y="0"/>
          <a:ext cx="0" cy="0"/>
          <a:chOff x="0" y="0"/>
          <a:chExt cx="0" cy="0"/>
        </a:xfrm>
      </p:grpSpPr>
      <p:sp>
        <p:nvSpPr>
          <p:cNvPr id="11" name="Tytuł 10">
            <a:extLst>
              <a:ext uri="{FF2B5EF4-FFF2-40B4-BE49-F238E27FC236}">
                <a16:creationId xmlns:a16="http://schemas.microsoft.com/office/drawing/2014/main" id="{74D85729-9557-4B03-AA3A-0D5FCA754403}"/>
              </a:ext>
            </a:extLst>
          </p:cNvPr>
          <p:cNvSpPr>
            <a:spLocks noGrp="1"/>
          </p:cNvSpPr>
          <p:nvPr>
            <p:ph type="ctrTitle"/>
          </p:nvPr>
        </p:nvSpPr>
        <p:spPr/>
        <p:txBody>
          <a:bodyPr/>
          <a:lstStyle/>
          <a:p>
            <a:r>
              <a:rPr lang="pl-PL" dirty="0" err="1"/>
              <a:t>Step 5. Modify the meaning basing on the context</a:t>
            </a:r>
            <a:endParaRPr lang="pl-PL" dirty="0"/>
          </a:p>
        </p:txBody>
      </p:sp>
      <p:sp>
        <p:nvSpPr>
          <p:cNvPr id="2" name="Podtytuł 1">
            <a:extLst>
              <a:ext uri="{FF2B5EF4-FFF2-40B4-BE49-F238E27FC236}">
                <a16:creationId xmlns:a16="http://schemas.microsoft.com/office/drawing/2014/main" id="{618BC82C-E101-CC9D-7E22-84362DC2B513}"/>
              </a:ext>
            </a:extLst>
          </p:cNvPr>
          <p:cNvSpPr>
            <a:spLocks noGrp="1"/>
          </p:cNvSpPr>
          <p:nvPr>
            <p:ph type="subTitle" idx="1"/>
          </p:nvPr>
        </p:nvSpPr>
        <p:spPr/>
        <p:txBody>
          <a:bodyPr/>
          <a:lstStyle/>
          <a:p>
            <a:r>
              <a:rPr lang="pl-PL"/>
              <a:t>Truly, I mean sth else than you expect…</a:t>
            </a:r>
          </a:p>
        </p:txBody>
      </p:sp>
    </p:spTree>
    <p:extLst>
      <p:ext uri="{BB962C8B-B14F-4D97-AF65-F5344CB8AC3E}">
        <p14:creationId xmlns:p14="http://schemas.microsoft.com/office/powerpoint/2010/main" val="2584368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D307F-BAFA-8BC7-28B8-212B08C3ED47}"/>
            </a:ext>
          </a:extLst>
        </p:cNvPr>
        <p:cNvGrpSpPr/>
        <p:nvPr/>
      </p:nvGrpSpPr>
      <p:grpSpPr>
        <a:xfrm>
          <a:off x="0" y="0"/>
          <a:ext cx="0" cy="0"/>
          <a:chOff x="0" y="0"/>
          <a:chExt cx="0" cy="0"/>
        </a:xfrm>
      </p:grpSpPr>
      <p:pic>
        <p:nvPicPr>
          <p:cNvPr id="3" name="Obraz 2">
            <a:extLst>
              <a:ext uri="{FF2B5EF4-FFF2-40B4-BE49-F238E27FC236}">
                <a16:creationId xmlns:a16="http://schemas.microsoft.com/office/drawing/2014/main" id="{A9361D62-77E5-8BF4-A764-9BD40F3E5FE5}"/>
              </a:ext>
            </a:extLst>
          </p:cNvPr>
          <p:cNvPicPr>
            <a:picLocks noChangeAspect="1"/>
          </p:cNvPicPr>
          <p:nvPr/>
        </p:nvPicPr>
        <p:blipFill>
          <a:blip r:embed="rId2"/>
          <a:stretch>
            <a:fillRect/>
          </a:stretch>
        </p:blipFill>
        <p:spPr>
          <a:xfrm>
            <a:off x="1151578" y="494453"/>
            <a:ext cx="7057589" cy="5143500"/>
          </a:xfrm>
          <a:prstGeom prst="rect">
            <a:avLst/>
          </a:prstGeom>
          <a:scene3d>
            <a:camera prst="isometricOffAxis1Top">
              <a:rot lat="18000000" lon="18392745" rev="3600000"/>
            </a:camera>
            <a:lightRig rig="threePt" dir="t"/>
          </a:scene3d>
        </p:spPr>
      </p:pic>
      <p:cxnSp>
        <p:nvCxnSpPr>
          <p:cNvPr id="5" name="Łącznik prosty 4">
            <a:extLst>
              <a:ext uri="{FF2B5EF4-FFF2-40B4-BE49-F238E27FC236}">
                <a16:creationId xmlns:a16="http://schemas.microsoft.com/office/drawing/2014/main" id="{473CA18A-269F-2743-2192-F6E2964CD048}"/>
              </a:ext>
            </a:extLst>
          </p:cNvPr>
          <p:cNvCxnSpPr>
            <a:cxnSpLocks/>
          </p:cNvCxnSpPr>
          <p:nvPr/>
        </p:nvCxnSpPr>
        <p:spPr>
          <a:xfrm>
            <a:off x="4558452" y="1930399"/>
            <a:ext cx="47413" cy="2018453"/>
          </a:xfrm>
          <a:prstGeom prst="line">
            <a:avLst/>
          </a:prstGeom>
          <a:effectLst/>
        </p:spPr>
        <p:style>
          <a:lnRef idx="2">
            <a:schemeClr val="dk1"/>
          </a:lnRef>
          <a:fillRef idx="0">
            <a:schemeClr val="dk1"/>
          </a:fillRef>
          <a:effectRef idx="1">
            <a:schemeClr val="dk1"/>
          </a:effectRef>
          <a:fontRef idx="minor">
            <a:schemeClr val="tx1"/>
          </a:fontRef>
        </p:style>
      </p:cxnSp>
      <p:cxnSp>
        <p:nvCxnSpPr>
          <p:cNvPr id="12" name="Łącznik prosty ze strzałką 11">
            <a:extLst>
              <a:ext uri="{FF2B5EF4-FFF2-40B4-BE49-F238E27FC236}">
                <a16:creationId xmlns:a16="http://schemas.microsoft.com/office/drawing/2014/main" id="{2E9F8FA3-D172-4886-B844-ED381796AB59}"/>
              </a:ext>
            </a:extLst>
          </p:cNvPr>
          <p:cNvCxnSpPr>
            <a:cxnSpLocks/>
          </p:cNvCxnSpPr>
          <p:nvPr/>
        </p:nvCxnSpPr>
        <p:spPr>
          <a:xfrm flipV="1">
            <a:off x="3398220" y="2312020"/>
            <a:ext cx="853989" cy="36759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BE979728-7F3E-BCEF-0AA9-CEE9A696A966}"/>
              </a:ext>
            </a:extLst>
          </p:cNvPr>
          <p:cNvSpPr txBox="1"/>
          <p:nvPr/>
        </p:nvSpPr>
        <p:spPr>
          <a:xfrm>
            <a:off x="4252209" y="2067845"/>
            <a:ext cx="11496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pl-PL" b="1" dirty="0" err="1">
                <a:ea typeface="Helvetica Neue Condensed" panose="02000503000000020004" pitchFamily="2" charset="0"/>
                <a:cs typeface="Helvetica Neue Condensed" panose="02000503000000020004" pitchFamily="2" charset="0"/>
              </a:rPr>
              <a:t>Algorithm</a:t>
            </a:r>
          </a:p>
        </p:txBody>
      </p:sp>
      <p:sp>
        <p:nvSpPr>
          <p:cNvPr id="16" name="pole tekstowe 15">
            <a:extLst>
              <a:ext uri="{FF2B5EF4-FFF2-40B4-BE49-F238E27FC236}">
                <a16:creationId xmlns:a16="http://schemas.microsoft.com/office/drawing/2014/main" id="{12294FCE-94B2-092B-96ED-FA52416FC2A4}"/>
              </a:ext>
            </a:extLst>
          </p:cNvPr>
          <p:cNvSpPr txBox="1"/>
          <p:nvPr/>
        </p:nvSpPr>
        <p:spPr>
          <a:xfrm>
            <a:off x="6370544" y="2533376"/>
            <a:ext cx="241873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pl-PL" b="1"/>
              <a:t>Anthropomorphized AI</a:t>
            </a:r>
            <a:endParaRPr lang="pl-PL" b="1" dirty="0" err="1">
              <a:ea typeface="Helvetica Neue Condensed" panose="02000503000000020004" pitchFamily="2" charset="0"/>
              <a:cs typeface="Helvetica Neue Condensed" panose="02000503000000020004" pitchFamily="2" charset="0"/>
            </a:endParaRPr>
          </a:p>
        </p:txBody>
      </p:sp>
      <p:sp>
        <p:nvSpPr>
          <p:cNvPr id="17" name="pole tekstowe 16">
            <a:extLst>
              <a:ext uri="{FF2B5EF4-FFF2-40B4-BE49-F238E27FC236}">
                <a16:creationId xmlns:a16="http://schemas.microsoft.com/office/drawing/2014/main" id="{25E8C5EB-B9F1-9E05-EA81-D7FF7CB4695E}"/>
              </a:ext>
            </a:extLst>
          </p:cNvPr>
          <p:cNvSpPr txBox="1"/>
          <p:nvPr/>
        </p:nvSpPr>
        <p:spPr>
          <a:xfrm>
            <a:off x="1992001" y="2621843"/>
            <a:ext cx="140621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pl-PL" b="1" dirty="0" err="1">
                <a:ea typeface="Helvetica Neue Condensed" panose="02000503000000020004" pitchFamily="2" charset="0"/>
                <a:cs typeface="Helvetica Neue Condensed" panose="02000503000000020004" pitchFamily="2" charset="0"/>
              </a:rPr>
              <a:t>Transformer</a:t>
            </a:r>
          </a:p>
        </p:txBody>
      </p:sp>
      <p:cxnSp>
        <p:nvCxnSpPr>
          <p:cNvPr id="6" name="Łącznik prosty ze strzałką 5">
            <a:extLst>
              <a:ext uri="{FF2B5EF4-FFF2-40B4-BE49-F238E27FC236}">
                <a16:creationId xmlns:a16="http://schemas.microsoft.com/office/drawing/2014/main" id="{2051C6D9-73B2-4E64-E087-0187ADF7314D}"/>
              </a:ext>
            </a:extLst>
          </p:cNvPr>
          <p:cNvCxnSpPr>
            <a:cxnSpLocks/>
            <a:stCxn id="15" idx="3"/>
            <a:endCxn id="16" idx="1"/>
          </p:cNvCxnSpPr>
          <p:nvPr/>
        </p:nvCxnSpPr>
        <p:spPr>
          <a:xfrm>
            <a:off x="5401883" y="2252511"/>
            <a:ext cx="968661" cy="46553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ytuł 10">
            <a:extLst>
              <a:ext uri="{FF2B5EF4-FFF2-40B4-BE49-F238E27FC236}">
                <a16:creationId xmlns:a16="http://schemas.microsoft.com/office/drawing/2014/main" id="{0617476F-9CA6-16AA-96B9-22DA906248F3}"/>
              </a:ext>
            </a:extLst>
          </p:cNvPr>
          <p:cNvSpPr>
            <a:spLocks noGrp="1"/>
          </p:cNvSpPr>
          <p:nvPr>
            <p:ph type="title"/>
          </p:nvPr>
        </p:nvSpPr>
        <p:spPr/>
        <p:txBody>
          <a:bodyPr>
            <a:noAutofit/>
          </a:bodyPr>
          <a:lstStyle/>
          <a:p>
            <a:r>
              <a:rPr lang="pl-PL" sz="2400" b="1" i="0">
                <a:solidFill>
                  <a:srgbClr val="29261B"/>
                </a:solidFill>
                <a:effectLst/>
                <a:latin typeface="+mn-lt"/>
              </a:rPr>
              <a:t>The curious </a:t>
            </a:r>
            <a:r>
              <a:rPr lang="pl-PL" sz="2400" b="1" i="0">
                <a:solidFill>
                  <a:srgbClr val="C00000"/>
                </a:solidFill>
                <a:effectLst/>
                <a:latin typeface="+mn-lt"/>
              </a:rPr>
              <a:t>transformer</a:t>
            </a:r>
            <a:r>
              <a:rPr lang="pl-PL" sz="2400" b="1" i="0">
                <a:solidFill>
                  <a:srgbClr val="29261B"/>
                </a:solidFill>
                <a:effectLst/>
                <a:latin typeface="+mn-lt"/>
              </a:rPr>
              <a:t> observed the rapid progress, the complex problem, and the elegant solution.</a:t>
            </a:r>
            <a:endParaRPr lang="pl-PL" sz="2400" dirty="0">
              <a:latin typeface="+mn-lt"/>
            </a:endParaRPr>
          </a:p>
        </p:txBody>
      </p:sp>
    </p:spTree>
    <p:extLst>
      <p:ext uri="{BB962C8B-B14F-4D97-AF65-F5344CB8AC3E}">
        <p14:creationId xmlns:p14="http://schemas.microsoft.com/office/powerpoint/2010/main" val="128237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58BB3-5319-37ED-F220-626B2C723789}"/>
            </a:ext>
          </a:extLst>
        </p:cNvPr>
        <p:cNvGrpSpPr/>
        <p:nvPr/>
      </p:nvGrpSpPr>
      <p:grpSpPr>
        <a:xfrm>
          <a:off x="0" y="0"/>
          <a:ext cx="0" cy="0"/>
          <a:chOff x="0" y="0"/>
          <a:chExt cx="0" cy="0"/>
        </a:xfrm>
      </p:grpSpPr>
      <p:pic>
        <p:nvPicPr>
          <p:cNvPr id="3" name="Obraz 2">
            <a:extLst>
              <a:ext uri="{FF2B5EF4-FFF2-40B4-BE49-F238E27FC236}">
                <a16:creationId xmlns:a16="http://schemas.microsoft.com/office/drawing/2014/main" id="{AA1813F0-C022-CF55-418A-7C7F40B828CA}"/>
              </a:ext>
            </a:extLst>
          </p:cNvPr>
          <p:cNvPicPr>
            <a:picLocks noChangeAspect="1"/>
          </p:cNvPicPr>
          <p:nvPr/>
        </p:nvPicPr>
        <p:blipFill>
          <a:blip r:embed="rId2"/>
          <a:stretch>
            <a:fillRect/>
          </a:stretch>
        </p:blipFill>
        <p:spPr>
          <a:xfrm>
            <a:off x="1151578" y="494453"/>
            <a:ext cx="7057589" cy="5143500"/>
          </a:xfrm>
          <a:prstGeom prst="rect">
            <a:avLst/>
          </a:prstGeom>
          <a:scene3d>
            <a:camera prst="isometricOffAxis1Top">
              <a:rot lat="18000000" lon="18392745" rev="3600000"/>
            </a:camera>
            <a:lightRig rig="threePt" dir="t"/>
          </a:scene3d>
        </p:spPr>
      </p:pic>
      <p:cxnSp>
        <p:nvCxnSpPr>
          <p:cNvPr id="5" name="Łącznik prosty 4">
            <a:extLst>
              <a:ext uri="{FF2B5EF4-FFF2-40B4-BE49-F238E27FC236}">
                <a16:creationId xmlns:a16="http://schemas.microsoft.com/office/drawing/2014/main" id="{FD82E10E-2C40-D722-40CF-80E4D033EE72}"/>
              </a:ext>
            </a:extLst>
          </p:cNvPr>
          <p:cNvCxnSpPr>
            <a:cxnSpLocks/>
          </p:cNvCxnSpPr>
          <p:nvPr/>
        </p:nvCxnSpPr>
        <p:spPr>
          <a:xfrm>
            <a:off x="4558452" y="1930399"/>
            <a:ext cx="47413" cy="2018453"/>
          </a:xfrm>
          <a:prstGeom prst="line">
            <a:avLst/>
          </a:prstGeom>
          <a:effectLst/>
        </p:spPr>
        <p:style>
          <a:lnRef idx="2">
            <a:schemeClr val="dk1"/>
          </a:lnRef>
          <a:fillRef idx="0">
            <a:schemeClr val="dk1"/>
          </a:fillRef>
          <a:effectRef idx="1">
            <a:schemeClr val="dk1"/>
          </a:effectRef>
          <a:fontRef idx="minor">
            <a:schemeClr val="tx1"/>
          </a:fontRef>
        </p:style>
      </p:cxnSp>
      <p:cxnSp>
        <p:nvCxnSpPr>
          <p:cNvPr id="12" name="Łącznik prosty ze strzałką 11">
            <a:extLst>
              <a:ext uri="{FF2B5EF4-FFF2-40B4-BE49-F238E27FC236}">
                <a16:creationId xmlns:a16="http://schemas.microsoft.com/office/drawing/2014/main" id="{A14C0C2D-DB4E-E3E9-4349-64440DA3C57D}"/>
              </a:ext>
            </a:extLst>
          </p:cNvPr>
          <p:cNvCxnSpPr>
            <a:cxnSpLocks/>
          </p:cNvCxnSpPr>
          <p:nvPr/>
        </p:nvCxnSpPr>
        <p:spPr>
          <a:xfrm flipV="1">
            <a:off x="3398220" y="2312020"/>
            <a:ext cx="853989" cy="367596"/>
          </a:xfrm>
          <a:prstGeom prst="straightConnector1">
            <a:avLst/>
          </a:prstGeom>
          <a:ln w="2540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1E0B12A2-0F32-13FE-0BEF-3681F6A081B4}"/>
              </a:ext>
            </a:extLst>
          </p:cNvPr>
          <p:cNvSpPr txBox="1"/>
          <p:nvPr/>
        </p:nvSpPr>
        <p:spPr>
          <a:xfrm>
            <a:off x="4252209" y="2067845"/>
            <a:ext cx="11496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pl-PL" b="1" dirty="0" err="1">
                <a:ea typeface="Helvetica Neue Condensed" panose="02000503000000020004" pitchFamily="2" charset="0"/>
                <a:cs typeface="Helvetica Neue Condensed" panose="02000503000000020004" pitchFamily="2" charset="0"/>
              </a:rPr>
              <a:t>Algorithm</a:t>
            </a:r>
          </a:p>
        </p:txBody>
      </p:sp>
      <p:sp>
        <p:nvSpPr>
          <p:cNvPr id="16" name="pole tekstowe 15">
            <a:extLst>
              <a:ext uri="{FF2B5EF4-FFF2-40B4-BE49-F238E27FC236}">
                <a16:creationId xmlns:a16="http://schemas.microsoft.com/office/drawing/2014/main" id="{EA7129E6-2914-BFDD-924F-8353552D8504}"/>
              </a:ext>
            </a:extLst>
          </p:cNvPr>
          <p:cNvSpPr txBox="1"/>
          <p:nvPr/>
        </p:nvSpPr>
        <p:spPr>
          <a:xfrm>
            <a:off x="6370544" y="2533376"/>
            <a:ext cx="241873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pl-PL" b="1"/>
              <a:t>Anthropomorphized AI</a:t>
            </a:r>
            <a:endParaRPr lang="pl-PL" b="1" dirty="0" err="1">
              <a:ea typeface="Helvetica Neue Condensed" panose="02000503000000020004" pitchFamily="2" charset="0"/>
              <a:cs typeface="Helvetica Neue Condensed" panose="02000503000000020004" pitchFamily="2" charset="0"/>
            </a:endParaRPr>
          </a:p>
        </p:txBody>
      </p:sp>
      <p:sp>
        <p:nvSpPr>
          <p:cNvPr id="17" name="pole tekstowe 16">
            <a:extLst>
              <a:ext uri="{FF2B5EF4-FFF2-40B4-BE49-F238E27FC236}">
                <a16:creationId xmlns:a16="http://schemas.microsoft.com/office/drawing/2014/main" id="{FE52A54C-2CBD-9A30-1966-31FF871E8890}"/>
              </a:ext>
            </a:extLst>
          </p:cNvPr>
          <p:cNvSpPr txBox="1"/>
          <p:nvPr/>
        </p:nvSpPr>
        <p:spPr>
          <a:xfrm>
            <a:off x="1992001" y="2621843"/>
            <a:ext cx="140621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pl-PL" b="1" dirty="0" err="1">
                <a:ea typeface="Helvetica Neue Condensed" panose="02000503000000020004" pitchFamily="2" charset="0"/>
                <a:cs typeface="Helvetica Neue Condensed" panose="02000503000000020004" pitchFamily="2" charset="0"/>
              </a:rPr>
              <a:t>Transformer</a:t>
            </a:r>
          </a:p>
        </p:txBody>
      </p:sp>
      <p:cxnSp>
        <p:nvCxnSpPr>
          <p:cNvPr id="6" name="Łącznik prosty ze strzałką 5">
            <a:extLst>
              <a:ext uri="{FF2B5EF4-FFF2-40B4-BE49-F238E27FC236}">
                <a16:creationId xmlns:a16="http://schemas.microsoft.com/office/drawing/2014/main" id="{239E6150-5260-9D66-37CE-B4626071375E}"/>
              </a:ext>
            </a:extLst>
          </p:cNvPr>
          <p:cNvCxnSpPr>
            <a:cxnSpLocks/>
            <a:stCxn id="15" idx="3"/>
            <a:endCxn id="16" idx="1"/>
          </p:cNvCxnSpPr>
          <p:nvPr/>
        </p:nvCxnSpPr>
        <p:spPr>
          <a:xfrm>
            <a:off x="5401883" y="2252511"/>
            <a:ext cx="968661" cy="465531"/>
          </a:xfrm>
          <a:prstGeom prst="straightConnector1">
            <a:avLst/>
          </a:prstGeom>
          <a:ln w="2540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ytuł 10">
            <a:extLst>
              <a:ext uri="{FF2B5EF4-FFF2-40B4-BE49-F238E27FC236}">
                <a16:creationId xmlns:a16="http://schemas.microsoft.com/office/drawing/2014/main" id="{69D01A00-E138-55BD-2A9D-C7F65AA288B0}"/>
              </a:ext>
            </a:extLst>
          </p:cNvPr>
          <p:cNvSpPr>
            <a:spLocks noGrp="1"/>
          </p:cNvSpPr>
          <p:nvPr>
            <p:ph type="title"/>
          </p:nvPr>
        </p:nvSpPr>
        <p:spPr/>
        <p:txBody>
          <a:bodyPr>
            <a:noAutofit/>
          </a:bodyPr>
          <a:lstStyle/>
          <a:p>
            <a:r>
              <a:rPr lang="pl-PL" sz="2400" b="1" i="0">
                <a:solidFill>
                  <a:srgbClr val="29261B"/>
                </a:solidFill>
                <a:effectLst/>
                <a:latin typeface="+mn-lt"/>
              </a:rPr>
              <a:t>The curious </a:t>
            </a:r>
            <a:r>
              <a:rPr lang="pl-PL" sz="2400" b="1" i="0">
                <a:solidFill>
                  <a:srgbClr val="C00000"/>
                </a:solidFill>
                <a:effectLst/>
                <a:latin typeface="+mn-lt"/>
              </a:rPr>
              <a:t>transformer</a:t>
            </a:r>
            <a:r>
              <a:rPr lang="pl-PL" sz="2400" b="1" i="0">
                <a:solidFill>
                  <a:srgbClr val="29261B"/>
                </a:solidFill>
                <a:effectLst/>
                <a:latin typeface="+mn-lt"/>
              </a:rPr>
              <a:t> observed the rapid progress, the complex problem, and the elegant solution.</a:t>
            </a:r>
            <a:endParaRPr lang="pl-PL" sz="2400" dirty="0">
              <a:latin typeface="+mn-lt"/>
            </a:endParaRPr>
          </a:p>
        </p:txBody>
      </p:sp>
      <p:cxnSp>
        <p:nvCxnSpPr>
          <p:cNvPr id="2" name="Łącznik prosty ze strzałką 1">
            <a:extLst>
              <a:ext uri="{FF2B5EF4-FFF2-40B4-BE49-F238E27FC236}">
                <a16:creationId xmlns:a16="http://schemas.microsoft.com/office/drawing/2014/main" id="{04AAF4EE-70B1-3215-5A94-7A0FF20DAE01}"/>
              </a:ext>
            </a:extLst>
          </p:cNvPr>
          <p:cNvCxnSpPr>
            <a:cxnSpLocks/>
            <a:stCxn id="17" idx="3"/>
          </p:cNvCxnSpPr>
          <p:nvPr/>
        </p:nvCxnSpPr>
        <p:spPr>
          <a:xfrm flipV="1">
            <a:off x="3398220" y="2791362"/>
            <a:ext cx="2972324" cy="1514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96EC24B5-5C00-CD06-BE3D-AEAE967D3B9A}"/>
                  </a:ext>
                </a:extLst>
              </p:cNvPr>
              <p:cNvSpPr txBox="1"/>
              <p:nvPr/>
            </p:nvSpPr>
            <p:spPr>
              <a:xfrm>
                <a:off x="4015427" y="2918255"/>
                <a:ext cx="1329890" cy="318164"/>
              </a:xfrm>
              <a:prstGeom prst="rect">
                <a:avLst/>
              </a:prstGeom>
              <a:solidFill>
                <a:schemeClr val="bg1">
                  <a:alpha val="89409"/>
                </a:schemeClr>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𝑽𝒂𝒍𝒖𝒆</m:t>
                          </m:r>
                        </m:e>
                      </m:acc>
                      <m:r>
                        <a:rPr lang="pl-PL"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 ?</m:t>
                      </m:r>
                    </m:oMath>
                  </m:oMathPara>
                </a14:m>
                <a:endPar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8" name="pole tekstowe 7">
                <a:extLst>
                  <a:ext uri="{FF2B5EF4-FFF2-40B4-BE49-F238E27FC236}">
                    <a16:creationId xmlns:a16="http://schemas.microsoft.com/office/drawing/2014/main" id="{96EC24B5-5C00-CD06-BE3D-AEAE967D3B9A}"/>
                  </a:ext>
                </a:extLst>
              </p:cNvPr>
              <p:cNvSpPr txBox="1">
                <a:spLocks noRot="1" noChangeAspect="1" noMove="1" noResize="1" noEditPoints="1" noAdjustHandles="1" noChangeArrowheads="1" noChangeShapeType="1" noTextEdit="1"/>
              </p:cNvSpPr>
              <p:nvPr/>
            </p:nvSpPr>
            <p:spPr>
              <a:xfrm>
                <a:off x="4015427" y="2918255"/>
                <a:ext cx="1329890" cy="318164"/>
              </a:xfrm>
              <a:prstGeom prst="rect">
                <a:avLst/>
              </a:prstGeom>
              <a:blipFill>
                <a:blip r:embed="rId3"/>
                <a:stretch>
                  <a:fillRect b="-34615"/>
                </a:stretch>
              </a:blipFill>
            </p:spPr>
            <p:txBody>
              <a:bodyPr/>
              <a:lstStyle/>
              <a:p>
                <a:r>
                  <a:rPr lang="pl-PL">
                    <a:noFill/>
                  </a:rPr>
                  <a:t> </a:t>
                </a:r>
              </a:p>
            </p:txBody>
          </p:sp>
        </mc:Fallback>
      </mc:AlternateContent>
    </p:spTree>
    <p:extLst>
      <p:ext uri="{BB962C8B-B14F-4D97-AF65-F5344CB8AC3E}">
        <p14:creationId xmlns:p14="http://schemas.microsoft.com/office/powerpoint/2010/main" val="3474195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ideo 11" descr="Głowa piesa">
            <a:extLst>
              <a:ext uri="{FF2B5EF4-FFF2-40B4-BE49-F238E27FC236}">
                <a16:creationId xmlns:a16="http://schemas.microsoft.com/office/drawing/2014/main" id="{8BB3A61A-CC65-4560-B830-2CDCBEDBB63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b="284"/>
          <a:stretch/>
        </p:blipFill>
        <p:spPr>
          <a:xfrm>
            <a:off x="-2285" y="10"/>
            <a:ext cx="9143999" cy="5143490"/>
          </a:xfrm>
          <a:prstGeom prst="rect">
            <a:avLst/>
          </a:prstGeom>
        </p:spPr>
      </p:pic>
      <p:sp>
        <p:nvSpPr>
          <p:cNvPr id="2" name="Tytuł 1">
            <a:extLst>
              <a:ext uri="{FF2B5EF4-FFF2-40B4-BE49-F238E27FC236}">
                <a16:creationId xmlns:a16="http://schemas.microsoft.com/office/drawing/2014/main" id="{D88A4582-80B3-814A-0ADC-D52185632E14}"/>
              </a:ext>
            </a:extLst>
          </p:cNvPr>
          <p:cNvSpPr>
            <a:spLocks noGrp="1"/>
          </p:cNvSpPr>
          <p:nvPr>
            <p:ph type="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defTabSz="914400">
              <a:lnSpc>
                <a:spcPct val="90000"/>
              </a:lnSpc>
            </a:pPr>
            <a:r>
              <a:rPr lang="en-US" sz="3900">
                <a:solidFill>
                  <a:srgbClr val="FFFFFF"/>
                </a:solidFill>
                <a:latin typeface="+mj-lt"/>
                <a:ea typeface="+mj-ea"/>
                <a:cs typeface="+mj-cs"/>
              </a:rPr>
              <a:t>How?</a:t>
            </a:r>
          </a:p>
        </p:txBody>
      </p:sp>
    </p:spTree>
    <p:extLst>
      <p:ext uri="{BB962C8B-B14F-4D97-AF65-F5344CB8AC3E}">
        <p14:creationId xmlns:p14="http://schemas.microsoft.com/office/powerpoint/2010/main" val="182833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a 22">
            <a:extLst>
              <a:ext uri="{FF2B5EF4-FFF2-40B4-BE49-F238E27FC236}">
                <a16:creationId xmlns:a16="http://schemas.microsoft.com/office/drawing/2014/main" id="{5ED3A94F-E216-9FCD-54E8-1768DB8CFE36}"/>
              </a:ext>
            </a:extLst>
          </p:cNvPr>
          <p:cNvGrpSpPr/>
          <p:nvPr/>
        </p:nvGrpSpPr>
        <p:grpSpPr>
          <a:xfrm>
            <a:off x="1622702" y="2647168"/>
            <a:ext cx="5723555" cy="2304190"/>
            <a:chOff x="492508" y="2122109"/>
            <a:chExt cx="5723555" cy="2304190"/>
          </a:xfrm>
        </p:grpSpPr>
        <p:grpSp>
          <p:nvGrpSpPr>
            <p:cNvPr id="12" name="Grupa 11">
              <a:extLst>
                <a:ext uri="{FF2B5EF4-FFF2-40B4-BE49-F238E27FC236}">
                  <a16:creationId xmlns:a16="http://schemas.microsoft.com/office/drawing/2014/main" id="{2C8D24A1-EB42-259E-DE23-44BD9D38B560}"/>
                </a:ext>
              </a:extLst>
            </p:cNvPr>
            <p:cNvGrpSpPr/>
            <p:nvPr/>
          </p:nvGrpSpPr>
          <p:grpSpPr>
            <a:xfrm>
              <a:off x="492508" y="2397415"/>
              <a:ext cx="4173815" cy="1970937"/>
              <a:chOff x="-149328" y="1918237"/>
              <a:chExt cx="4173815" cy="1970937"/>
            </a:xfrm>
          </p:grpSpPr>
          <p:pic>
            <p:nvPicPr>
              <p:cNvPr id="9" name="Obraz 8">
                <a:extLst>
                  <a:ext uri="{FF2B5EF4-FFF2-40B4-BE49-F238E27FC236}">
                    <a16:creationId xmlns:a16="http://schemas.microsoft.com/office/drawing/2014/main" id="{E2F4E7EF-DB38-E091-2D2E-68D46A85EEEF}"/>
                  </a:ext>
                </a:extLst>
              </p:cNvPr>
              <p:cNvPicPr>
                <a:picLocks noChangeAspect="1"/>
              </p:cNvPicPr>
              <p:nvPr/>
            </p:nvPicPr>
            <p:blipFill>
              <a:blip r:embed="rId2"/>
              <a:stretch>
                <a:fillRect/>
              </a:stretch>
            </p:blipFill>
            <p:spPr>
              <a:xfrm>
                <a:off x="784634" y="1918238"/>
                <a:ext cx="2863289" cy="1970936"/>
              </a:xfrm>
              <a:prstGeom prst="rect">
                <a:avLst/>
              </a:prstGeom>
            </p:spPr>
          </p:pic>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BEFD8494-6637-FFFE-09FB-EE28C466B905}"/>
                      </a:ext>
                    </a:extLst>
                  </p:cNvPr>
                  <p:cNvSpPr txBox="1"/>
                  <p:nvPr/>
                </p:nvSpPr>
                <p:spPr>
                  <a:xfrm>
                    <a:off x="-149328" y="2565485"/>
                    <a:ext cx="1077356" cy="48314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28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28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2800" b="1" i="1" baseline="-25000"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𝑽</m:t>
                              </m:r>
                            </m:e>
                          </m:acc>
                        </m:oMath>
                      </m:oMathPara>
                    </a14:m>
                    <a:endParaRPr lang="pl-PL" sz="2800" dirty="0" err="1">
                      <a:solidFill>
                        <a:srgbClr val="C00000"/>
                      </a:solidFill>
                      <a:ea typeface="Helvetica Neue Condensed" panose="02000503000000020004" pitchFamily="2" charset="0"/>
                      <a:cs typeface="Helvetica Neue Condensed" panose="02000503000000020004" pitchFamily="2" charset="0"/>
                    </a:endParaRPr>
                  </a:p>
                </p:txBody>
              </p:sp>
            </mc:Choice>
            <mc:Fallback xmlns="">
              <p:sp>
                <p:nvSpPr>
                  <p:cNvPr id="10" name="pole tekstowe 9">
                    <a:extLst>
                      <a:ext uri="{FF2B5EF4-FFF2-40B4-BE49-F238E27FC236}">
                        <a16:creationId xmlns:a16="http://schemas.microsoft.com/office/drawing/2014/main" id="{BEFD8494-6637-FFFE-09FB-EE28C466B905}"/>
                      </a:ext>
                    </a:extLst>
                  </p:cNvPr>
                  <p:cNvSpPr txBox="1">
                    <a:spLocks noRot="1" noChangeAspect="1" noMove="1" noResize="1" noEditPoints="1" noAdjustHandles="1" noChangeArrowheads="1" noChangeShapeType="1" noTextEdit="1"/>
                  </p:cNvSpPr>
                  <p:nvPr/>
                </p:nvSpPr>
                <p:spPr>
                  <a:xfrm>
                    <a:off x="-149328" y="2565485"/>
                    <a:ext cx="1077356" cy="483146"/>
                  </a:xfrm>
                  <a:prstGeom prst="rect">
                    <a:avLst/>
                  </a:prstGeom>
                  <a:blipFill>
                    <a:blip r:embed="rId3"/>
                    <a:stretch>
                      <a:fillRect b="-12821"/>
                    </a:stretch>
                  </a:blipFill>
                </p:spPr>
                <p:txBody>
                  <a:bodyPr/>
                  <a:lstStyle/>
                  <a:p>
                    <a:r>
                      <a:rPr lang="pl-PL">
                        <a:noFill/>
                      </a:rPr>
                      <a:t> </a:t>
                    </a:r>
                  </a:p>
                </p:txBody>
              </p:sp>
            </mc:Fallback>
          </mc:AlternateContent>
          <p:pic>
            <p:nvPicPr>
              <p:cNvPr id="11" name="Obraz 10">
                <a:extLst>
                  <a:ext uri="{FF2B5EF4-FFF2-40B4-BE49-F238E27FC236}">
                    <a16:creationId xmlns:a16="http://schemas.microsoft.com/office/drawing/2014/main" id="{CE6D875C-B02E-96A5-3632-789C86DFDFA5}"/>
                  </a:ext>
                </a:extLst>
              </p:cNvPr>
              <p:cNvPicPr>
                <a:picLocks noChangeAspect="1"/>
              </p:cNvPicPr>
              <p:nvPr/>
            </p:nvPicPr>
            <p:blipFill>
              <a:blip r:embed="rId4"/>
              <a:stretch>
                <a:fillRect/>
              </a:stretch>
            </p:blipFill>
            <p:spPr>
              <a:xfrm>
                <a:off x="3710578" y="1918237"/>
                <a:ext cx="313909" cy="1954800"/>
              </a:xfrm>
              <a:prstGeom prst="rect">
                <a:avLst/>
              </a:prstGeom>
            </p:spPr>
          </p:pic>
        </p:grpSp>
        <p:sp>
          <p:nvSpPr>
            <p:cNvPr id="16" name="pole tekstowe 15">
              <a:extLst>
                <a:ext uri="{FF2B5EF4-FFF2-40B4-BE49-F238E27FC236}">
                  <a16:creationId xmlns:a16="http://schemas.microsoft.com/office/drawing/2014/main" id="{715F0EDD-9D18-39C0-E1A4-7FEBAF8B9DDE}"/>
                </a:ext>
              </a:extLst>
            </p:cNvPr>
            <p:cNvSpPr txBox="1"/>
            <p:nvPr/>
          </p:nvSpPr>
          <p:spPr>
            <a:xfrm>
              <a:off x="4666323" y="3134428"/>
              <a:ext cx="313909" cy="369332"/>
            </a:xfrm>
            <a:prstGeom prst="rect">
              <a:avLst/>
            </a:prstGeom>
            <a:noFill/>
          </p:spPr>
          <p:txBody>
            <a:bodyPr wrap="square">
              <a:spAutoFit/>
            </a:bodyPr>
            <a:lstStyle/>
            <a:p>
              <a:r>
                <a:rPr lang="pl-PL" sz="1800" dirty="0" err="1">
                  <a:ea typeface="Helvetica Neue Condensed" panose="02000503000000020004" pitchFamily="2" charset="0"/>
                  <a:cs typeface="Helvetica Neue Condensed" panose="02000503000000020004" pitchFamily="2" charset="0"/>
                </a:rPr>
                <a:t>=</a:t>
              </a:r>
              <a:endParaRPr lang="pl-PL"/>
            </a:p>
          </p:txBody>
        </p:sp>
        <p:pic>
          <p:nvPicPr>
            <p:cNvPr id="21" name="Obraz 20">
              <a:extLst>
                <a:ext uri="{FF2B5EF4-FFF2-40B4-BE49-F238E27FC236}">
                  <a16:creationId xmlns:a16="http://schemas.microsoft.com/office/drawing/2014/main" id="{07DC42A6-0385-FA5E-3DAE-2E0535407EC6}"/>
                </a:ext>
              </a:extLst>
            </p:cNvPr>
            <p:cNvPicPr>
              <a:picLocks noChangeAspect="1"/>
            </p:cNvPicPr>
            <p:nvPr/>
          </p:nvPicPr>
          <p:blipFill>
            <a:blip r:embed="rId5"/>
            <a:stretch>
              <a:fillRect/>
            </a:stretch>
          </p:blipFill>
          <p:spPr>
            <a:xfrm>
              <a:off x="4947270" y="2372295"/>
              <a:ext cx="317705" cy="2054004"/>
            </a:xfrm>
            <a:prstGeom prst="rect">
              <a:avLst/>
            </a:prstGeom>
          </p:spPr>
        </p:pic>
        <mc:AlternateContent xmlns:mc="http://schemas.openxmlformats.org/markup-compatibility/2006" xmlns:a14="http://schemas.microsoft.com/office/drawing/2010/main">
          <mc:Choice Requires="a14">
            <p:sp>
              <p:nvSpPr>
                <p:cNvPr id="22" name="pole tekstowe 21">
                  <a:extLst>
                    <a:ext uri="{FF2B5EF4-FFF2-40B4-BE49-F238E27FC236}">
                      <a16:creationId xmlns:a16="http://schemas.microsoft.com/office/drawing/2014/main" id="{F7BF8E7B-085F-89CC-7EB2-B433A1659E5D}"/>
                    </a:ext>
                  </a:extLst>
                </p:cNvPr>
                <p:cNvSpPr txBox="1"/>
                <p:nvPr/>
              </p:nvSpPr>
              <p:spPr>
                <a:xfrm>
                  <a:off x="4886173" y="3165434"/>
                  <a:ext cx="1329890" cy="2416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4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 </m:t>
                        </m:r>
                        <m:acc>
                          <m:accPr>
                            <m:chr m:val="⃗"/>
                            <m:ctrlPr>
                              <a:rPr lang="pl-PL" sz="14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sSub>
                              <m:sSubPr>
                                <m:ctrlPr>
                                  <a:rPr lang="pl-PL" sz="14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Pr>
                              <m:e>
                                <m:r>
                                  <a:rPr lang="pl-PL" sz="14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𝑽</m:t>
                                </m:r>
                              </m:e>
                              <m:sub>
                                <m:r>
                                  <a:rPr lang="pl-PL" sz="14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𝟐</m:t>
                                </m:r>
                              </m:sub>
                            </m:sSub>
                          </m:e>
                        </m:acc>
                      </m:oMath>
                    </m:oMathPara>
                  </a14:m>
                  <a:endParaRPr lang="pl-PL" sz="1400" b="1" baseline="-25000"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22" name="pole tekstowe 21">
                  <a:extLst>
                    <a:ext uri="{FF2B5EF4-FFF2-40B4-BE49-F238E27FC236}">
                      <a16:creationId xmlns:a16="http://schemas.microsoft.com/office/drawing/2014/main" id="{F7BF8E7B-085F-89CC-7EB2-B433A1659E5D}"/>
                    </a:ext>
                  </a:extLst>
                </p:cNvPr>
                <p:cNvSpPr txBox="1">
                  <a:spLocks noRot="1" noChangeAspect="1" noMove="1" noResize="1" noEditPoints="1" noAdjustHandles="1" noChangeArrowheads="1" noChangeShapeType="1" noTextEdit="1"/>
                </p:cNvSpPr>
                <p:nvPr/>
              </p:nvSpPr>
              <p:spPr>
                <a:xfrm>
                  <a:off x="4886173" y="3165434"/>
                  <a:ext cx="1329890" cy="241605"/>
                </a:xfrm>
                <a:prstGeom prst="rect">
                  <a:avLst/>
                </a:prstGeom>
                <a:blipFill>
                  <a:blip r:embed="rId6"/>
                  <a:stretch>
                    <a:fillRect b="-3500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1" name="pole tekstowe 40">
                  <a:extLst>
                    <a:ext uri="{FF2B5EF4-FFF2-40B4-BE49-F238E27FC236}">
                      <a16:creationId xmlns:a16="http://schemas.microsoft.com/office/drawing/2014/main" id="{D71062E0-0668-5577-1825-9CDCD11A74FF}"/>
                    </a:ext>
                  </a:extLst>
                </p:cNvPr>
                <p:cNvSpPr txBox="1"/>
                <p:nvPr/>
              </p:nvSpPr>
              <p:spPr>
                <a:xfrm>
                  <a:off x="3834250" y="2122109"/>
                  <a:ext cx="1329890" cy="2416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l-PL" sz="14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accPr>
                          <m:e>
                            <m:sSub>
                              <m:sSubPr>
                                <m:ctrlPr>
                                  <a:rPr lang="pl-PL" sz="14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Pr>
                              <m:e>
                                <m:r>
                                  <a:rPr lang="pl-PL" sz="14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𝑬</m:t>
                                </m:r>
                              </m:e>
                              <m:sub>
                                <m:r>
                                  <a:rPr lang="pl-PL" sz="1400" b="1" i="1" dirty="0" err="1" smtClean="0">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𝟐</m:t>
                                </m:r>
                              </m:sub>
                            </m:sSub>
                          </m:e>
                        </m:acc>
                      </m:oMath>
                    </m:oMathPara>
                  </a14:m>
                  <a:endParaRPr lang="pl-PL" sz="1400" b="1" baseline="-25000"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41" name="pole tekstowe 40">
                  <a:extLst>
                    <a:ext uri="{FF2B5EF4-FFF2-40B4-BE49-F238E27FC236}">
                      <a16:creationId xmlns:a16="http://schemas.microsoft.com/office/drawing/2014/main" id="{D71062E0-0668-5577-1825-9CDCD11A74FF}"/>
                    </a:ext>
                  </a:extLst>
                </p:cNvPr>
                <p:cNvSpPr txBox="1">
                  <a:spLocks noRot="1" noChangeAspect="1" noMove="1" noResize="1" noEditPoints="1" noAdjustHandles="1" noChangeArrowheads="1" noChangeShapeType="1" noTextEdit="1"/>
                </p:cNvSpPr>
                <p:nvPr/>
              </p:nvSpPr>
              <p:spPr>
                <a:xfrm>
                  <a:off x="3834250" y="2122109"/>
                  <a:ext cx="1329890" cy="241605"/>
                </a:xfrm>
                <a:prstGeom prst="rect">
                  <a:avLst/>
                </a:prstGeom>
                <a:blipFill>
                  <a:blip r:embed="rId7"/>
                  <a:stretch>
                    <a:fillRect b="-15000"/>
                  </a:stretch>
                </a:blipFill>
              </p:spPr>
              <p:txBody>
                <a:bodyPr/>
                <a:lstStyle/>
                <a:p>
                  <a:r>
                    <a:rPr lang="pl-PL">
                      <a:noFill/>
                    </a:rPr>
                    <a:t> </a:t>
                  </a:r>
                </a:p>
              </p:txBody>
            </p:sp>
          </mc:Fallback>
        </mc:AlternateContent>
      </p:grpSp>
      <p:grpSp>
        <p:nvGrpSpPr>
          <p:cNvPr id="45" name="Grupa 44">
            <a:extLst>
              <a:ext uri="{FF2B5EF4-FFF2-40B4-BE49-F238E27FC236}">
                <a16:creationId xmlns:a16="http://schemas.microsoft.com/office/drawing/2014/main" id="{01E32475-6AA0-7D9C-7CFF-E63D4A7291FC}"/>
              </a:ext>
            </a:extLst>
          </p:cNvPr>
          <p:cNvGrpSpPr/>
          <p:nvPr/>
        </p:nvGrpSpPr>
        <p:grpSpPr>
          <a:xfrm>
            <a:off x="4745261" y="4813"/>
            <a:ext cx="481657" cy="2355962"/>
            <a:chOff x="4745261" y="4813"/>
            <a:chExt cx="481657" cy="2355962"/>
          </a:xfrm>
        </p:grpSpPr>
        <p:pic>
          <p:nvPicPr>
            <p:cNvPr id="8" name="Obraz 7">
              <a:extLst>
                <a:ext uri="{FF2B5EF4-FFF2-40B4-BE49-F238E27FC236}">
                  <a16:creationId xmlns:a16="http://schemas.microsoft.com/office/drawing/2014/main" id="{71126163-14C1-FEAE-CC59-8A03F78F85B9}"/>
                </a:ext>
              </a:extLst>
            </p:cNvPr>
            <p:cNvPicPr>
              <a:picLocks noChangeAspect="1"/>
            </p:cNvPicPr>
            <p:nvPr/>
          </p:nvPicPr>
          <p:blipFill>
            <a:blip r:embed="rId8"/>
            <a:srcRect t="27614"/>
            <a:stretch/>
          </p:blipFill>
          <p:spPr>
            <a:xfrm>
              <a:off x="4745261" y="1116535"/>
              <a:ext cx="481657" cy="1244240"/>
            </a:xfrm>
            <a:prstGeom prst="rect">
              <a:avLst/>
            </a:prstGeom>
          </p:spPr>
        </p:pic>
        <p:pic>
          <p:nvPicPr>
            <p:cNvPr id="39" name="Obraz 38">
              <a:extLst>
                <a:ext uri="{FF2B5EF4-FFF2-40B4-BE49-F238E27FC236}">
                  <a16:creationId xmlns:a16="http://schemas.microsoft.com/office/drawing/2014/main" id="{F88AAFA8-BB81-C020-EA9C-261D1D3BDC48}"/>
                </a:ext>
              </a:extLst>
            </p:cNvPr>
            <p:cNvPicPr>
              <a:picLocks noChangeAspect="1"/>
            </p:cNvPicPr>
            <p:nvPr/>
          </p:nvPicPr>
          <p:blipFill>
            <a:blip r:embed="rId9"/>
            <a:stretch>
              <a:fillRect/>
            </a:stretch>
          </p:blipFill>
          <p:spPr>
            <a:xfrm>
              <a:off x="4807823" y="4813"/>
              <a:ext cx="370226" cy="1074263"/>
            </a:xfrm>
            <a:prstGeom prst="rect">
              <a:avLst/>
            </a:prstGeom>
          </p:spPr>
        </p:pic>
      </p:grpSp>
      <p:cxnSp>
        <p:nvCxnSpPr>
          <p:cNvPr id="44" name="Łącznik łamany 43">
            <a:extLst>
              <a:ext uri="{FF2B5EF4-FFF2-40B4-BE49-F238E27FC236}">
                <a16:creationId xmlns:a16="http://schemas.microsoft.com/office/drawing/2014/main" id="{B1F5A71A-967A-5AE5-3BAC-A5E9B74DC35E}"/>
              </a:ext>
            </a:extLst>
          </p:cNvPr>
          <p:cNvCxnSpPr>
            <a:cxnSpLocks/>
          </p:cNvCxnSpPr>
          <p:nvPr/>
        </p:nvCxnSpPr>
        <p:spPr>
          <a:xfrm rot="16200000" flipH="1">
            <a:off x="5101978" y="2119756"/>
            <a:ext cx="286393" cy="7684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176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CFA7-0183-B0E9-B861-3110C16E18C0}"/>
            </a:ext>
          </a:extLst>
        </p:cNvPr>
        <p:cNvGrpSpPr/>
        <p:nvPr/>
      </p:nvGrpSpPr>
      <p:grpSpPr>
        <a:xfrm>
          <a:off x="0" y="0"/>
          <a:ext cx="0" cy="0"/>
          <a:chOff x="0" y="0"/>
          <a:chExt cx="0" cy="0"/>
        </a:xfrm>
      </p:grpSpPr>
      <p:pic>
        <p:nvPicPr>
          <p:cNvPr id="2" name="Obraz 1">
            <a:extLst>
              <a:ext uri="{FF2B5EF4-FFF2-40B4-BE49-F238E27FC236}">
                <a16:creationId xmlns:a16="http://schemas.microsoft.com/office/drawing/2014/main" id="{F5D3F7B0-5E47-86D2-61DF-04C19EB374C4}"/>
              </a:ext>
            </a:extLst>
          </p:cNvPr>
          <p:cNvPicPr>
            <a:picLocks noChangeAspect="1"/>
          </p:cNvPicPr>
          <p:nvPr/>
        </p:nvPicPr>
        <p:blipFill>
          <a:blip r:embed="rId2"/>
          <a:srcRect b="3946"/>
          <a:stretch/>
        </p:blipFill>
        <p:spPr>
          <a:xfrm>
            <a:off x="3298210" y="1538522"/>
            <a:ext cx="564805" cy="3170718"/>
          </a:xfrm>
          <a:prstGeom prst="rect">
            <a:avLst/>
          </a:prstGeom>
        </p:spPr>
      </p:pic>
      <p:pic>
        <p:nvPicPr>
          <p:cNvPr id="9" name="Obraz 8">
            <a:extLst>
              <a:ext uri="{FF2B5EF4-FFF2-40B4-BE49-F238E27FC236}">
                <a16:creationId xmlns:a16="http://schemas.microsoft.com/office/drawing/2014/main" id="{688E1D99-DF98-D413-F6F1-7F686FBA49F7}"/>
              </a:ext>
            </a:extLst>
          </p:cNvPr>
          <p:cNvPicPr>
            <a:picLocks noChangeAspect="1"/>
          </p:cNvPicPr>
          <p:nvPr/>
        </p:nvPicPr>
        <p:blipFill>
          <a:blip r:embed="rId3"/>
          <a:srcRect r="4334" b="2315"/>
          <a:stretch/>
        </p:blipFill>
        <p:spPr>
          <a:xfrm>
            <a:off x="4572000" y="129447"/>
            <a:ext cx="3716740" cy="708431"/>
          </a:xfrm>
          <a:prstGeom prst="rect">
            <a:avLst/>
          </a:prstGeom>
        </p:spPr>
      </p:pic>
      <p:pic>
        <p:nvPicPr>
          <p:cNvPr id="58" name="Obraz 57">
            <a:extLst>
              <a:ext uri="{FF2B5EF4-FFF2-40B4-BE49-F238E27FC236}">
                <a16:creationId xmlns:a16="http://schemas.microsoft.com/office/drawing/2014/main" id="{5B59795E-3881-1FFC-5F60-8DBAE4680E5D}"/>
              </a:ext>
            </a:extLst>
          </p:cNvPr>
          <p:cNvPicPr>
            <a:picLocks noChangeAspect="1"/>
          </p:cNvPicPr>
          <p:nvPr/>
        </p:nvPicPr>
        <p:blipFill>
          <a:blip r:embed="rId4"/>
          <a:stretch>
            <a:fillRect/>
          </a:stretch>
        </p:blipFill>
        <p:spPr>
          <a:xfrm>
            <a:off x="4590196" y="868854"/>
            <a:ext cx="3657601" cy="660570"/>
          </a:xfrm>
          <a:prstGeom prst="rect">
            <a:avLst/>
          </a:prstGeom>
        </p:spPr>
      </p:pic>
      <p:pic>
        <p:nvPicPr>
          <p:cNvPr id="59" name="Obraz 58">
            <a:extLst>
              <a:ext uri="{FF2B5EF4-FFF2-40B4-BE49-F238E27FC236}">
                <a16:creationId xmlns:a16="http://schemas.microsoft.com/office/drawing/2014/main" id="{61C46BD6-C9C4-847F-16B3-3C98AE78E79B}"/>
              </a:ext>
            </a:extLst>
          </p:cNvPr>
          <p:cNvPicPr>
            <a:picLocks noChangeAspect="1"/>
          </p:cNvPicPr>
          <p:nvPr/>
        </p:nvPicPr>
        <p:blipFill>
          <a:blip r:embed="rId5"/>
          <a:stretch>
            <a:fillRect/>
          </a:stretch>
        </p:blipFill>
        <p:spPr>
          <a:xfrm>
            <a:off x="4050886" y="1556464"/>
            <a:ext cx="516555" cy="3096000"/>
          </a:xfrm>
          <a:prstGeom prst="rect">
            <a:avLst/>
          </a:prstGeom>
        </p:spPr>
      </p:pic>
      <mc:AlternateContent xmlns:mc="http://schemas.openxmlformats.org/markup-compatibility/2006" xmlns:a14="http://schemas.microsoft.com/office/drawing/2010/main">
        <mc:Choice Requires="a14">
          <p:sp>
            <p:nvSpPr>
              <p:cNvPr id="60" name="pole tekstowe 59">
                <a:extLst>
                  <a:ext uri="{FF2B5EF4-FFF2-40B4-BE49-F238E27FC236}">
                    <a16:creationId xmlns:a16="http://schemas.microsoft.com/office/drawing/2014/main" id="{950FE9D9-2100-4014-178C-7A810E43C8E0}"/>
                  </a:ext>
                </a:extLst>
              </p:cNvPr>
              <p:cNvSpPr txBox="1"/>
              <p:nvPr/>
            </p:nvSpPr>
            <p:spPr>
              <a:xfrm>
                <a:off x="4036566" y="1345059"/>
                <a:ext cx="516555"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𝑽</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0" name="pole tekstowe 59">
                <a:extLst>
                  <a:ext uri="{FF2B5EF4-FFF2-40B4-BE49-F238E27FC236}">
                    <a16:creationId xmlns:a16="http://schemas.microsoft.com/office/drawing/2014/main" id="{950FE9D9-2100-4014-178C-7A810E43C8E0}"/>
                  </a:ext>
                </a:extLst>
              </p:cNvPr>
              <p:cNvSpPr txBox="1">
                <a:spLocks noRot="1" noChangeAspect="1" noMove="1" noResize="1" noEditPoints="1" noAdjustHandles="1" noChangeArrowheads="1" noChangeShapeType="1" noTextEdit="1"/>
              </p:cNvSpPr>
              <p:nvPr/>
            </p:nvSpPr>
            <p:spPr>
              <a:xfrm>
                <a:off x="4036566" y="1345059"/>
                <a:ext cx="516555" cy="181268"/>
              </a:xfrm>
              <a:prstGeom prst="rect">
                <a:avLst/>
              </a:prstGeom>
              <a:blipFill>
                <a:blip r:embed="rId6"/>
                <a:stretch>
                  <a:fillRect b="-1333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1" name="pole tekstowe 60">
                <a:extLst>
                  <a:ext uri="{FF2B5EF4-FFF2-40B4-BE49-F238E27FC236}">
                    <a16:creationId xmlns:a16="http://schemas.microsoft.com/office/drawing/2014/main" id="{09FBD85C-80F0-A779-A78E-7941CE86F2B3}"/>
                  </a:ext>
                </a:extLst>
              </p:cNvPr>
              <p:cNvSpPr txBox="1"/>
              <p:nvPr/>
            </p:nvSpPr>
            <p:spPr>
              <a:xfrm>
                <a:off x="3932441" y="1162116"/>
                <a:ext cx="1077356" cy="181268"/>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05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sz="105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e>
                      </m:acc>
                    </m:oMath>
                  </m:oMathPara>
                </a14:m>
                <a:endParaRPr lang="pl-PL" sz="1050" dirty="0" err="1">
                  <a:ea typeface="Helvetica Neue Condensed" panose="02000503000000020004" pitchFamily="2" charset="0"/>
                  <a:cs typeface="Helvetica Neue Condensed" panose="02000503000000020004" pitchFamily="2" charset="0"/>
                </a:endParaRPr>
              </a:p>
            </p:txBody>
          </p:sp>
        </mc:Choice>
        <mc:Fallback xmlns="">
          <p:sp>
            <p:nvSpPr>
              <p:cNvPr id="61" name="pole tekstowe 60">
                <a:extLst>
                  <a:ext uri="{FF2B5EF4-FFF2-40B4-BE49-F238E27FC236}">
                    <a16:creationId xmlns:a16="http://schemas.microsoft.com/office/drawing/2014/main" id="{09FBD85C-80F0-A779-A78E-7941CE86F2B3}"/>
                  </a:ext>
                </a:extLst>
              </p:cNvPr>
              <p:cNvSpPr txBox="1">
                <a:spLocks noRot="1" noChangeAspect="1" noMove="1" noResize="1" noEditPoints="1" noAdjustHandles="1" noChangeArrowheads="1" noChangeShapeType="1" noTextEdit="1"/>
              </p:cNvSpPr>
              <p:nvPr/>
            </p:nvSpPr>
            <p:spPr>
              <a:xfrm>
                <a:off x="3932441" y="1162116"/>
                <a:ext cx="1077356" cy="181268"/>
              </a:xfrm>
              <a:prstGeom prst="rect">
                <a:avLst/>
              </a:prstGeom>
              <a:blipFill>
                <a:blip r:embed="rId7"/>
                <a:stretch>
                  <a:fillRect b="-26667"/>
                </a:stretch>
              </a:blipFill>
            </p:spPr>
            <p:txBody>
              <a:bodyPr/>
              <a:lstStyle/>
              <a:p>
                <a:r>
                  <a:rPr lang="pl-PL">
                    <a:noFill/>
                  </a:rPr>
                  <a:t> </a:t>
                </a:r>
              </a:p>
            </p:txBody>
          </p:sp>
        </mc:Fallback>
      </mc:AlternateContent>
      <p:pic>
        <p:nvPicPr>
          <p:cNvPr id="62" name="Obraz 61">
            <a:extLst>
              <a:ext uri="{FF2B5EF4-FFF2-40B4-BE49-F238E27FC236}">
                <a16:creationId xmlns:a16="http://schemas.microsoft.com/office/drawing/2014/main" id="{1B7680F2-46A2-5441-1D08-6E9C2D194CA9}"/>
              </a:ext>
            </a:extLst>
          </p:cNvPr>
          <p:cNvPicPr>
            <a:picLocks noChangeAspect="1"/>
          </p:cNvPicPr>
          <p:nvPr/>
        </p:nvPicPr>
        <p:blipFill>
          <a:blip r:embed="rId8"/>
          <a:stretch>
            <a:fillRect/>
          </a:stretch>
        </p:blipFill>
        <p:spPr>
          <a:xfrm>
            <a:off x="3862138" y="1565815"/>
            <a:ext cx="173414" cy="3103199"/>
          </a:xfrm>
          <a:prstGeom prst="rect">
            <a:avLst/>
          </a:prstGeom>
        </p:spPr>
      </p:pic>
      <p:pic>
        <p:nvPicPr>
          <p:cNvPr id="6" name="Obraz 5">
            <a:extLst>
              <a:ext uri="{FF2B5EF4-FFF2-40B4-BE49-F238E27FC236}">
                <a16:creationId xmlns:a16="http://schemas.microsoft.com/office/drawing/2014/main" id="{F3FC2FBE-42AE-C408-71F7-FA6B87ECBC29}"/>
              </a:ext>
            </a:extLst>
          </p:cNvPr>
          <p:cNvPicPr>
            <a:picLocks noChangeAspect="1"/>
          </p:cNvPicPr>
          <p:nvPr/>
        </p:nvPicPr>
        <p:blipFill>
          <a:blip r:embed="rId9"/>
          <a:stretch>
            <a:fillRect/>
          </a:stretch>
        </p:blipFill>
        <p:spPr>
          <a:xfrm>
            <a:off x="4547259" y="1554037"/>
            <a:ext cx="3700538" cy="3117203"/>
          </a:xfrm>
          <a:prstGeom prst="rect">
            <a:avLst/>
          </a:prstGeom>
        </p:spPr>
      </p:pic>
      <p:sp>
        <p:nvSpPr>
          <p:cNvPr id="4" name="Prostokąt 3">
            <a:extLst>
              <a:ext uri="{FF2B5EF4-FFF2-40B4-BE49-F238E27FC236}">
                <a16:creationId xmlns:a16="http://schemas.microsoft.com/office/drawing/2014/main" id="{E61BD942-7E9F-B1B4-1F3F-AFF0233D4DFA}"/>
              </a:ext>
            </a:extLst>
          </p:cNvPr>
          <p:cNvSpPr/>
          <p:nvPr/>
        </p:nvSpPr>
        <p:spPr>
          <a:xfrm>
            <a:off x="4547259" y="1538522"/>
            <a:ext cx="462538" cy="313049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FBCBB6A3-4928-5B45-8DB0-039C8CE1520B}"/>
              </a:ext>
            </a:extLst>
          </p:cNvPr>
          <p:cNvSpPr/>
          <p:nvPr/>
        </p:nvSpPr>
        <p:spPr>
          <a:xfrm>
            <a:off x="5260239" y="1547392"/>
            <a:ext cx="2987558" cy="3130492"/>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 name="Obraz 2">
            <a:extLst>
              <a:ext uri="{FF2B5EF4-FFF2-40B4-BE49-F238E27FC236}">
                <a16:creationId xmlns:a16="http://schemas.microsoft.com/office/drawing/2014/main" id="{3FF7B6DC-E5D2-BA05-5956-711C622D43CC}"/>
              </a:ext>
            </a:extLst>
          </p:cNvPr>
          <p:cNvPicPr>
            <a:picLocks noChangeAspect="1"/>
          </p:cNvPicPr>
          <p:nvPr/>
        </p:nvPicPr>
        <p:blipFill>
          <a:blip r:embed="rId10"/>
          <a:stretch>
            <a:fillRect/>
          </a:stretch>
        </p:blipFill>
        <p:spPr>
          <a:xfrm>
            <a:off x="4370168" y="1555753"/>
            <a:ext cx="205898" cy="3117204"/>
          </a:xfrm>
          <a:prstGeom prst="rect">
            <a:avLst/>
          </a:prstGeom>
        </p:spPr>
      </p:pic>
      <p:pic>
        <p:nvPicPr>
          <p:cNvPr id="5" name="Obraz 4">
            <a:extLst>
              <a:ext uri="{FF2B5EF4-FFF2-40B4-BE49-F238E27FC236}">
                <a16:creationId xmlns:a16="http://schemas.microsoft.com/office/drawing/2014/main" id="{87D6CB65-E67E-EB4B-2D04-CB10FE5AB670}"/>
              </a:ext>
            </a:extLst>
          </p:cNvPr>
          <p:cNvPicPr>
            <a:picLocks noChangeAspect="1"/>
          </p:cNvPicPr>
          <p:nvPr/>
        </p:nvPicPr>
        <p:blipFill>
          <a:blip r:embed="rId10"/>
          <a:stretch>
            <a:fillRect/>
          </a:stretch>
        </p:blipFill>
        <p:spPr>
          <a:xfrm>
            <a:off x="5329827" y="1560400"/>
            <a:ext cx="205898" cy="3117204"/>
          </a:xfrm>
          <a:prstGeom prst="rect">
            <a:avLst/>
          </a:prstGeom>
        </p:spPr>
      </p:pic>
      <p:pic>
        <p:nvPicPr>
          <p:cNvPr id="10" name="Obraz 9">
            <a:extLst>
              <a:ext uri="{FF2B5EF4-FFF2-40B4-BE49-F238E27FC236}">
                <a16:creationId xmlns:a16="http://schemas.microsoft.com/office/drawing/2014/main" id="{3B887225-FB12-2290-0F33-5DA73D4EA726}"/>
              </a:ext>
            </a:extLst>
          </p:cNvPr>
          <p:cNvPicPr>
            <a:picLocks noChangeAspect="1"/>
          </p:cNvPicPr>
          <p:nvPr/>
        </p:nvPicPr>
        <p:blipFill>
          <a:blip r:embed="rId11"/>
          <a:stretch>
            <a:fillRect/>
          </a:stretch>
        </p:blipFill>
        <p:spPr>
          <a:xfrm flipH="1">
            <a:off x="5277874" y="1631615"/>
            <a:ext cx="46397" cy="2988000"/>
          </a:xfrm>
          <a:prstGeom prst="rect">
            <a:avLst/>
          </a:prstGeom>
        </p:spPr>
      </p:pic>
      <p:pic>
        <p:nvPicPr>
          <p:cNvPr id="11" name="Obraz 10">
            <a:extLst>
              <a:ext uri="{FF2B5EF4-FFF2-40B4-BE49-F238E27FC236}">
                <a16:creationId xmlns:a16="http://schemas.microsoft.com/office/drawing/2014/main" id="{9EF28450-0922-C7A1-9230-C6892BBE946E}"/>
              </a:ext>
            </a:extLst>
          </p:cNvPr>
          <p:cNvPicPr>
            <a:picLocks noChangeAspect="1"/>
          </p:cNvPicPr>
          <p:nvPr/>
        </p:nvPicPr>
        <p:blipFill>
          <a:blip r:embed="rId12"/>
          <a:srcRect l="1" r="-9183" b="4965"/>
          <a:stretch/>
        </p:blipFill>
        <p:spPr>
          <a:xfrm>
            <a:off x="5525976" y="1681986"/>
            <a:ext cx="109182" cy="2880000"/>
          </a:xfrm>
          <a:prstGeom prst="rect">
            <a:avLst/>
          </a:prstGeom>
        </p:spPr>
      </p:pic>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91CD205D-BCAD-7255-274C-A8E26992972D}"/>
                  </a:ext>
                </a:extLst>
              </p:cNvPr>
              <p:cNvSpPr txBox="1"/>
              <p:nvPr/>
            </p:nvSpPr>
            <p:spPr>
              <a:xfrm>
                <a:off x="3038271" y="4697639"/>
                <a:ext cx="4572000" cy="4047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a:p>
            </p:txBody>
          </p:sp>
        </mc:Choice>
        <mc:Fallback xmlns="">
          <p:sp>
            <p:nvSpPr>
              <p:cNvPr id="13" name="pole tekstowe 12">
                <a:extLst>
                  <a:ext uri="{FF2B5EF4-FFF2-40B4-BE49-F238E27FC236}">
                    <a16:creationId xmlns:a16="http://schemas.microsoft.com/office/drawing/2014/main" id="{91CD205D-BCAD-7255-274C-A8E26992972D}"/>
                  </a:ext>
                </a:extLst>
              </p:cNvPr>
              <p:cNvSpPr txBox="1">
                <a:spLocks noRot="1" noChangeAspect="1" noMove="1" noResize="1" noEditPoints="1" noAdjustHandles="1" noChangeArrowheads="1" noChangeShapeType="1" noTextEdit="1"/>
              </p:cNvSpPr>
              <p:nvPr/>
            </p:nvSpPr>
            <p:spPr>
              <a:xfrm>
                <a:off x="3038271" y="4697639"/>
                <a:ext cx="4572000" cy="404791"/>
              </a:xfrm>
              <a:prstGeom prst="rect">
                <a:avLst/>
              </a:prstGeom>
              <a:blipFill>
                <a:blip r:embed="rId1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4" name="pole tekstowe 13">
                <a:extLst>
                  <a:ext uri="{FF2B5EF4-FFF2-40B4-BE49-F238E27FC236}">
                    <a16:creationId xmlns:a16="http://schemas.microsoft.com/office/drawing/2014/main" id="{D56E1461-C160-AF9F-8C66-B2AA0DF52059}"/>
                  </a:ext>
                </a:extLst>
              </p:cNvPr>
              <p:cNvSpPr txBox="1"/>
              <p:nvPr/>
            </p:nvSpPr>
            <p:spPr>
              <a:xfrm>
                <a:off x="454121" y="2836696"/>
                <a:ext cx="2147342" cy="425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m:t>
                          </m:r>
                          <m:r>
                            <a:rPr lang="pl-PL" b="1" i="1" baseline="-25000" dirty="0" err="1">
                              <a:latin typeface="Cambria Math" panose="02040503050406030204" pitchFamily="18" charset="0"/>
                              <a:ea typeface="Helvetica Neue Condensed" panose="02000503000000020004" pitchFamily="2" charset="0"/>
                              <a:cs typeface="Helvetica Neue Condensed" panose="02000503000000020004" pitchFamily="2" charset="0"/>
                            </a:rPr>
                            <m:t>𝟑</m:t>
                          </m:r>
                        </m:e>
                      </m:acc>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m:t>
                      </m:r>
                      <m:acc>
                        <m:accPr>
                          <m:chr m:val="⃗"/>
                          <m:ctrlP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b="1" i="1" baseline="-25000" dirty="0" err="1">
                              <a:latin typeface="Cambria Math" panose="02040503050406030204" pitchFamily="18" charset="0"/>
                              <a:ea typeface="Helvetica Neue Condensed" panose="02000503000000020004" pitchFamily="2" charset="0"/>
                              <a:cs typeface="Helvetica Neue Condensed" panose="02000503000000020004" pitchFamily="2" charset="0"/>
                            </a:rPr>
                            <m:t>𝟑</m:t>
                          </m:r>
                        </m:e>
                      </m:acc>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m:t>
                      </m:r>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𝟑</m:t>
                          </m:r>
                        </m:e>
                      </m:acc>
                    </m:oMath>
                  </m:oMathPara>
                </a14:m>
                <a:endParaRPr lang="pl-PL"/>
              </a:p>
            </p:txBody>
          </p:sp>
        </mc:Choice>
        <mc:Fallback xmlns="">
          <p:sp>
            <p:nvSpPr>
              <p:cNvPr id="14" name="pole tekstowe 13">
                <a:extLst>
                  <a:ext uri="{FF2B5EF4-FFF2-40B4-BE49-F238E27FC236}">
                    <a16:creationId xmlns:a16="http://schemas.microsoft.com/office/drawing/2014/main" id="{D56E1461-C160-AF9F-8C66-B2AA0DF52059}"/>
                  </a:ext>
                </a:extLst>
              </p:cNvPr>
              <p:cNvSpPr txBox="1">
                <a:spLocks noRot="1" noChangeAspect="1" noMove="1" noResize="1" noEditPoints="1" noAdjustHandles="1" noChangeArrowheads="1" noChangeShapeType="1" noTextEdit="1"/>
              </p:cNvSpPr>
              <p:nvPr/>
            </p:nvSpPr>
            <p:spPr>
              <a:xfrm>
                <a:off x="454121" y="2836696"/>
                <a:ext cx="2147342" cy="425822"/>
              </a:xfrm>
              <a:prstGeom prst="rect">
                <a:avLst/>
              </a:prstGeom>
              <a:blipFill>
                <a:blip r:embed="rId14"/>
                <a:stretch>
                  <a:fillRect/>
                </a:stretch>
              </a:blipFill>
            </p:spPr>
            <p:txBody>
              <a:bodyPr/>
              <a:lstStyle/>
              <a:p>
                <a:r>
                  <a:rPr lang="pl-PL">
                    <a:noFill/>
                  </a:rPr>
                  <a:t> </a:t>
                </a:r>
              </a:p>
            </p:txBody>
          </p:sp>
        </mc:Fallback>
      </mc:AlternateContent>
      <p:sp>
        <p:nvSpPr>
          <p:cNvPr id="15" name="pole tekstowe 14">
            <a:extLst>
              <a:ext uri="{FF2B5EF4-FFF2-40B4-BE49-F238E27FC236}">
                <a16:creationId xmlns:a16="http://schemas.microsoft.com/office/drawing/2014/main" id="{0813E2F4-AA8A-C52C-98EB-1032CB2A1112}"/>
              </a:ext>
            </a:extLst>
          </p:cNvPr>
          <p:cNvSpPr txBox="1"/>
          <p:nvPr/>
        </p:nvSpPr>
        <p:spPr>
          <a:xfrm>
            <a:off x="649953" y="1724562"/>
            <a:ext cx="1823513" cy="369332"/>
          </a:xfrm>
          <a:prstGeom prst="rect">
            <a:avLst/>
          </a:prstGeom>
          <a:noFill/>
        </p:spPr>
        <p:txBody>
          <a:bodyPr wrap="none" rtlCol="0">
            <a:spAutoFit/>
          </a:bodyPr>
          <a:lstStyle/>
          <a:p>
            <a:pPr algn="l"/>
            <a:r>
              <a:rPr lang="pl-PL" b="1" dirty="0" err="1">
                <a:ea typeface="Helvetica Neue Condensed" panose="02000503000000020004" pitchFamily="2" charset="0"/>
                <a:cs typeface="Helvetica Neue Condensed" panose="02000503000000020004" pitchFamily="2" charset="0"/>
              </a:rPr>
              <a:t>Attention scores</a:t>
            </a:r>
          </a:p>
        </p:txBody>
      </p:sp>
      <p:cxnSp>
        <p:nvCxnSpPr>
          <p:cNvPr id="17" name="Łącznik łamany 16">
            <a:extLst>
              <a:ext uri="{FF2B5EF4-FFF2-40B4-BE49-F238E27FC236}">
                <a16:creationId xmlns:a16="http://schemas.microsoft.com/office/drawing/2014/main" id="{D07FEC3E-FD0C-8740-BC73-6B7C5A200EA0}"/>
              </a:ext>
            </a:extLst>
          </p:cNvPr>
          <p:cNvCxnSpPr>
            <a:cxnSpLocks/>
            <a:stCxn id="15" idx="3"/>
          </p:cNvCxnSpPr>
          <p:nvPr/>
        </p:nvCxnSpPr>
        <p:spPr>
          <a:xfrm>
            <a:off x="2473466" y="1909228"/>
            <a:ext cx="2479941" cy="1194540"/>
          </a:xfrm>
          <a:prstGeom prst="bentConnector3">
            <a:avLst>
              <a:gd name="adj1" fmla="val 2555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pole tekstowe 19">
                <a:extLst>
                  <a:ext uri="{FF2B5EF4-FFF2-40B4-BE49-F238E27FC236}">
                    <a16:creationId xmlns:a16="http://schemas.microsoft.com/office/drawing/2014/main" id="{D0F5A9F0-2023-255C-376B-511FD588FCF8}"/>
                  </a:ext>
                </a:extLst>
              </p:cNvPr>
              <p:cNvSpPr txBox="1"/>
              <p:nvPr/>
            </p:nvSpPr>
            <p:spPr>
              <a:xfrm>
                <a:off x="424223" y="613065"/>
                <a:ext cx="2701450" cy="425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m:t>
                          </m:r>
                        </m:e>
                      </m:acc>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m:t>
                      </m:r>
                      <m:acc>
                        <m:accPr>
                          <m:chr m:val="⃗"/>
                          <m:ctrlP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𝑬</m:t>
                          </m:r>
                        </m:e>
                      </m:acc>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m:t>
                      </m:r>
                      <m:acc>
                        <m:accPr>
                          <m:chr m:val="⃗"/>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𝒂𝒕𝒕𝒆𝒏𝒕𝒊𝒐𝒏</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𝑽</m:t>
                          </m:r>
                        </m:e>
                      </m:acc>
                    </m:oMath>
                  </m:oMathPara>
                </a14:m>
                <a:endParaRPr lang="pl-PL"/>
              </a:p>
            </p:txBody>
          </p:sp>
        </mc:Choice>
        <mc:Fallback xmlns="">
          <p:sp>
            <p:nvSpPr>
              <p:cNvPr id="20" name="pole tekstowe 19">
                <a:extLst>
                  <a:ext uri="{FF2B5EF4-FFF2-40B4-BE49-F238E27FC236}">
                    <a16:creationId xmlns:a16="http://schemas.microsoft.com/office/drawing/2014/main" id="{D0F5A9F0-2023-255C-376B-511FD588FCF8}"/>
                  </a:ext>
                </a:extLst>
              </p:cNvPr>
              <p:cNvSpPr txBox="1">
                <a:spLocks noRot="1" noChangeAspect="1" noMove="1" noResize="1" noEditPoints="1" noAdjustHandles="1" noChangeArrowheads="1" noChangeShapeType="1" noTextEdit="1"/>
              </p:cNvSpPr>
              <p:nvPr/>
            </p:nvSpPr>
            <p:spPr>
              <a:xfrm>
                <a:off x="424223" y="613065"/>
                <a:ext cx="2701450" cy="425822"/>
              </a:xfrm>
              <a:prstGeom prst="rect">
                <a:avLst/>
              </a:prstGeom>
              <a:blipFill>
                <a:blip r:embed="rId15"/>
                <a:stretch>
                  <a:fillRect b="-14706"/>
                </a:stretch>
              </a:blipFill>
            </p:spPr>
            <p:txBody>
              <a:bodyPr/>
              <a:lstStyle/>
              <a:p>
                <a:r>
                  <a:rPr lang="pl-PL">
                    <a:noFill/>
                  </a:rPr>
                  <a:t> </a:t>
                </a:r>
              </a:p>
            </p:txBody>
          </p:sp>
        </mc:Fallback>
      </mc:AlternateContent>
    </p:spTree>
    <p:extLst>
      <p:ext uri="{BB962C8B-B14F-4D97-AF65-F5344CB8AC3E}">
        <p14:creationId xmlns:p14="http://schemas.microsoft.com/office/powerpoint/2010/main" val="3931185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0EB2E-11B0-227F-D40F-645998696CA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 name="pole tekstowe 69">
                <a:extLst>
                  <a:ext uri="{FF2B5EF4-FFF2-40B4-BE49-F238E27FC236}">
                    <a16:creationId xmlns:a16="http://schemas.microsoft.com/office/drawing/2014/main" id="{C02EF6BC-5BE2-2E40-5694-FDB5BF4716FB}"/>
                  </a:ext>
                </a:extLst>
              </p:cNvPr>
              <p:cNvSpPr txBox="1"/>
              <p:nvPr/>
            </p:nvSpPr>
            <p:spPr>
              <a:xfrm>
                <a:off x="2811658" y="1807488"/>
                <a:ext cx="4674014" cy="66646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𝑨𝒕𝒕𝒆𝒏𝒕𝒊𝒐𝒏</m:t>
                      </m:r>
                      <m:d>
                        <m:dPr>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dPr>
                        <m:e>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𝑲</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𝑽</m:t>
                          </m:r>
                        </m:e>
                      </m:d>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m:t>
                      </m:r>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𝒔𝒐𝒇𝒕𝒎𝒂𝒙</m:t>
                      </m:r>
                      <m:d>
                        <m:dPr>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dPr>
                        <m:e>
                          <m:f>
                            <m:fPr>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fPr>
                            <m:num>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𝑸𝑲</m:t>
                              </m:r>
                            </m:num>
                            <m:den>
                              <m:rad>
                                <m:radPr>
                                  <m:degHide m:val="on"/>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radPr>
                                <m:deg/>
                                <m:e>
                                  <m:sSub>
                                    <m:sSubPr>
                                      <m:ctrlP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sSubPr>
                                    <m:e>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𝒅</m:t>
                                      </m:r>
                                    </m:e>
                                    <m:sub>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𝒌</m:t>
                                      </m:r>
                                    </m:sub>
                                  </m:sSub>
                                </m:e>
                              </m:rad>
                            </m:den>
                          </m:f>
                        </m:e>
                      </m:d>
                      <m:r>
                        <a:rPr lang="pl-PL"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𝑽</m:t>
                      </m:r>
                    </m:oMath>
                  </m:oMathPara>
                </a14:m>
                <a:endPar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mc:Choice>
        <mc:Fallback xmlns="">
          <p:sp>
            <p:nvSpPr>
              <p:cNvPr id="70" name="pole tekstowe 69">
                <a:extLst>
                  <a:ext uri="{FF2B5EF4-FFF2-40B4-BE49-F238E27FC236}">
                    <a16:creationId xmlns:a16="http://schemas.microsoft.com/office/drawing/2014/main" id="{C02EF6BC-5BE2-2E40-5694-FDB5BF4716FB}"/>
                  </a:ext>
                </a:extLst>
              </p:cNvPr>
              <p:cNvSpPr txBox="1">
                <a:spLocks noRot="1" noChangeAspect="1" noMove="1" noResize="1" noEditPoints="1" noAdjustHandles="1" noChangeArrowheads="1" noChangeShapeType="1" noTextEdit="1"/>
              </p:cNvSpPr>
              <p:nvPr/>
            </p:nvSpPr>
            <p:spPr>
              <a:xfrm>
                <a:off x="2811658" y="1807488"/>
                <a:ext cx="4674014" cy="666464"/>
              </a:xfrm>
              <a:prstGeom prst="rect">
                <a:avLst/>
              </a:prstGeom>
              <a:blipFill>
                <a:blip r:embed="rId2"/>
                <a:stretch>
                  <a:fillRect b="-5660"/>
                </a:stretch>
              </a:blipFill>
            </p:spPr>
            <p:txBody>
              <a:bodyPr/>
              <a:lstStyle/>
              <a:p>
                <a:r>
                  <a:rPr lang="pl-PL">
                    <a:noFill/>
                  </a:rPr>
                  <a:t> </a:t>
                </a:r>
              </a:p>
            </p:txBody>
          </p:sp>
        </mc:Fallback>
      </mc:AlternateContent>
      <p:sp>
        <p:nvSpPr>
          <p:cNvPr id="71" name="pole tekstowe 70">
            <a:extLst>
              <a:ext uri="{FF2B5EF4-FFF2-40B4-BE49-F238E27FC236}">
                <a16:creationId xmlns:a16="http://schemas.microsoft.com/office/drawing/2014/main" id="{AFA0E490-A0F0-BE2B-D6F3-1AF3150BDC36}"/>
              </a:ext>
            </a:extLst>
          </p:cNvPr>
          <p:cNvSpPr txBox="1"/>
          <p:nvPr/>
        </p:nvSpPr>
        <p:spPr>
          <a:xfrm>
            <a:off x="3253819" y="3129498"/>
            <a:ext cx="3789692" cy="369332"/>
          </a:xfrm>
          <a:prstGeom prst="rect">
            <a:avLst/>
          </a:prstGeom>
          <a:noFill/>
        </p:spPr>
        <p:txBody>
          <a:bodyPr wrap="none" rtlCol="0">
            <a:spAutoFit/>
          </a:bodyPr>
          <a:lstStyle/>
          <a:p>
            <a:pPr algn="l"/>
            <a:r>
              <a:rPr lang="pl-PL" b="1" dirty="0" err="1">
                <a:ea typeface="Helvetica Neue Condensed" panose="02000503000000020004" pitchFamily="2" charset="0"/>
                <a:cs typeface="Helvetica Neue Condensed" panose="02000503000000020004" pitchFamily="2" charset="0"/>
              </a:rPr>
              <a:t>Q, K, V: learnt matrices, parameters</a:t>
            </a:r>
          </a:p>
        </p:txBody>
      </p:sp>
    </p:spTree>
    <p:extLst>
      <p:ext uri="{BB962C8B-B14F-4D97-AF65-F5344CB8AC3E}">
        <p14:creationId xmlns:p14="http://schemas.microsoft.com/office/powerpoint/2010/main" val="28947543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A00CE-ED87-EE0D-C7F2-C38AC2B9B3F1}"/>
            </a:ext>
          </a:extLst>
        </p:cNvPr>
        <p:cNvGrpSpPr/>
        <p:nvPr/>
      </p:nvGrpSpPr>
      <p:grpSpPr>
        <a:xfrm>
          <a:off x="0" y="0"/>
          <a:ext cx="0" cy="0"/>
          <a:chOff x="0" y="0"/>
          <a:chExt cx="0" cy="0"/>
        </a:xfrm>
      </p:grpSpPr>
      <p:sp>
        <p:nvSpPr>
          <p:cNvPr id="11" name="Tytuł 10">
            <a:extLst>
              <a:ext uri="{FF2B5EF4-FFF2-40B4-BE49-F238E27FC236}">
                <a16:creationId xmlns:a16="http://schemas.microsoft.com/office/drawing/2014/main" id="{7ECE3283-0039-3D72-CACF-5FE940ECD404}"/>
              </a:ext>
            </a:extLst>
          </p:cNvPr>
          <p:cNvSpPr>
            <a:spLocks noGrp="1"/>
          </p:cNvSpPr>
          <p:nvPr>
            <p:ph type="title"/>
          </p:nvPr>
        </p:nvSpPr>
        <p:spPr>
          <a:xfrm>
            <a:off x="457200" y="1602293"/>
            <a:ext cx="8229600" cy="857250"/>
          </a:xfrm>
        </p:spPr>
        <p:txBody>
          <a:bodyPr/>
          <a:lstStyle/>
          <a:p>
            <a:r>
              <a:rPr lang="pl-PL" dirty="0" err="1"/>
              <a:t>Multi-head attention</a:t>
            </a:r>
            <a:endParaRPr lang="pl-PL" dirty="0"/>
          </a:p>
        </p:txBody>
      </p:sp>
    </p:spTree>
    <p:extLst>
      <p:ext uri="{BB962C8B-B14F-4D97-AF65-F5344CB8AC3E}">
        <p14:creationId xmlns:p14="http://schemas.microsoft.com/office/powerpoint/2010/main" val="31404142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01740-EFEB-E214-934E-19123366931F}"/>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C4EA4473-3609-C0AE-1B28-20B463218B6F}"/>
              </a:ext>
            </a:extLst>
          </p:cNvPr>
          <p:cNvSpPr>
            <a:spLocks noGrp="1"/>
          </p:cNvSpPr>
          <p:nvPr>
            <p:ph type="ctrTitle"/>
          </p:nvPr>
        </p:nvSpPr>
        <p:spPr/>
        <p:txBody>
          <a:bodyPr>
            <a:normAutofit fontScale="90000"/>
          </a:bodyPr>
          <a:lstStyle/>
          <a:p>
            <a:r>
              <a:rPr lang="pl-PL"/>
              <a:t>A single-head </a:t>
            </a:r>
            <a:br>
              <a:rPr lang="pl-PL"/>
            </a:br>
            <a:r>
              <a:rPr lang="pl-PL"/>
              <a:t>in a nutshell</a:t>
            </a:r>
          </a:p>
        </p:txBody>
      </p:sp>
      <p:sp>
        <p:nvSpPr>
          <p:cNvPr id="7" name="Symbol zastępczy zawartości 6">
            <a:extLst>
              <a:ext uri="{FF2B5EF4-FFF2-40B4-BE49-F238E27FC236}">
                <a16:creationId xmlns:a16="http://schemas.microsoft.com/office/drawing/2014/main" id="{2886799A-9052-2A9E-8EB1-60A7C7D0E776}"/>
              </a:ext>
            </a:extLst>
          </p:cNvPr>
          <p:cNvSpPr>
            <a:spLocks noGrp="1"/>
          </p:cNvSpPr>
          <p:nvPr>
            <p:ph sz="half" idx="1"/>
          </p:nvPr>
        </p:nvSpPr>
        <p:spPr/>
        <p:txBody>
          <a:bodyPr/>
          <a:lstStyle/>
          <a:p>
            <a:endParaRPr lang="pl-PL"/>
          </a:p>
        </p:txBody>
      </p:sp>
      <p:grpSp>
        <p:nvGrpSpPr>
          <p:cNvPr id="46" name="Grupa 45">
            <a:extLst>
              <a:ext uri="{FF2B5EF4-FFF2-40B4-BE49-F238E27FC236}">
                <a16:creationId xmlns:a16="http://schemas.microsoft.com/office/drawing/2014/main" id="{C74CDAA0-4F87-6C7A-A331-FB5CC825AB9B}"/>
              </a:ext>
            </a:extLst>
          </p:cNvPr>
          <p:cNvGrpSpPr/>
          <p:nvPr/>
        </p:nvGrpSpPr>
        <p:grpSpPr>
          <a:xfrm>
            <a:off x="5728840" y="1126954"/>
            <a:ext cx="1835167" cy="3848518"/>
            <a:chOff x="4310787" y="596419"/>
            <a:chExt cx="1835167" cy="4388647"/>
          </a:xfrm>
        </p:grpSpPr>
        <p:pic>
          <p:nvPicPr>
            <p:cNvPr id="8" name="Obraz 7">
              <a:extLst>
                <a:ext uri="{FF2B5EF4-FFF2-40B4-BE49-F238E27FC236}">
                  <a16:creationId xmlns:a16="http://schemas.microsoft.com/office/drawing/2014/main" id="{8B9FC988-A4ED-679A-ADD6-116BB6ABC08D}"/>
                </a:ext>
              </a:extLst>
            </p:cNvPr>
            <p:cNvPicPr>
              <a:picLocks noChangeAspect="1"/>
            </p:cNvPicPr>
            <p:nvPr/>
          </p:nvPicPr>
          <p:blipFill>
            <a:blip r:embed="rId2"/>
            <a:stretch>
              <a:fillRect/>
            </a:stretch>
          </p:blipFill>
          <p:spPr>
            <a:xfrm>
              <a:off x="4448831" y="1127000"/>
              <a:ext cx="1448733" cy="1431486"/>
            </a:xfrm>
            <a:prstGeom prst="rect">
              <a:avLst/>
            </a:prstGeom>
          </p:spPr>
        </p:pic>
        <mc:AlternateContent xmlns:mc="http://schemas.openxmlformats.org/markup-compatibility/2006" xmlns:a14="http://schemas.microsoft.com/office/drawing/2010/main">
          <mc:Choice Requires="a14">
            <p:sp>
              <p:nvSpPr>
                <p:cNvPr id="9" name="pole tekstowe 8">
                  <a:extLst>
                    <a:ext uri="{FF2B5EF4-FFF2-40B4-BE49-F238E27FC236}">
                      <a16:creationId xmlns:a16="http://schemas.microsoft.com/office/drawing/2014/main" id="{43121445-8E67-7DF1-8E15-1203A49725E4}"/>
                    </a:ext>
                  </a:extLst>
                </p:cNvPr>
                <p:cNvSpPr txBox="1"/>
                <p:nvPr/>
              </p:nvSpPr>
              <p:spPr>
                <a:xfrm>
                  <a:off x="4763704" y="596419"/>
                  <a:ext cx="1077356" cy="315875"/>
                </a:xfrm>
                <a:prstGeom prst="rect">
                  <a:avLst/>
                </a:prstGeom>
                <a:noFill/>
              </p:spPr>
              <p:txBody>
                <a:bodyPr wrap="square" lIns="0" tIns="0" rIns="0" bIns="0" rtlCol="0">
                  <a:spAutoFit/>
                </a:bodyPr>
                <a:lstStyle/>
                <a:p>
                  <a14:m>
                    <m:oMath xmlns:m="http://schemas.openxmlformats.org/officeDocument/2006/math">
                      <m:r>
                        <a:rPr lang="pl-PL" b="1"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b="1" i="1" baseline="-25000"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𝑲</m:t>
                      </m:r>
                    </m:oMath>
                  </a14:m>
                  <a:r>
                    <a:rPr lang="pl-PL" b="1" dirty="0" err="1">
                      <a:solidFill>
                        <a:srgbClr val="C00000"/>
                      </a:solidFill>
                      <a:ea typeface="Helvetica Neue Condensed" panose="02000503000000020004" pitchFamily="2" charset="0"/>
                      <a:cs typeface="Helvetica Neue Condensed" panose="02000503000000020004" pitchFamily="2" charset="0"/>
                    </a:rPr>
                    <a:t>  </a:t>
                  </a:r>
                  <a14:m>
                    <m:oMath xmlns:m="http://schemas.openxmlformats.org/officeDocument/2006/math">
                      <m:r>
                        <a:rPr lang="pl-PL" b="1"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b="1" i="1" baseline="-25000"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𝑸</m:t>
                      </m:r>
                    </m:oMath>
                  </a14:m>
                  <a:endParaRPr lang="pl-PL" dirty="0" err="1">
                    <a:solidFill>
                      <a:srgbClr val="C00000"/>
                    </a:solidFill>
                    <a:ea typeface="Helvetica Neue Condensed" panose="02000503000000020004" pitchFamily="2" charset="0"/>
                    <a:cs typeface="Helvetica Neue Condensed" panose="02000503000000020004" pitchFamily="2" charset="0"/>
                  </a:endParaRPr>
                </a:p>
              </p:txBody>
            </p:sp>
          </mc:Choice>
          <mc:Fallback xmlns="">
            <p:sp>
              <p:nvSpPr>
                <p:cNvPr id="9" name="pole tekstowe 8">
                  <a:extLst>
                    <a:ext uri="{FF2B5EF4-FFF2-40B4-BE49-F238E27FC236}">
                      <a16:creationId xmlns:a16="http://schemas.microsoft.com/office/drawing/2014/main" id="{43121445-8E67-7DF1-8E15-1203A49725E4}"/>
                    </a:ext>
                  </a:extLst>
                </p:cNvPr>
                <p:cNvSpPr txBox="1">
                  <a:spLocks noRot="1" noChangeAspect="1" noMove="1" noResize="1" noEditPoints="1" noAdjustHandles="1" noChangeArrowheads="1" noChangeShapeType="1" noTextEdit="1"/>
                </p:cNvSpPr>
                <p:nvPr/>
              </p:nvSpPr>
              <p:spPr>
                <a:xfrm>
                  <a:off x="4763704" y="596419"/>
                  <a:ext cx="1077356" cy="315875"/>
                </a:xfrm>
                <a:prstGeom prst="rect">
                  <a:avLst/>
                </a:prstGeom>
                <a:blipFill>
                  <a:blip r:embed="rId3"/>
                  <a:stretch>
                    <a:fillRect l="-6977" b="-26087"/>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1" name="pole tekstowe 40">
                  <a:extLst>
                    <a:ext uri="{FF2B5EF4-FFF2-40B4-BE49-F238E27FC236}">
                      <a16:creationId xmlns:a16="http://schemas.microsoft.com/office/drawing/2014/main" id="{C2E1E916-087F-95CB-8E1D-11B02D5696E1}"/>
                    </a:ext>
                  </a:extLst>
                </p:cNvPr>
                <p:cNvSpPr txBox="1"/>
                <p:nvPr/>
              </p:nvSpPr>
              <p:spPr>
                <a:xfrm>
                  <a:off x="4590083" y="2913362"/>
                  <a:ext cx="1166227" cy="421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b="1"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𝑾</m:t>
                        </m:r>
                        <m:r>
                          <a:rPr lang="pl-PL" b="1" i="1" baseline="-25000"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𝑽</m:t>
                        </m:r>
                      </m:oMath>
                    </m:oMathPara>
                  </a14:m>
                  <a:endParaRPr lang="pl-PL"/>
                </a:p>
              </p:txBody>
            </p:sp>
          </mc:Choice>
          <mc:Fallback xmlns="">
            <p:sp>
              <p:nvSpPr>
                <p:cNvPr id="41" name="pole tekstowe 40">
                  <a:extLst>
                    <a:ext uri="{FF2B5EF4-FFF2-40B4-BE49-F238E27FC236}">
                      <a16:creationId xmlns:a16="http://schemas.microsoft.com/office/drawing/2014/main" id="{C2E1E916-087F-95CB-8E1D-11B02D5696E1}"/>
                    </a:ext>
                  </a:extLst>
                </p:cNvPr>
                <p:cNvSpPr txBox="1">
                  <a:spLocks noRot="1" noChangeAspect="1" noMove="1" noResize="1" noEditPoints="1" noAdjustHandles="1" noChangeArrowheads="1" noChangeShapeType="1" noTextEdit="1"/>
                </p:cNvSpPr>
                <p:nvPr/>
              </p:nvSpPr>
              <p:spPr>
                <a:xfrm>
                  <a:off x="4590083" y="2913362"/>
                  <a:ext cx="1166227" cy="421167"/>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42" name="pole tekstowe 41">
                  <a:extLst>
                    <a:ext uri="{FF2B5EF4-FFF2-40B4-BE49-F238E27FC236}">
                      <a16:creationId xmlns:a16="http://schemas.microsoft.com/office/drawing/2014/main" id="{25B971FB-237D-6578-BC6E-F41AB8F8C14A}"/>
                    </a:ext>
                  </a:extLst>
                </p:cNvPr>
                <p:cNvSpPr txBox="1"/>
                <p:nvPr/>
              </p:nvSpPr>
              <p:spPr>
                <a:xfrm>
                  <a:off x="4590082" y="3706330"/>
                  <a:ext cx="1166227" cy="4047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m:oMathPara>
                  </a14:m>
                  <a:endParaRPr lang="pl-PL"/>
                </a:p>
              </p:txBody>
            </p:sp>
          </mc:Choice>
          <mc:Fallback xmlns="">
            <p:sp>
              <p:nvSpPr>
                <p:cNvPr id="42" name="pole tekstowe 41">
                  <a:extLst>
                    <a:ext uri="{FF2B5EF4-FFF2-40B4-BE49-F238E27FC236}">
                      <a16:creationId xmlns:a16="http://schemas.microsoft.com/office/drawing/2014/main" id="{25B971FB-237D-6578-BC6E-F41AB8F8C14A}"/>
                    </a:ext>
                  </a:extLst>
                </p:cNvPr>
                <p:cNvSpPr txBox="1">
                  <a:spLocks noRot="1" noChangeAspect="1" noMove="1" noResize="1" noEditPoints="1" noAdjustHandles="1" noChangeArrowheads="1" noChangeShapeType="1" noTextEdit="1"/>
                </p:cNvSpPr>
                <p:nvPr/>
              </p:nvSpPr>
              <p:spPr>
                <a:xfrm>
                  <a:off x="4590082" y="3706330"/>
                  <a:ext cx="1166227" cy="404791"/>
                </a:xfrm>
                <a:prstGeom prst="rect">
                  <a:avLst/>
                </a:prstGeom>
                <a:blipFill>
                  <a:blip r:embed="rId5"/>
                  <a:stretch>
                    <a:fillRect b="-10345"/>
                  </a:stretch>
                </a:blipFill>
              </p:spPr>
              <p:txBody>
                <a:bodyPr/>
                <a:lstStyle/>
                <a:p>
                  <a:r>
                    <a:rPr lang="pl-PL">
                      <a:noFill/>
                    </a:rPr>
                    <a:t> </a:t>
                  </a:r>
                </a:p>
              </p:txBody>
            </p:sp>
          </mc:Fallback>
        </mc:AlternateContent>
        <p:cxnSp>
          <p:nvCxnSpPr>
            <p:cNvPr id="44" name="Łącznik prosty ze strzałką 43">
              <a:extLst>
                <a:ext uri="{FF2B5EF4-FFF2-40B4-BE49-F238E27FC236}">
                  <a16:creationId xmlns:a16="http://schemas.microsoft.com/office/drawing/2014/main" id="{6DE09F3E-BBEC-8666-D037-5EF74CFB921D}"/>
                </a:ext>
              </a:extLst>
            </p:cNvPr>
            <p:cNvCxnSpPr>
              <a:stCxn id="8" idx="2"/>
              <a:endCxn id="41" idx="0"/>
            </p:cNvCxnSpPr>
            <p:nvPr/>
          </p:nvCxnSpPr>
          <p:spPr>
            <a:xfrm flipH="1">
              <a:off x="5173197" y="2558486"/>
              <a:ext cx="1" cy="354876"/>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5" name="Łącznik prosty ze strzałką 44">
              <a:extLst>
                <a:ext uri="{FF2B5EF4-FFF2-40B4-BE49-F238E27FC236}">
                  <a16:creationId xmlns:a16="http://schemas.microsoft.com/office/drawing/2014/main" id="{AE7DB087-63F0-25B0-0D3C-BF5C815D1678}"/>
                </a:ext>
              </a:extLst>
            </p:cNvPr>
            <p:cNvCxnSpPr/>
            <p:nvPr/>
          </p:nvCxnSpPr>
          <p:spPr>
            <a:xfrm flipH="1">
              <a:off x="5173194" y="3351454"/>
              <a:ext cx="1" cy="354876"/>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pole tekstowe 46">
                  <a:extLst>
                    <a:ext uri="{FF2B5EF4-FFF2-40B4-BE49-F238E27FC236}">
                      <a16:creationId xmlns:a16="http://schemas.microsoft.com/office/drawing/2014/main" id="{0D989202-4312-EFE9-FEAE-2B67D3668B43}"/>
                    </a:ext>
                  </a:extLst>
                </p:cNvPr>
                <p:cNvSpPr txBox="1"/>
                <p:nvPr/>
              </p:nvSpPr>
              <p:spPr>
                <a:xfrm>
                  <a:off x="4310787" y="4523464"/>
                  <a:ext cx="1835167" cy="4616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sSupPr>
                          <m:e>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e>
                          <m:sup>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m:t>
                            </m:r>
                          </m:sup>
                        </m:sSup>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m:t>
                        </m:r>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m:oMathPara>
                  </a14:m>
                  <a:endParaRPr lang="pl-PL"/>
                </a:p>
              </p:txBody>
            </p:sp>
          </mc:Choice>
          <mc:Fallback xmlns="">
            <p:sp>
              <p:nvSpPr>
                <p:cNvPr id="47" name="pole tekstowe 46">
                  <a:extLst>
                    <a:ext uri="{FF2B5EF4-FFF2-40B4-BE49-F238E27FC236}">
                      <a16:creationId xmlns:a16="http://schemas.microsoft.com/office/drawing/2014/main" id="{0D989202-4312-EFE9-FEAE-2B67D3668B43}"/>
                    </a:ext>
                  </a:extLst>
                </p:cNvPr>
                <p:cNvSpPr txBox="1">
                  <a:spLocks noRot="1" noChangeAspect="1" noMove="1" noResize="1" noEditPoints="1" noAdjustHandles="1" noChangeArrowheads="1" noChangeShapeType="1" noTextEdit="1"/>
                </p:cNvSpPr>
                <p:nvPr/>
              </p:nvSpPr>
              <p:spPr>
                <a:xfrm>
                  <a:off x="4310787" y="4523464"/>
                  <a:ext cx="1835167" cy="461602"/>
                </a:xfrm>
                <a:prstGeom prst="rect">
                  <a:avLst/>
                </a:prstGeom>
                <a:blipFill>
                  <a:blip r:embed="rId6"/>
                  <a:stretch>
                    <a:fillRect b="-15625"/>
                  </a:stretch>
                </a:blipFill>
              </p:spPr>
              <p:txBody>
                <a:bodyPr/>
                <a:lstStyle/>
                <a:p>
                  <a:r>
                    <a:rPr lang="pl-PL">
                      <a:noFill/>
                    </a:rPr>
                    <a:t> </a:t>
                  </a:r>
                </a:p>
              </p:txBody>
            </p:sp>
          </mc:Fallback>
        </mc:AlternateContent>
        <p:cxnSp>
          <p:nvCxnSpPr>
            <p:cNvPr id="48" name="Łącznik prosty ze strzałką 47">
              <a:extLst>
                <a:ext uri="{FF2B5EF4-FFF2-40B4-BE49-F238E27FC236}">
                  <a16:creationId xmlns:a16="http://schemas.microsoft.com/office/drawing/2014/main" id="{1B0FA2EE-37AE-36FF-D31C-8C12AE1177B2}"/>
                </a:ext>
              </a:extLst>
            </p:cNvPr>
            <p:cNvCxnSpPr/>
            <p:nvPr/>
          </p:nvCxnSpPr>
          <p:spPr>
            <a:xfrm flipH="1">
              <a:off x="5173194" y="4146285"/>
              <a:ext cx="1" cy="354876"/>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p:grpSp>
      <p:pic>
        <p:nvPicPr>
          <p:cNvPr id="49" name="Obraz 48">
            <a:extLst>
              <a:ext uri="{FF2B5EF4-FFF2-40B4-BE49-F238E27FC236}">
                <a16:creationId xmlns:a16="http://schemas.microsoft.com/office/drawing/2014/main" id="{D4E05440-5601-0270-DAE0-68B7ABA23C12}"/>
              </a:ext>
            </a:extLst>
          </p:cNvPr>
          <p:cNvPicPr>
            <a:picLocks noChangeAspect="1"/>
          </p:cNvPicPr>
          <p:nvPr/>
        </p:nvPicPr>
        <p:blipFill>
          <a:blip r:embed="rId7"/>
          <a:stretch>
            <a:fillRect/>
          </a:stretch>
        </p:blipFill>
        <p:spPr>
          <a:xfrm>
            <a:off x="5928270" y="530829"/>
            <a:ext cx="1325953" cy="122971"/>
          </a:xfrm>
          <a:prstGeom prst="rect">
            <a:avLst/>
          </a:prstGeom>
        </p:spPr>
      </p:pic>
      <p:cxnSp>
        <p:nvCxnSpPr>
          <p:cNvPr id="50" name="Łącznik prosty ze strzałką 49">
            <a:extLst>
              <a:ext uri="{FF2B5EF4-FFF2-40B4-BE49-F238E27FC236}">
                <a16:creationId xmlns:a16="http://schemas.microsoft.com/office/drawing/2014/main" id="{E32DA5B3-4C28-A25F-4A65-303AB1F673C1}"/>
              </a:ext>
            </a:extLst>
          </p:cNvPr>
          <p:cNvCxnSpPr/>
          <p:nvPr/>
        </p:nvCxnSpPr>
        <p:spPr>
          <a:xfrm flipH="1">
            <a:off x="6591246" y="750720"/>
            <a:ext cx="1" cy="311200"/>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pole tekstowe 51">
                <a:extLst>
                  <a:ext uri="{FF2B5EF4-FFF2-40B4-BE49-F238E27FC236}">
                    <a16:creationId xmlns:a16="http://schemas.microsoft.com/office/drawing/2014/main" id="{DFAF6CD3-7FC9-7C1A-091E-954BC8E1851E}"/>
                  </a:ext>
                </a:extLst>
              </p:cNvPr>
              <p:cNvSpPr txBox="1"/>
              <p:nvPr/>
            </p:nvSpPr>
            <p:spPr>
              <a:xfrm>
                <a:off x="6352866" y="99256"/>
                <a:ext cx="476759"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m:oMathPara>
                </a14:m>
                <a:endParaRPr lang="pl-PL"/>
              </a:p>
            </p:txBody>
          </p:sp>
        </mc:Choice>
        <mc:Fallback xmlns="">
          <p:sp>
            <p:nvSpPr>
              <p:cNvPr id="52" name="pole tekstowe 51">
                <a:extLst>
                  <a:ext uri="{FF2B5EF4-FFF2-40B4-BE49-F238E27FC236}">
                    <a16:creationId xmlns:a16="http://schemas.microsoft.com/office/drawing/2014/main" id="{DFAF6CD3-7FC9-7C1A-091E-954BC8E1851E}"/>
                  </a:ext>
                </a:extLst>
              </p:cNvPr>
              <p:cNvSpPr txBox="1">
                <a:spLocks noRot="1" noChangeAspect="1" noMove="1" noResize="1" noEditPoints="1" noAdjustHandles="1" noChangeArrowheads="1" noChangeShapeType="1" noTextEdit="1"/>
              </p:cNvSpPr>
              <p:nvPr/>
            </p:nvSpPr>
            <p:spPr>
              <a:xfrm>
                <a:off x="6352866" y="99256"/>
                <a:ext cx="476759" cy="402931"/>
              </a:xfrm>
              <a:prstGeom prst="rect">
                <a:avLst/>
              </a:prstGeom>
              <a:blipFill>
                <a:blip r:embed="rId8"/>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432358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48C19-A22E-A6A4-4AA6-125CA58C245E}"/>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B784D4D-962F-BEEB-12F4-2B9129783D98}"/>
              </a:ext>
            </a:extLst>
          </p:cNvPr>
          <p:cNvSpPr>
            <a:spLocks noGrp="1"/>
          </p:cNvSpPr>
          <p:nvPr>
            <p:ph type="ctrTitle"/>
          </p:nvPr>
        </p:nvSpPr>
        <p:spPr/>
        <p:txBody>
          <a:bodyPr>
            <a:normAutofit fontScale="90000"/>
          </a:bodyPr>
          <a:lstStyle/>
          <a:p>
            <a:r>
              <a:rPr lang="pl-PL"/>
              <a:t>Tokens may be related in many different ways…</a:t>
            </a:r>
          </a:p>
        </p:txBody>
      </p:sp>
      <p:pic>
        <p:nvPicPr>
          <p:cNvPr id="3" name="Obraz 2">
            <a:extLst>
              <a:ext uri="{FF2B5EF4-FFF2-40B4-BE49-F238E27FC236}">
                <a16:creationId xmlns:a16="http://schemas.microsoft.com/office/drawing/2014/main" id="{0745BE20-6654-24BF-0940-440CE3368294}"/>
              </a:ext>
            </a:extLst>
          </p:cNvPr>
          <p:cNvPicPr>
            <a:picLocks noChangeAspect="1"/>
          </p:cNvPicPr>
          <p:nvPr/>
        </p:nvPicPr>
        <p:blipFill>
          <a:blip r:embed="rId2"/>
          <a:stretch>
            <a:fillRect/>
          </a:stretch>
        </p:blipFill>
        <p:spPr>
          <a:xfrm>
            <a:off x="3602482" y="1120095"/>
            <a:ext cx="4855718" cy="1813809"/>
          </a:xfrm>
          <a:prstGeom prst="rect">
            <a:avLst/>
          </a:prstGeom>
        </p:spPr>
      </p:pic>
    </p:spTree>
    <p:extLst>
      <p:ext uri="{BB962C8B-B14F-4D97-AF65-F5344CB8AC3E}">
        <p14:creationId xmlns:p14="http://schemas.microsoft.com/office/powerpoint/2010/main" val="540357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8DA3F-F005-5CAA-F86E-A57DAEE6817B}"/>
            </a:ext>
          </a:extLst>
        </p:cNvPr>
        <p:cNvGrpSpPr/>
        <p:nvPr/>
      </p:nvGrpSpPr>
      <p:grpSpPr>
        <a:xfrm>
          <a:off x="0" y="0"/>
          <a:ext cx="0" cy="0"/>
          <a:chOff x="0" y="0"/>
          <a:chExt cx="0" cy="0"/>
        </a:xfrm>
      </p:grpSpPr>
      <p:sp>
        <p:nvSpPr>
          <p:cNvPr id="3" name="Prostokąt 2">
            <a:extLst>
              <a:ext uri="{FF2B5EF4-FFF2-40B4-BE49-F238E27FC236}">
                <a16:creationId xmlns:a16="http://schemas.microsoft.com/office/drawing/2014/main" id="{0B8D09C9-FC23-C23F-CFFD-752B4E2C4F7E}"/>
              </a:ext>
            </a:extLst>
          </p:cNvPr>
          <p:cNvSpPr/>
          <p:nvPr/>
        </p:nvSpPr>
        <p:spPr>
          <a:xfrm>
            <a:off x="343259" y="1394769"/>
            <a:ext cx="3600000" cy="1745999"/>
          </a:xfrm>
          <a:prstGeom prst="rect">
            <a:avLst/>
          </a:prstGeom>
          <a:solidFill>
            <a:schemeClr val="bg1">
              <a:lumMod val="75000"/>
              <a:alpha val="82159"/>
            </a:schemeClr>
          </a:solidFill>
          <a:ln>
            <a:noFill/>
          </a:ln>
          <a:scene3d>
            <a:camera prst="isometricRightUp">
              <a:rot lat="1200000" lon="18600000" rev="0"/>
            </a:camera>
            <a:lightRig rig="threePt" dir="t"/>
          </a:scene3d>
          <a:sp3d extrusionH="355600" contourW="6350">
            <a:bevelT w="50800" h="6350"/>
            <a:extrusionClr>
              <a:schemeClr val="bg1">
                <a:lumMod val="7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7E2C800B-A72C-5194-EF49-9F2ECC6899C2}"/>
              </a:ext>
            </a:extLst>
          </p:cNvPr>
          <p:cNvSpPr/>
          <p:nvPr/>
        </p:nvSpPr>
        <p:spPr>
          <a:xfrm>
            <a:off x="1027775" y="1547169"/>
            <a:ext cx="3600000" cy="1745999"/>
          </a:xfrm>
          <a:prstGeom prst="rect">
            <a:avLst/>
          </a:prstGeom>
          <a:solidFill>
            <a:schemeClr val="bg1">
              <a:lumMod val="75000"/>
              <a:alpha val="82159"/>
            </a:schemeClr>
          </a:solidFill>
          <a:ln>
            <a:noFill/>
          </a:ln>
          <a:scene3d>
            <a:camera prst="isometricRightUp">
              <a:rot lat="1200000" lon="18600000" rev="0"/>
            </a:camera>
            <a:lightRig rig="threePt" dir="t"/>
          </a:scene3d>
          <a:sp3d extrusionH="355600" contourW="6350">
            <a:bevelT w="50800" h="6350"/>
            <a:extrusionClr>
              <a:schemeClr val="bg1">
                <a:lumMod val="7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a:extLst>
              <a:ext uri="{FF2B5EF4-FFF2-40B4-BE49-F238E27FC236}">
                <a16:creationId xmlns:a16="http://schemas.microsoft.com/office/drawing/2014/main" id="{3490B090-B37C-CED3-842D-42775B7109B2}"/>
              </a:ext>
            </a:extLst>
          </p:cNvPr>
          <p:cNvSpPr/>
          <p:nvPr/>
        </p:nvSpPr>
        <p:spPr>
          <a:xfrm>
            <a:off x="1712291" y="1714559"/>
            <a:ext cx="3600000" cy="1745999"/>
          </a:xfrm>
          <a:prstGeom prst="rect">
            <a:avLst/>
          </a:prstGeom>
          <a:solidFill>
            <a:schemeClr val="bg1">
              <a:lumMod val="75000"/>
              <a:alpha val="82159"/>
            </a:schemeClr>
          </a:solidFill>
          <a:ln>
            <a:noFill/>
          </a:ln>
          <a:scene3d>
            <a:camera prst="isometricRightUp">
              <a:rot lat="1200000" lon="18600000" rev="0"/>
            </a:camera>
            <a:lightRig rig="threePt" dir="t"/>
          </a:scene3d>
          <a:sp3d extrusionH="355600" contourW="6350">
            <a:bevelT w="50800" h="6350"/>
            <a:extrusionClr>
              <a:schemeClr val="bg1">
                <a:lumMod val="7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a:extLst>
              <a:ext uri="{FF2B5EF4-FFF2-40B4-BE49-F238E27FC236}">
                <a16:creationId xmlns:a16="http://schemas.microsoft.com/office/drawing/2014/main" id="{54165D6B-DBDF-C4EA-F8E6-99BEFC9BDB20}"/>
              </a:ext>
            </a:extLst>
          </p:cNvPr>
          <p:cNvSpPr/>
          <p:nvPr/>
        </p:nvSpPr>
        <p:spPr>
          <a:xfrm>
            <a:off x="2404302" y="1866959"/>
            <a:ext cx="3600000" cy="1745999"/>
          </a:xfrm>
          <a:prstGeom prst="rect">
            <a:avLst/>
          </a:prstGeom>
          <a:solidFill>
            <a:schemeClr val="bg1">
              <a:lumMod val="75000"/>
              <a:alpha val="82159"/>
            </a:schemeClr>
          </a:solidFill>
          <a:ln>
            <a:noFill/>
          </a:ln>
          <a:scene3d>
            <a:camera prst="isometricRightUp">
              <a:rot lat="1200000" lon="18600000" rev="0"/>
            </a:camera>
            <a:lightRig rig="threePt" dir="t"/>
          </a:scene3d>
          <a:sp3d extrusionH="355600" contourW="6350">
            <a:bevelT w="50800" h="6350"/>
            <a:extrusionClr>
              <a:schemeClr val="bg1">
                <a:lumMod val="7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5" name="Obraz 14">
            <a:extLst>
              <a:ext uri="{FF2B5EF4-FFF2-40B4-BE49-F238E27FC236}">
                <a16:creationId xmlns:a16="http://schemas.microsoft.com/office/drawing/2014/main" id="{F3ACA252-D9C4-6986-1164-95B34FA77CB2}"/>
              </a:ext>
            </a:extLst>
          </p:cNvPr>
          <p:cNvPicPr>
            <a:picLocks noChangeAspect="1"/>
          </p:cNvPicPr>
          <p:nvPr/>
        </p:nvPicPr>
        <p:blipFill>
          <a:blip r:embed="rId2"/>
          <a:stretch>
            <a:fillRect/>
          </a:stretch>
        </p:blipFill>
        <p:spPr>
          <a:xfrm>
            <a:off x="98801" y="464896"/>
            <a:ext cx="3348093" cy="641674"/>
          </a:xfrm>
          <a:prstGeom prst="rect">
            <a:avLst/>
          </a:prstGeom>
          <a:scene3d>
            <a:camera prst="orthographicFront">
              <a:rot lat="1200000" lon="18600000" rev="0"/>
            </a:camera>
            <a:lightRig rig="threePt" dir="t"/>
          </a:scene3d>
        </p:spPr>
      </p:pic>
      <p:cxnSp>
        <p:nvCxnSpPr>
          <p:cNvPr id="18" name="Łącznik prosty 17">
            <a:extLst>
              <a:ext uri="{FF2B5EF4-FFF2-40B4-BE49-F238E27FC236}">
                <a16:creationId xmlns:a16="http://schemas.microsoft.com/office/drawing/2014/main" id="{8EC0709E-22C7-8B7F-F898-0D31A1C4F69B}"/>
              </a:ext>
            </a:extLst>
          </p:cNvPr>
          <p:cNvCxnSpPr>
            <a:cxnSpLocks/>
          </p:cNvCxnSpPr>
          <p:nvPr/>
        </p:nvCxnSpPr>
        <p:spPr>
          <a:xfrm>
            <a:off x="1108283" y="1220926"/>
            <a:ext cx="0" cy="460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Łącznik prosty 20">
            <a:extLst>
              <a:ext uri="{FF2B5EF4-FFF2-40B4-BE49-F238E27FC236}">
                <a16:creationId xmlns:a16="http://schemas.microsoft.com/office/drawing/2014/main" id="{EAFA5C42-1F38-DAF4-405C-8E5368EE3632}"/>
              </a:ext>
            </a:extLst>
          </p:cNvPr>
          <p:cNvCxnSpPr>
            <a:cxnSpLocks/>
          </p:cNvCxnSpPr>
          <p:nvPr/>
        </p:nvCxnSpPr>
        <p:spPr>
          <a:xfrm>
            <a:off x="1310063" y="1144830"/>
            <a:ext cx="0" cy="460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Łącznik prosty 21">
            <a:extLst>
              <a:ext uri="{FF2B5EF4-FFF2-40B4-BE49-F238E27FC236}">
                <a16:creationId xmlns:a16="http://schemas.microsoft.com/office/drawing/2014/main" id="{ED131CA6-1606-874C-2CD9-D89A3AAEEBEE}"/>
              </a:ext>
            </a:extLst>
          </p:cNvPr>
          <p:cNvCxnSpPr>
            <a:cxnSpLocks/>
          </p:cNvCxnSpPr>
          <p:nvPr/>
        </p:nvCxnSpPr>
        <p:spPr>
          <a:xfrm>
            <a:off x="1499387" y="1060893"/>
            <a:ext cx="0" cy="460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Łącznik prosty 22">
            <a:extLst>
              <a:ext uri="{FF2B5EF4-FFF2-40B4-BE49-F238E27FC236}">
                <a16:creationId xmlns:a16="http://schemas.microsoft.com/office/drawing/2014/main" id="{B8667E3D-1968-75C9-C966-795653F1E65F}"/>
              </a:ext>
            </a:extLst>
          </p:cNvPr>
          <p:cNvCxnSpPr>
            <a:cxnSpLocks/>
          </p:cNvCxnSpPr>
          <p:nvPr/>
        </p:nvCxnSpPr>
        <p:spPr>
          <a:xfrm>
            <a:off x="1845336" y="934387"/>
            <a:ext cx="0" cy="460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Łącznik prosty 23">
            <a:extLst>
              <a:ext uri="{FF2B5EF4-FFF2-40B4-BE49-F238E27FC236}">
                <a16:creationId xmlns:a16="http://schemas.microsoft.com/office/drawing/2014/main" id="{96DA2859-DA67-8A98-3895-6ADDA4224FF3}"/>
              </a:ext>
            </a:extLst>
          </p:cNvPr>
          <p:cNvCxnSpPr>
            <a:cxnSpLocks/>
          </p:cNvCxnSpPr>
          <p:nvPr/>
        </p:nvCxnSpPr>
        <p:spPr>
          <a:xfrm>
            <a:off x="2176879" y="792457"/>
            <a:ext cx="0" cy="460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Łącznik prosty 24">
            <a:extLst>
              <a:ext uri="{FF2B5EF4-FFF2-40B4-BE49-F238E27FC236}">
                <a16:creationId xmlns:a16="http://schemas.microsoft.com/office/drawing/2014/main" id="{C3CE79D7-61C4-2205-8931-2FFD50BCFF6B}"/>
              </a:ext>
            </a:extLst>
          </p:cNvPr>
          <p:cNvCxnSpPr>
            <a:cxnSpLocks/>
          </p:cNvCxnSpPr>
          <p:nvPr/>
        </p:nvCxnSpPr>
        <p:spPr>
          <a:xfrm>
            <a:off x="2346772" y="717644"/>
            <a:ext cx="0" cy="460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Łącznik prosty 25">
            <a:extLst>
              <a:ext uri="{FF2B5EF4-FFF2-40B4-BE49-F238E27FC236}">
                <a16:creationId xmlns:a16="http://schemas.microsoft.com/office/drawing/2014/main" id="{F2CDA6D2-4387-175A-5390-94ADE398BE92}"/>
              </a:ext>
            </a:extLst>
          </p:cNvPr>
          <p:cNvCxnSpPr>
            <a:cxnSpLocks/>
          </p:cNvCxnSpPr>
          <p:nvPr/>
        </p:nvCxnSpPr>
        <p:spPr>
          <a:xfrm>
            <a:off x="863442" y="1322656"/>
            <a:ext cx="0" cy="460382"/>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Grupa 47">
            <a:extLst>
              <a:ext uri="{FF2B5EF4-FFF2-40B4-BE49-F238E27FC236}">
                <a16:creationId xmlns:a16="http://schemas.microsoft.com/office/drawing/2014/main" id="{D7228894-9B4D-9BC4-82DD-8C193A9133D5}"/>
              </a:ext>
            </a:extLst>
          </p:cNvPr>
          <p:cNvGrpSpPr/>
          <p:nvPr/>
        </p:nvGrpSpPr>
        <p:grpSpPr>
          <a:xfrm>
            <a:off x="5937716" y="647233"/>
            <a:ext cx="2273385" cy="3137710"/>
            <a:chOff x="5937716" y="647233"/>
            <a:chExt cx="2273385" cy="3137710"/>
          </a:xfrm>
        </p:grpSpPr>
        <p:sp>
          <p:nvSpPr>
            <p:cNvPr id="30" name="pole tekstowe 29">
              <a:extLst>
                <a:ext uri="{FF2B5EF4-FFF2-40B4-BE49-F238E27FC236}">
                  <a16:creationId xmlns:a16="http://schemas.microsoft.com/office/drawing/2014/main" id="{8C84D062-CED1-E00A-C099-CD14F18EA193}"/>
                </a:ext>
              </a:extLst>
            </p:cNvPr>
            <p:cNvSpPr txBox="1"/>
            <p:nvPr/>
          </p:nvSpPr>
          <p:spPr>
            <a:xfrm>
              <a:off x="5937716" y="653316"/>
              <a:ext cx="1189225"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pl-PL" sz="1200" dirty="0" err="1">
                  <a:ea typeface="Helvetica Neue Condensed" panose="02000503000000020004" pitchFamily="2" charset="0"/>
                  <a:cs typeface="Helvetica Neue Condensed" panose="02000503000000020004" pitchFamily="2" charset="0"/>
                </a:rPr>
                <a:t>predict</a:t>
              </a:r>
            </a:p>
          </p:txBody>
        </p:sp>
        <p:sp>
          <p:nvSpPr>
            <p:cNvPr id="31" name="pole tekstowe 30">
              <a:extLst>
                <a:ext uri="{FF2B5EF4-FFF2-40B4-BE49-F238E27FC236}">
                  <a16:creationId xmlns:a16="http://schemas.microsoft.com/office/drawing/2014/main" id="{6120AEEC-E2D2-5A29-24E4-846C981437A2}"/>
                </a:ext>
              </a:extLst>
            </p:cNvPr>
            <p:cNvSpPr txBox="1"/>
            <p:nvPr/>
          </p:nvSpPr>
          <p:spPr>
            <a:xfrm>
              <a:off x="5937716" y="1061120"/>
              <a:ext cx="152540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pl-PL" sz="1200" dirty="0" err="1">
                  <a:ea typeface="Helvetica Neue Condensed" panose="02000503000000020004" pitchFamily="2" charset="0"/>
                  <a:cs typeface="Helvetica Neue Condensed" panose="02000503000000020004" pitchFamily="2" charset="0"/>
                </a:rPr>
                <a:t>efficiently</a:t>
              </a:r>
            </a:p>
          </p:txBody>
        </p:sp>
        <p:sp>
          <p:nvSpPr>
            <p:cNvPr id="32" name="pole tekstowe 31">
              <a:extLst>
                <a:ext uri="{FF2B5EF4-FFF2-40B4-BE49-F238E27FC236}">
                  <a16:creationId xmlns:a16="http://schemas.microsoft.com/office/drawing/2014/main" id="{95DD5E1C-0C9A-6755-D732-BDE96B4C80E0}"/>
                </a:ext>
              </a:extLst>
            </p:cNvPr>
            <p:cNvSpPr txBox="1"/>
            <p:nvPr/>
          </p:nvSpPr>
          <p:spPr>
            <a:xfrm>
              <a:off x="5937716" y="1468924"/>
              <a:ext cx="348172" cy="2769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be</a:t>
              </a:r>
            </a:p>
          </p:txBody>
        </p:sp>
        <p:sp>
          <p:nvSpPr>
            <p:cNvPr id="33" name="pole tekstowe 32">
              <a:extLst>
                <a:ext uri="{FF2B5EF4-FFF2-40B4-BE49-F238E27FC236}">
                  <a16:creationId xmlns:a16="http://schemas.microsoft.com/office/drawing/2014/main" id="{8D50877A-9014-118B-8860-9D004979199C}"/>
                </a:ext>
              </a:extLst>
            </p:cNvPr>
            <p:cNvSpPr txBox="1"/>
            <p:nvPr/>
          </p:nvSpPr>
          <p:spPr>
            <a:xfrm>
              <a:off x="5937716" y="1876728"/>
              <a:ext cx="627351" cy="2769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impact</a:t>
              </a:r>
            </a:p>
          </p:txBody>
        </p:sp>
        <p:sp>
          <p:nvSpPr>
            <p:cNvPr id="34" name="pole tekstowe 33">
              <a:extLst>
                <a:ext uri="{FF2B5EF4-FFF2-40B4-BE49-F238E27FC236}">
                  <a16:creationId xmlns:a16="http://schemas.microsoft.com/office/drawing/2014/main" id="{45B2B3A9-E3EF-8F0E-2321-D1ED9909E219}"/>
                </a:ext>
              </a:extLst>
            </p:cNvPr>
            <p:cNvSpPr txBox="1"/>
            <p:nvPr/>
          </p:nvSpPr>
          <p:spPr>
            <a:xfrm>
              <a:off x="5937716" y="2284532"/>
              <a:ext cx="525657" cy="2769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know</a:t>
              </a:r>
            </a:p>
          </p:txBody>
        </p:sp>
        <p:sp>
          <p:nvSpPr>
            <p:cNvPr id="35" name="pole tekstowe 34">
              <a:extLst>
                <a:ext uri="{FF2B5EF4-FFF2-40B4-BE49-F238E27FC236}">
                  <a16:creationId xmlns:a16="http://schemas.microsoft.com/office/drawing/2014/main" id="{02C9009E-3D1D-7378-4E92-9EB9EF6D0C4F}"/>
                </a:ext>
              </a:extLst>
            </p:cNvPr>
            <p:cNvSpPr txBox="1"/>
            <p:nvPr/>
          </p:nvSpPr>
          <p:spPr>
            <a:xfrm>
              <a:off x="5937716" y="2692336"/>
              <a:ext cx="628698" cy="2769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enable</a:t>
              </a:r>
            </a:p>
          </p:txBody>
        </p:sp>
        <p:sp>
          <p:nvSpPr>
            <p:cNvPr id="36" name="pole tekstowe 35">
              <a:extLst>
                <a:ext uri="{FF2B5EF4-FFF2-40B4-BE49-F238E27FC236}">
                  <a16:creationId xmlns:a16="http://schemas.microsoft.com/office/drawing/2014/main" id="{54080642-ACE6-061E-0559-2B2470558C20}"/>
                </a:ext>
              </a:extLst>
            </p:cNvPr>
            <p:cNvSpPr txBox="1"/>
            <p:nvPr/>
          </p:nvSpPr>
          <p:spPr>
            <a:xfrm>
              <a:off x="5937716" y="3100140"/>
              <a:ext cx="699102" cy="2769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uncover</a:t>
              </a:r>
            </a:p>
          </p:txBody>
        </p:sp>
        <p:sp>
          <p:nvSpPr>
            <p:cNvPr id="37" name="pole tekstowe 36">
              <a:extLst>
                <a:ext uri="{FF2B5EF4-FFF2-40B4-BE49-F238E27FC236}">
                  <a16:creationId xmlns:a16="http://schemas.microsoft.com/office/drawing/2014/main" id="{CEA57ED7-8F7E-400A-3658-796CCBD8A800}"/>
                </a:ext>
              </a:extLst>
            </p:cNvPr>
            <p:cNvSpPr txBox="1"/>
            <p:nvPr/>
          </p:nvSpPr>
          <p:spPr>
            <a:xfrm>
              <a:off x="5937716" y="3507944"/>
              <a:ext cx="655949" cy="2769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disable</a:t>
              </a:r>
            </a:p>
          </p:txBody>
        </p:sp>
        <p:sp>
          <p:nvSpPr>
            <p:cNvPr id="40" name="pole tekstowe 39">
              <a:extLst>
                <a:ext uri="{FF2B5EF4-FFF2-40B4-BE49-F238E27FC236}">
                  <a16:creationId xmlns:a16="http://schemas.microsoft.com/office/drawing/2014/main" id="{AC9EB424-FB83-F3E6-6209-29FB1A3C1F43}"/>
                </a:ext>
              </a:extLst>
            </p:cNvPr>
            <p:cNvSpPr txBox="1"/>
            <p:nvPr/>
          </p:nvSpPr>
          <p:spPr>
            <a:xfrm>
              <a:off x="7732059" y="647233"/>
              <a:ext cx="474810"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36%</a:t>
              </a:r>
            </a:p>
          </p:txBody>
        </p:sp>
        <p:sp>
          <p:nvSpPr>
            <p:cNvPr id="41" name="pole tekstowe 40">
              <a:extLst>
                <a:ext uri="{FF2B5EF4-FFF2-40B4-BE49-F238E27FC236}">
                  <a16:creationId xmlns:a16="http://schemas.microsoft.com/office/drawing/2014/main" id="{F91C6DB2-6599-34AF-23FD-7730307C3AA9}"/>
                </a:ext>
              </a:extLst>
            </p:cNvPr>
            <p:cNvSpPr txBox="1"/>
            <p:nvPr/>
          </p:nvSpPr>
          <p:spPr>
            <a:xfrm>
              <a:off x="7732059" y="1050956"/>
              <a:ext cx="479042"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51%</a:t>
              </a:r>
            </a:p>
          </p:txBody>
        </p:sp>
        <p:sp>
          <p:nvSpPr>
            <p:cNvPr id="42" name="pole tekstowe 41">
              <a:extLst>
                <a:ext uri="{FF2B5EF4-FFF2-40B4-BE49-F238E27FC236}">
                  <a16:creationId xmlns:a16="http://schemas.microsoft.com/office/drawing/2014/main" id="{CEE32761-17C1-8C1A-A995-35E77B507738}"/>
                </a:ext>
              </a:extLst>
            </p:cNvPr>
            <p:cNvSpPr txBox="1"/>
            <p:nvPr/>
          </p:nvSpPr>
          <p:spPr>
            <a:xfrm>
              <a:off x="7732059" y="1454679"/>
              <a:ext cx="385042"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3%</a:t>
              </a:r>
            </a:p>
          </p:txBody>
        </p:sp>
        <p:sp>
          <p:nvSpPr>
            <p:cNvPr id="43" name="pole tekstowe 42">
              <a:extLst>
                <a:ext uri="{FF2B5EF4-FFF2-40B4-BE49-F238E27FC236}">
                  <a16:creationId xmlns:a16="http://schemas.microsoft.com/office/drawing/2014/main" id="{E221BC1F-2AC8-B5BF-00B1-EC5C08CA0C55}"/>
                </a:ext>
              </a:extLst>
            </p:cNvPr>
            <p:cNvSpPr txBox="1"/>
            <p:nvPr/>
          </p:nvSpPr>
          <p:spPr>
            <a:xfrm>
              <a:off x="7732059" y="1858402"/>
              <a:ext cx="385042"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5%</a:t>
              </a:r>
            </a:p>
          </p:txBody>
        </p:sp>
        <p:sp>
          <p:nvSpPr>
            <p:cNvPr id="44" name="pole tekstowe 43">
              <a:extLst>
                <a:ext uri="{FF2B5EF4-FFF2-40B4-BE49-F238E27FC236}">
                  <a16:creationId xmlns:a16="http://schemas.microsoft.com/office/drawing/2014/main" id="{02D501A5-B7C5-D8BB-2B78-78F70EB698FB}"/>
                </a:ext>
              </a:extLst>
            </p:cNvPr>
            <p:cNvSpPr txBox="1"/>
            <p:nvPr/>
          </p:nvSpPr>
          <p:spPr>
            <a:xfrm>
              <a:off x="7732059" y="2262125"/>
              <a:ext cx="385042"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4%</a:t>
              </a:r>
            </a:p>
          </p:txBody>
        </p:sp>
        <p:sp>
          <p:nvSpPr>
            <p:cNvPr id="45" name="pole tekstowe 44">
              <a:extLst>
                <a:ext uri="{FF2B5EF4-FFF2-40B4-BE49-F238E27FC236}">
                  <a16:creationId xmlns:a16="http://schemas.microsoft.com/office/drawing/2014/main" id="{93526F39-590E-7A0A-91EB-13738B5CF8CA}"/>
                </a:ext>
              </a:extLst>
            </p:cNvPr>
            <p:cNvSpPr txBox="1"/>
            <p:nvPr/>
          </p:nvSpPr>
          <p:spPr>
            <a:xfrm>
              <a:off x="7732059" y="2665848"/>
              <a:ext cx="385042"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5%</a:t>
              </a:r>
            </a:p>
          </p:txBody>
        </p:sp>
        <p:sp>
          <p:nvSpPr>
            <p:cNvPr id="46" name="pole tekstowe 45">
              <a:extLst>
                <a:ext uri="{FF2B5EF4-FFF2-40B4-BE49-F238E27FC236}">
                  <a16:creationId xmlns:a16="http://schemas.microsoft.com/office/drawing/2014/main" id="{FDA6D702-DE69-DBC5-0A3E-F1BF75609FB8}"/>
                </a:ext>
              </a:extLst>
            </p:cNvPr>
            <p:cNvSpPr txBox="1"/>
            <p:nvPr/>
          </p:nvSpPr>
          <p:spPr>
            <a:xfrm>
              <a:off x="7732059" y="3069571"/>
              <a:ext cx="385042"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6%</a:t>
              </a:r>
            </a:p>
          </p:txBody>
        </p:sp>
        <p:sp>
          <p:nvSpPr>
            <p:cNvPr id="47" name="pole tekstowe 46">
              <a:extLst>
                <a:ext uri="{FF2B5EF4-FFF2-40B4-BE49-F238E27FC236}">
                  <a16:creationId xmlns:a16="http://schemas.microsoft.com/office/drawing/2014/main" id="{F5840ADB-6847-D38B-E7FF-0771CCF4663E}"/>
                </a:ext>
              </a:extLst>
            </p:cNvPr>
            <p:cNvSpPr txBox="1"/>
            <p:nvPr/>
          </p:nvSpPr>
          <p:spPr>
            <a:xfrm>
              <a:off x="7732059" y="3473294"/>
              <a:ext cx="385042" cy="276999"/>
            </a:xfrm>
            <a:prstGeom prst="rect">
              <a:avLst/>
            </a:prstGeom>
            <a:noFill/>
          </p:spPr>
          <p:txBody>
            <a:bodyPr wrap="none" rtlCol="0">
              <a:spAutoFit/>
            </a:bodyPr>
            <a:lstStyle/>
            <a:p>
              <a:pPr algn="l"/>
              <a:r>
                <a:rPr lang="pl-PL" sz="1200" dirty="0" err="1">
                  <a:ea typeface="Helvetica Neue Condensed" panose="02000503000000020004" pitchFamily="2" charset="0"/>
                  <a:cs typeface="Helvetica Neue Condensed" panose="02000503000000020004" pitchFamily="2" charset="0"/>
                </a:rPr>
                <a:t>5%</a:t>
              </a:r>
            </a:p>
          </p:txBody>
        </p:sp>
      </p:grpSp>
    </p:spTree>
    <p:extLst>
      <p:ext uri="{BB962C8B-B14F-4D97-AF65-F5344CB8AC3E}">
        <p14:creationId xmlns:p14="http://schemas.microsoft.com/office/powerpoint/2010/main" val="222745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00"/>
                            </p:stCondLst>
                            <p:childTnLst>
                              <p:par>
                                <p:cTn id="9" presetID="10" presetClass="entr" presetSubtype="0" fill="hold" grpId="0" nodeType="afterEffect">
                                  <p:stCondLst>
                                    <p:cond delay="2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400"/>
                            </p:stCondLst>
                            <p:childTnLst>
                              <p:par>
                                <p:cTn id="13" presetID="10" presetClass="entr" presetSubtype="0" fill="hold" grpId="0" nodeType="afterEffect">
                                  <p:stCondLst>
                                    <p:cond delay="2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100"/>
                            </p:stCondLst>
                            <p:childTnLst>
                              <p:par>
                                <p:cTn id="17" presetID="10" presetClass="entr" presetSubtype="0" fill="hold" grpId="0" nodeType="afterEffect">
                                  <p:stCondLst>
                                    <p:cond delay="2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48E0F-BC74-48E1-9630-0BAECDAF2B2F}"/>
            </a:ext>
          </a:extLst>
        </p:cNvPr>
        <p:cNvGrpSpPr/>
        <p:nvPr/>
      </p:nvGrpSpPr>
      <p:grpSpPr>
        <a:xfrm>
          <a:off x="0" y="0"/>
          <a:ext cx="0" cy="0"/>
          <a:chOff x="0" y="0"/>
          <a:chExt cx="0" cy="0"/>
        </a:xfrm>
      </p:grpSpPr>
      <p:sp>
        <p:nvSpPr>
          <p:cNvPr id="8" name="Tytuł 7">
            <a:extLst>
              <a:ext uri="{FF2B5EF4-FFF2-40B4-BE49-F238E27FC236}">
                <a16:creationId xmlns:a16="http://schemas.microsoft.com/office/drawing/2014/main" id="{31D5900F-618B-7B09-C549-DF217153631E}"/>
              </a:ext>
            </a:extLst>
          </p:cNvPr>
          <p:cNvSpPr>
            <a:spLocks noGrp="1"/>
          </p:cNvSpPr>
          <p:nvPr>
            <p:ph type="ctrTitle"/>
          </p:nvPr>
        </p:nvSpPr>
        <p:spPr/>
        <p:txBody>
          <a:bodyPr>
            <a:normAutofit fontScale="90000"/>
          </a:bodyPr>
          <a:lstStyle/>
          <a:p>
            <a:r>
              <a:rPr lang="pl-PL"/>
              <a:t>Adjectives &gt; nouns</a:t>
            </a:r>
            <a:br>
              <a:rPr lang="pl-PL"/>
            </a:br>
            <a:r>
              <a:rPr lang="pl-PL" sz="1600" b="0"/>
              <a:t>semantic modifiers</a:t>
            </a:r>
            <a:endParaRPr lang="pl-PL" b="0"/>
          </a:p>
        </p:txBody>
      </p:sp>
      <p:sp>
        <p:nvSpPr>
          <p:cNvPr id="11" name="pole tekstowe 10">
            <a:extLst>
              <a:ext uri="{FF2B5EF4-FFF2-40B4-BE49-F238E27FC236}">
                <a16:creationId xmlns:a16="http://schemas.microsoft.com/office/drawing/2014/main" id="{6335D8A7-6C85-42FD-7ED6-88BBC8F81ACD}"/>
              </a:ext>
            </a:extLst>
          </p:cNvPr>
          <p:cNvSpPr txBox="1"/>
          <p:nvPr/>
        </p:nvSpPr>
        <p:spPr>
          <a:xfrm>
            <a:off x="598603" y="2757239"/>
            <a:ext cx="2427401" cy="889411"/>
          </a:xfrm>
          <a:prstGeom prst="rect">
            <a:avLst/>
          </a:prstGeom>
          <a:noFill/>
        </p:spPr>
        <p:txBody>
          <a:bodyPr wrap="square">
            <a:spAutoFit/>
          </a:bodyPr>
          <a:lstStyle/>
          <a:p>
            <a:pPr>
              <a:lnSpc>
                <a:spcPct val="150000"/>
              </a:lnSpc>
            </a:pPr>
            <a:r>
              <a:rPr lang="pl-PL" sz="1200"/>
              <a:t>The curious transformer observed the rapid progress, the complex problem, and the elegant solution.</a:t>
            </a:r>
          </a:p>
        </p:txBody>
      </p:sp>
      <p:grpSp>
        <p:nvGrpSpPr>
          <p:cNvPr id="14" name="Grupa 13">
            <a:extLst>
              <a:ext uri="{FF2B5EF4-FFF2-40B4-BE49-F238E27FC236}">
                <a16:creationId xmlns:a16="http://schemas.microsoft.com/office/drawing/2014/main" id="{160F3FFF-BBB8-5F97-9C99-E65E317A46FE}"/>
              </a:ext>
            </a:extLst>
          </p:cNvPr>
          <p:cNvGrpSpPr/>
          <p:nvPr/>
        </p:nvGrpSpPr>
        <p:grpSpPr>
          <a:xfrm>
            <a:off x="2991057" y="554182"/>
            <a:ext cx="6117996" cy="4589318"/>
            <a:chOff x="2991057" y="554182"/>
            <a:chExt cx="6117996" cy="4589318"/>
          </a:xfrm>
        </p:grpSpPr>
        <p:pic>
          <p:nvPicPr>
            <p:cNvPr id="5" name="Obraz 4" descr="Obraz zawierający tekst, numer, diagram, paragon&#10;&#10;Zawartość wygenerowana przez sztuczną inteligencję może być niepoprawna.">
              <a:extLst>
                <a:ext uri="{FF2B5EF4-FFF2-40B4-BE49-F238E27FC236}">
                  <a16:creationId xmlns:a16="http://schemas.microsoft.com/office/drawing/2014/main" id="{DB65631D-8BFA-2689-5856-B12C20543805}"/>
                </a:ext>
              </a:extLst>
            </p:cNvPr>
            <p:cNvPicPr>
              <a:picLocks noChangeAspect="1"/>
            </p:cNvPicPr>
            <p:nvPr/>
          </p:nvPicPr>
          <p:blipFill>
            <a:blip r:embed="rId2"/>
            <a:srcRect t="6234"/>
            <a:stretch/>
          </p:blipFill>
          <p:spPr>
            <a:xfrm>
              <a:off x="2991057" y="554182"/>
              <a:ext cx="6117996" cy="4589318"/>
            </a:xfrm>
            <a:prstGeom prst="rect">
              <a:avLst/>
            </a:prstGeom>
          </p:spPr>
        </p:pic>
        <p:pic>
          <p:nvPicPr>
            <p:cNvPr id="13" name="Obraz 12">
              <a:extLst>
                <a:ext uri="{FF2B5EF4-FFF2-40B4-BE49-F238E27FC236}">
                  <a16:creationId xmlns:a16="http://schemas.microsoft.com/office/drawing/2014/main" id="{8650D655-6231-A958-9446-79AAF76CAA1D}"/>
                </a:ext>
              </a:extLst>
            </p:cNvPr>
            <p:cNvPicPr>
              <a:picLocks noChangeAspect="1"/>
            </p:cNvPicPr>
            <p:nvPr/>
          </p:nvPicPr>
          <p:blipFill>
            <a:blip r:embed="rId3"/>
            <a:stretch>
              <a:fillRect/>
            </a:stretch>
          </p:blipFill>
          <p:spPr>
            <a:xfrm>
              <a:off x="8299241" y="1150450"/>
              <a:ext cx="539940" cy="3817475"/>
            </a:xfrm>
            <a:prstGeom prst="rect">
              <a:avLst/>
            </a:prstGeom>
          </p:spPr>
        </p:pic>
      </p:grpSp>
      <p:sp>
        <p:nvSpPr>
          <p:cNvPr id="12" name="Prostokąt 11">
            <a:extLst>
              <a:ext uri="{FF2B5EF4-FFF2-40B4-BE49-F238E27FC236}">
                <a16:creationId xmlns:a16="http://schemas.microsoft.com/office/drawing/2014/main" id="{F9F4691A-25BD-8FD6-8BC5-25EA02211AEA}"/>
              </a:ext>
            </a:extLst>
          </p:cNvPr>
          <p:cNvSpPr/>
          <p:nvPr/>
        </p:nvSpPr>
        <p:spPr>
          <a:xfrm>
            <a:off x="4795024" y="1452123"/>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5ABE741B-1094-4B00-B64E-24C57E6758B9}"/>
              </a:ext>
            </a:extLst>
          </p:cNvPr>
          <p:cNvSpPr/>
          <p:nvPr/>
        </p:nvSpPr>
        <p:spPr>
          <a:xfrm>
            <a:off x="5646233" y="2321453"/>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1A8EF6CF-E1EE-8E76-59A4-C39C60EF3162}"/>
              </a:ext>
            </a:extLst>
          </p:cNvPr>
          <p:cNvSpPr/>
          <p:nvPr/>
        </p:nvSpPr>
        <p:spPr>
          <a:xfrm>
            <a:off x="6497442" y="3190783"/>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16">
            <a:extLst>
              <a:ext uri="{FF2B5EF4-FFF2-40B4-BE49-F238E27FC236}">
                <a16:creationId xmlns:a16="http://schemas.microsoft.com/office/drawing/2014/main" id="{A70F80DF-0547-80A4-F848-6560DA4AD29D}"/>
              </a:ext>
            </a:extLst>
          </p:cNvPr>
          <p:cNvSpPr/>
          <p:nvPr/>
        </p:nvSpPr>
        <p:spPr>
          <a:xfrm>
            <a:off x="7593978" y="4275704"/>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1035832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8EEF6-3E20-E830-86D9-F43161BB720A}"/>
            </a:ext>
          </a:extLst>
        </p:cNvPr>
        <p:cNvGrpSpPr/>
        <p:nvPr/>
      </p:nvGrpSpPr>
      <p:grpSpPr>
        <a:xfrm>
          <a:off x="0" y="0"/>
          <a:ext cx="0" cy="0"/>
          <a:chOff x="0" y="0"/>
          <a:chExt cx="0" cy="0"/>
        </a:xfrm>
      </p:grpSpPr>
      <p:sp>
        <p:nvSpPr>
          <p:cNvPr id="8" name="Tytuł 7">
            <a:extLst>
              <a:ext uri="{FF2B5EF4-FFF2-40B4-BE49-F238E27FC236}">
                <a16:creationId xmlns:a16="http://schemas.microsoft.com/office/drawing/2014/main" id="{FC58B14D-9BDC-90D0-FC51-DA580CDCE5B8}"/>
              </a:ext>
            </a:extLst>
          </p:cNvPr>
          <p:cNvSpPr>
            <a:spLocks noGrp="1"/>
          </p:cNvSpPr>
          <p:nvPr>
            <p:ph type="ctrTitle"/>
          </p:nvPr>
        </p:nvSpPr>
        <p:spPr/>
        <p:txBody>
          <a:bodyPr>
            <a:normAutofit fontScale="90000"/>
          </a:bodyPr>
          <a:lstStyle/>
          <a:p>
            <a:r>
              <a:rPr lang="pl-PL"/>
              <a:t>Determiners &gt; nouns</a:t>
            </a:r>
            <a:br>
              <a:rPr lang="pl-PL"/>
            </a:br>
            <a:r>
              <a:rPr lang="pl-PL" sz="1600" b="0"/>
              <a:t>structural roles</a:t>
            </a:r>
            <a:endParaRPr lang="pl-PL"/>
          </a:p>
        </p:txBody>
      </p:sp>
      <p:sp>
        <p:nvSpPr>
          <p:cNvPr id="11" name="pole tekstowe 10">
            <a:extLst>
              <a:ext uri="{FF2B5EF4-FFF2-40B4-BE49-F238E27FC236}">
                <a16:creationId xmlns:a16="http://schemas.microsoft.com/office/drawing/2014/main" id="{4165F6AD-366B-AEE9-D202-4029F22A6F47}"/>
              </a:ext>
            </a:extLst>
          </p:cNvPr>
          <p:cNvSpPr txBox="1"/>
          <p:nvPr/>
        </p:nvSpPr>
        <p:spPr>
          <a:xfrm>
            <a:off x="598603" y="2757239"/>
            <a:ext cx="2427401" cy="889411"/>
          </a:xfrm>
          <a:prstGeom prst="rect">
            <a:avLst/>
          </a:prstGeom>
          <a:noFill/>
        </p:spPr>
        <p:txBody>
          <a:bodyPr wrap="square">
            <a:spAutoFit/>
          </a:bodyPr>
          <a:lstStyle/>
          <a:p>
            <a:pPr>
              <a:lnSpc>
                <a:spcPct val="150000"/>
              </a:lnSpc>
            </a:pPr>
            <a:r>
              <a:rPr lang="pl-PL" sz="1200"/>
              <a:t>The curious transformer observed the rapid progress, the complex problem, and the elegant solution.</a:t>
            </a:r>
          </a:p>
        </p:txBody>
      </p:sp>
      <p:grpSp>
        <p:nvGrpSpPr>
          <p:cNvPr id="14" name="Grupa 13">
            <a:extLst>
              <a:ext uri="{FF2B5EF4-FFF2-40B4-BE49-F238E27FC236}">
                <a16:creationId xmlns:a16="http://schemas.microsoft.com/office/drawing/2014/main" id="{BEE3E9E6-3303-7188-D25C-21B9F8405CD3}"/>
              </a:ext>
            </a:extLst>
          </p:cNvPr>
          <p:cNvGrpSpPr/>
          <p:nvPr/>
        </p:nvGrpSpPr>
        <p:grpSpPr>
          <a:xfrm>
            <a:off x="2991057" y="561108"/>
            <a:ext cx="6117996" cy="4582391"/>
            <a:chOff x="2991057" y="561108"/>
            <a:chExt cx="6117996" cy="4582391"/>
          </a:xfrm>
        </p:grpSpPr>
        <p:pic>
          <p:nvPicPr>
            <p:cNvPr id="5" name="Obraz 4" descr="Obraz zawierający tekst, numer, diagram, paragon&#10;&#10;Zawartość wygenerowana przez sztuczną inteligencję może być niepoprawna.">
              <a:extLst>
                <a:ext uri="{FF2B5EF4-FFF2-40B4-BE49-F238E27FC236}">
                  <a16:creationId xmlns:a16="http://schemas.microsoft.com/office/drawing/2014/main" id="{A6A6C21B-73AF-A087-B9EC-D4CF937E02C3}"/>
                </a:ext>
              </a:extLst>
            </p:cNvPr>
            <p:cNvPicPr>
              <a:picLocks noChangeAspect="1"/>
            </p:cNvPicPr>
            <p:nvPr/>
          </p:nvPicPr>
          <p:blipFill>
            <a:blip r:embed="rId2"/>
            <a:srcRect t="6374"/>
            <a:stretch/>
          </p:blipFill>
          <p:spPr>
            <a:xfrm>
              <a:off x="2991057" y="561108"/>
              <a:ext cx="6117996" cy="4582391"/>
            </a:xfrm>
            <a:prstGeom prst="rect">
              <a:avLst/>
            </a:prstGeom>
          </p:spPr>
        </p:pic>
        <p:pic>
          <p:nvPicPr>
            <p:cNvPr id="13" name="Obraz 12">
              <a:extLst>
                <a:ext uri="{FF2B5EF4-FFF2-40B4-BE49-F238E27FC236}">
                  <a16:creationId xmlns:a16="http://schemas.microsoft.com/office/drawing/2014/main" id="{37EDE273-AE46-10FF-8CA9-52DD10804E9D}"/>
                </a:ext>
              </a:extLst>
            </p:cNvPr>
            <p:cNvPicPr>
              <a:picLocks noChangeAspect="1"/>
            </p:cNvPicPr>
            <p:nvPr/>
          </p:nvPicPr>
          <p:blipFill>
            <a:blip r:embed="rId3"/>
            <a:stretch>
              <a:fillRect/>
            </a:stretch>
          </p:blipFill>
          <p:spPr>
            <a:xfrm>
              <a:off x="8299241" y="1150450"/>
              <a:ext cx="539940" cy="3817475"/>
            </a:xfrm>
            <a:prstGeom prst="rect">
              <a:avLst/>
            </a:prstGeom>
          </p:spPr>
        </p:pic>
      </p:grpSp>
      <p:sp>
        <p:nvSpPr>
          <p:cNvPr id="12" name="Prostokąt 11">
            <a:extLst>
              <a:ext uri="{FF2B5EF4-FFF2-40B4-BE49-F238E27FC236}">
                <a16:creationId xmlns:a16="http://schemas.microsoft.com/office/drawing/2014/main" id="{68016AF5-2B27-2B4A-558B-CD19497FDB19}"/>
              </a:ext>
            </a:extLst>
          </p:cNvPr>
          <p:cNvSpPr/>
          <p:nvPr/>
        </p:nvSpPr>
        <p:spPr>
          <a:xfrm>
            <a:off x="4780156" y="1243967"/>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4B3042BF-F70B-55CE-BB7E-67B936655066}"/>
              </a:ext>
            </a:extLst>
          </p:cNvPr>
          <p:cNvSpPr/>
          <p:nvPr/>
        </p:nvSpPr>
        <p:spPr>
          <a:xfrm>
            <a:off x="5657817" y="4061533"/>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D1F651EC-68B2-86D9-3EBB-24B4BFFBFF7D}"/>
              </a:ext>
            </a:extLst>
          </p:cNvPr>
          <p:cNvSpPr/>
          <p:nvPr/>
        </p:nvSpPr>
        <p:spPr>
          <a:xfrm>
            <a:off x="6518811" y="4061532"/>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16">
            <a:extLst>
              <a:ext uri="{FF2B5EF4-FFF2-40B4-BE49-F238E27FC236}">
                <a16:creationId xmlns:a16="http://schemas.microsoft.com/office/drawing/2014/main" id="{44B23DBD-766C-C127-0901-E1A95B149908}"/>
              </a:ext>
            </a:extLst>
          </p:cNvPr>
          <p:cNvSpPr/>
          <p:nvPr/>
        </p:nvSpPr>
        <p:spPr>
          <a:xfrm>
            <a:off x="7593978" y="4061531"/>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320340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F5A3-11AC-C103-07C6-0E5C8CBF393A}"/>
            </a:ext>
          </a:extLst>
        </p:cNvPr>
        <p:cNvGrpSpPr/>
        <p:nvPr/>
      </p:nvGrpSpPr>
      <p:grpSpPr>
        <a:xfrm>
          <a:off x="0" y="0"/>
          <a:ext cx="0" cy="0"/>
          <a:chOff x="0" y="0"/>
          <a:chExt cx="0" cy="0"/>
        </a:xfrm>
      </p:grpSpPr>
      <p:sp>
        <p:nvSpPr>
          <p:cNvPr id="8" name="Tytuł 7">
            <a:extLst>
              <a:ext uri="{FF2B5EF4-FFF2-40B4-BE49-F238E27FC236}">
                <a16:creationId xmlns:a16="http://schemas.microsoft.com/office/drawing/2014/main" id="{BD34BC02-CFB8-EF57-2081-4FC0B89F6F2C}"/>
              </a:ext>
            </a:extLst>
          </p:cNvPr>
          <p:cNvSpPr>
            <a:spLocks noGrp="1"/>
          </p:cNvSpPr>
          <p:nvPr>
            <p:ph type="ctrTitle"/>
          </p:nvPr>
        </p:nvSpPr>
        <p:spPr/>
        <p:txBody>
          <a:bodyPr>
            <a:normAutofit fontScale="90000"/>
          </a:bodyPr>
          <a:lstStyle/>
          <a:p>
            <a:r>
              <a:rPr lang="pl-PL"/>
              <a:t>Connectiveness</a:t>
            </a:r>
            <a:br>
              <a:rPr lang="pl-PL"/>
            </a:br>
            <a:r>
              <a:rPr lang="pl-PL" sz="1600" b="0"/>
              <a:t>coordination structure</a:t>
            </a:r>
            <a:endParaRPr lang="pl-PL"/>
          </a:p>
        </p:txBody>
      </p:sp>
      <p:sp>
        <p:nvSpPr>
          <p:cNvPr id="11" name="pole tekstowe 10">
            <a:extLst>
              <a:ext uri="{FF2B5EF4-FFF2-40B4-BE49-F238E27FC236}">
                <a16:creationId xmlns:a16="http://schemas.microsoft.com/office/drawing/2014/main" id="{1FFB90B8-F22C-CA29-D73C-5AFBAECD1810}"/>
              </a:ext>
            </a:extLst>
          </p:cNvPr>
          <p:cNvSpPr txBox="1"/>
          <p:nvPr/>
        </p:nvSpPr>
        <p:spPr>
          <a:xfrm>
            <a:off x="598603" y="2757239"/>
            <a:ext cx="2427401" cy="889411"/>
          </a:xfrm>
          <a:prstGeom prst="rect">
            <a:avLst/>
          </a:prstGeom>
          <a:noFill/>
        </p:spPr>
        <p:txBody>
          <a:bodyPr wrap="square">
            <a:spAutoFit/>
          </a:bodyPr>
          <a:lstStyle/>
          <a:p>
            <a:pPr>
              <a:lnSpc>
                <a:spcPct val="150000"/>
              </a:lnSpc>
            </a:pPr>
            <a:r>
              <a:rPr lang="pl-PL" sz="1200"/>
              <a:t>The curious transformer observed the rapid progress, the complex problem, and the elegant solution.</a:t>
            </a:r>
          </a:p>
        </p:txBody>
      </p:sp>
      <p:grpSp>
        <p:nvGrpSpPr>
          <p:cNvPr id="14" name="Grupa 13">
            <a:extLst>
              <a:ext uri="{FF2B5EF4-FFF2-40B4-BE49-F238E27FC236}">
                <a16:creationId xmlns:a16="http://schemas.microsoft.com/office/drawing/2014/main" id="{A04F4109-5592-0197-0014-E6EB97A4B889}"/>
              </a:ext>
            </a:extLst>
          </p:cNvPr>
          <p:cNvGrpSpPr/>
          <p:nvPr/>
        </p:nvGrpSpPr>
        <p:grpSpPr>
          <a:xfrm>
            <a:off x="2991057" y="568036"/>
            <a:ext cx="6117996" cy="4575464"/>
            <a:chOff x="2991057" y="568036"/>
            <a:chExt cx="6117996" cy="4575464"/>
          </a:xfrm>
        </p:grpSpPr>
        <p:pic>
          <p:nvPicPr>
            <p:cNvPr id="5" name="Obraz 4" descr="Obraz zawierający tekst, numer, diagram, paragon&#10;&#10;Zawartość wygenerowana przez sztuczną inteligencję może być niepoprawna.">
              <a:extLst>
                <a:ext uri="{FF2B5EF4-FFF2-40B4-BE49-F238E27FC236}">
                  <a16:creationId xmlns:a16="http://schemas.microsoft.com/office/drawing/2014/main" id="{355A184C-E4E5-32C0-3A82-E018FCBCD6CE}"/>
                </a:ext>
              </a:extLst>
            </p:cNvPr>
            <p:cNvPicPr>
              <a:picLocks noChangeAspect="1"/>
            </p:cNvPicPr>
            <p:nvPr/>
          </p:nvPicPr>
          <p:blipFill>
            <a:blip r:embed="rId2"/>
            <a:srcRect t="6516"/>
            <a:stretch/>
          </p:blipFill>
          <p:spPr>
            <a:xfrm>
              <a:off x="2991057" y="568036"/>
              <a:ext cx="6117996" cy="4575464"/>
            </a:xfrm>
            <a:prstGeom prst="rect">
              <a:avLst/>
            </a:prstGeom>
          </p:spPr>
        </p:pic>
        <p:pic>
          <p:nvPicPr>
            <p:cNvPr id="13" name="Obraz 12">
              <a:extLst>
                <a:ext uri="{FF2B5EF4-FFF2-40B4-BE49-F238E27FC236}">
                  <a16:creationId xmlns:a16="http://schemas.microsoft.com/office/drawing/2014/main" id="{885A01E0-3CE2-CDCB-A1F3-B5D525AB7D77}"/>
                </a:ext>
              </a:extLst>
            </p:cNvPr>
            <p:cNvPicPr>
              <a:picLocks noChangeAspect="1"/>
            </p:cNvPicPr>
            <p:nvPr/>
          </p:nvPicPr>
          <p:blipFill>
            <a:blip r:embed="rId3"/>
            <a:stretch>
              <a:fillRect/>
            </a:stretch>
          </p:blipFill>
          <p:spPr>
            <a:xfrm>
              <a:off x="8299241" y="1150450"/>
              <a:ext cx="539940" cy="3817475"/>
            </a:xfrm>
            <a:prstGeom prst="rect">
              <a:avLst/>
            </a:prstGeom>
          </p:spPr>
        </p:pic>
      </p:grpSp>
      <p:sp>
        <p:nvSpPr>
          <p:cNvPr id="12" name="Prostokąt 11">
            <a:extLst>
              <a:ext uri="{FF2B5EF4-FFF2-40B4-BE49-F238E27FC236}">
                <a16:creationId xmlns:a16="http://schemas.microsoft.com/office/drawing/2014/main" id="{518033B3-F94F-CBD0-05D0-FF24C63E0E16}"/>
              </a:ext>
            </a:extLst>
          </p:cNvPr>
          <p:cNvSpPr/>
          <p:nvPr/>
        </p:nvSpPr>
        <p:spPr>
          <a:xfrm>
            <a:off x="5657816" y="3646650"/>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C6B0DB89-B6A9-1197-F3D6-946D78CDC741}"/>
              </a:ext>
            </a:extLst>
          </p:cNvPr>
          <p:cNvSpPr/>
          <p:nvPr/>
        </p:nvSpPr>
        <p:spPr>
          <a:xfrm>
            <a:off x="6518811" y="3646650"/>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E23A17C6-AD30-AA67-7450-3B07888BD3BA}"/>
              </a:ext>
            </a:extLst>
          </p:cNvPr>
          <p:cNvSpPr/>
          <p:nvPr/>
        </p:nvSpPr>
        <p:spPr>
          <a:xfrm>
            <a:off x="7593978" y="3860821"/>
            <a:ext cx="214171" cy="2141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182271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513D-B6EE-B1F5-BC69-B4841558855E}"/>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8D55758A-0C0B-1E41-CB19-B7A3A4839FBC}"/>
              </a:ext>
            </a:extLst>
          </p:cNvPr>
          <p:cNvSpPr>
            <a:spLocks noGrp="1"/>
          </p:cNvSpPr>
          <p:nvPr>
            <p:ph type="ctrTitle"/>
          </p:nvPr>
        </p:nvSpPr>
        <p:spPr/>
        <p:txBody>
          <a:bodyPr>
            <a:normAutofit fontScale="90000"/>
          </a:bodyPr>
          <a:lstStyle/>
          <a:p>
            <a:r>
              <a:rPr lang="pl-PL"/>
              <a:t>So, we implement multiple heads</a:t>
            </a:r>
          </a:p>
        </p:txBody>
      </p:sp>
      <p:sp>
        <p:nvSpPr>
          <p:cNvPr id="7" name="Symbol zastępczy zawartości 6">
            <a:extLst>
              <a:ext uri="{FF2B5EF4-FFF2-40B4-BE49-F238E27FC236}">
                <a16:creationId xmlns:a16="http://schemas.microsoft.com/office/drawing/2014/main" id="{ED2F3D81-05AC-E973-DBFD-47AEF7813519}"/>
              </a:ext>
            </a:extLst>
          </p:cNvPr>
          <p:cNvSpPr>
            <a:spLocks noGrp="1"/>
          </p:cNvSpPr>
          <p:nvPr>
            <p:ph sz="half" idx="1"/>
          </p:nvPr>
        </p:nvSpPr>
        <p:spPr/>
        <p:txBody>
          <a:bodyPr/>
          <a:lstStyle/>
          <a:p>
            <a:r>
              <a:rPr lang="pl-PL"/>
              <a:t>GPT-3: 96 heads</a:t>
            </a:r>
          </a:p>
        </p:txBody>
      </p:sp>
      <p:grpSp>
        <p:nvGrpSpPr>
          <p:cNvPr id="19" name="Grupa 18">
            <a:extLst>
              <a:ext uri="{FF2B5EF4-FFF2-40B4-BE49-F238E27FC236}">
                <a16:creationId xmlns:a16="http://schemas.microsoft.com/office/drawing/2014/main" id="{A0EE0D25-5CC3-8198-56E3-B7AE4CA0638A}"/>
              </a:ext>
            </a:extLst>
          </p:cNvPr>
          <p:cNvGrpSpPr/>
          <p:nvPr/>
        </p:nvGrpSpPr>
        <p:grpSpPr>
          <a:xfrm>
            <a:off x="2946584" y="141741"/>
            <a:ext cx="1346694" cy="3201844"/>
            <a:chOff x="5866884" y="99256"/>
            <a:chExt cx="1448733" cy="4143896"/>
          </a:xfrm>
        </p:grpSpPr>
        <p:grpSp>
          <p:nvGrpSpPr>
            <p:cNvPr id="4" name="Grupa 3">
              <a:extLst>
                <a:ext uri="{FF2B5EF4-FFF2-40B4-BE49-F238E27FC236}">
                  <a16:creationId xmlns:a16="http://schemas.microsoft.com/office/drawing/2014/main" id="{8145D46A-0F4A-8E49-2D29-6160C2446421}"/>
                </a:ext>
              </a:extLst>
            </p:cNvPr>
            <p:cNvGrpSpPr/>
            <p:nvPr/>
          </p:nvGrpSpPr>
          <p:grpSpPr>
            <a:xfrm>
              <a:off x="5866884" y="1122358"/>
              <a:ext cx="1448733" cy="3120794"/>
              <a:chOff x="4448831" y="591178"/>
              <a:chExt cx="1448733" cy="3558789"/>
            </a:xfrm>
          </p:grpSpPr>
          <p:pic>
            <p:nvPicPr>
              <p:cNvPr id="5" name="Obraz 4">
                <a:extLst>
                  <a:ext uri="{FF2B5EF4-FFF2-40B4-BE49-F238E27FC236}">
                    <a16:creationId xmlns:a16="http://schemas.microsoft.com/office/drawing/2014/main" id="{7FA41AD0-DA38-EC9B-68B9-35AC2A34635B}"/>
                  </a:ext>
                </a:extLst>
              </p:cNvPr>
              <p:cNvPicPr>
                <a:picLocks noChangeAspect="1"/>
              </p:cNvPicPr>
              <p:nvPr/>
            </p:nvPicPr>
            <p:blipFill>
              <a:blip r:embed="rId2"/>
              <a:stretch>
                <a:fillRect/>
              </a:stretch>
            </p:blipFill>
            <p:spPr>
              <a:xfrm>
                <a:off x="4448831" y="1127000"/>
                <a:ext cx="1448733" cy="1431486"/>
              </a:xfrm>
              <a:prstGeom prst="rect">
                <a:avLst/>
              </a:prstGeom>
            </p:spPr>
          </p:pic>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C8E0A0E3-DAA2-A34E-8251-1D0796121E32}"/>
                      </a:ext>
                    </a:extLst>
                  </p:cNvPr>
                  <p:cNvSpPr txBox="1"/>
                  <p:nvPr/>
                </p:nvSpPr>
                <p:spPr>
                  <a:xfrm>
                    <a:off x="4634514" y="591178"/>
                    <a:ext cx="1077356" cy="37114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SupPr>
                            <m:e>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𝑊</m:t>
                              </m:r>
                            </m:e>
                            <m:sub>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𝐾</m:t>
                              </m:r>
                            </m:sub>
                            <m:sup>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(1)</m:t>
                              </m:r>
                            </m:sup>
                          </m:sSubSup>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 </m:t>
                          </m:r>
                          <m:sSubSup>
                            <m:sSubSupPr>
                              <m:ctrlP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SupPr>
                            <m:e>
                              <m: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𝑊</m:t>
                              </m:r>
                            </m:e>
                            <m:sub>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𝑄</m:t>
                              </m:r>
                            </m:sub>
                            <m:sup>
                              <m: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(1)</m:t>
                              </m:r>
                            </m:sup>
                          </m:sSubSup>
                        </m:oMath>
                      </m:oMathPara>
                    </a14:m>
                    <a:endParaRPr lang="pl-PL" sz="1200" dirty="0" err="1">
                      <a:solidFill>
                        <a:srgbClr val="C00000"/>
                      </a:solidFill>
                      <a:ea typeface="Helvetica Neue Condensed" panose="02000503000000020004" pitchFamily="2" charset="0"/>
                      <a:cs typeface="Helvetica Neue Condensed" panose="02000503000000020004" pitchFamily="2" charset="0"/>
                    </a:endParaRPr>
                  </a:p>
                </p:txBody>
              </p:sp>
            </mc:Choice>
            <mc:Fallback xmlns="">
              <p:sp>
                <p:nvSpPr>
                  <p:cNvPr id="6" name="pole tekstowe 5">
                    <a:extLst>
                      <a:ext uri="{FF2B5EF4-FFF2-40B4-BE49-F238E27FC236}">
                        <a16:creationId xmlns:a16="http://schemas.microsoft.com/office/drawing/2014/main" id="{C8E0A0E3-DAA2-A34E-8251-1D0796121E32}"/>
                      </a:ext>
                    </a:extLst>
                  </p:cNvPr>
                  <p:cNvSpPr txBox="1">
                    <a:spLocks noRot="1" noChangeAspect="1" noMove="1" noResize="1" noEditPoints="1" noAdjustHandles="1" noChangeArrowheads="1" noChangeShapeType="1" noTextEdit="1"/>
                  </p:cNvSpPr>
                  <p:nvPr/>
                </p:nvSpPr>
                <p:spPr>
                  <a:xfrm>
                    <a:off x="4634514" y="591178"/>
                    <a:ext cx="1077356" cy="371148"/>
                  </a:xfrm>
                  <a:prstGeom prst="rect">
                    <a:avLst/>
                  </a:prstGeom>
                  <a:blipFill>
                    <a:blip r:embed="rId3"/>
                    <a:stretch>
                      <a:fillRect t="-4762" b="-14286"/>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AC4A1A6C-8EDD-8DDE-D328-8AD7234339C7}"/>
                      </a:ext>
                    </a:extLst>
                  </p:cNvPr>
                  <p:cNvSpPr txBox="1"/>
                  <p:nvPr/>
                </p:nvSpPr>
                <p:spPr>
                  <a:xfrm>
                    <a:off x="4590083" y="2913362"/>
                    <a:ext cx="1166227" cy="489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SupPr>
                            <m:e>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𝑊</m:t>
                              </m:r>
                            </m:e>
                            <m:sub>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𝑉</m:t>
                              </m:r>
                            </m:sub>
                            <m:sup>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(1)</m:t>
                              </m:r>
                            </m:sup>
                          </m:sSubSup>
                        </m:oMath>
                      </m:oMathPara>
                    </a14:m>
                    <a:endParaRPr lang="pl-PL" sz="1200"/>
                  </a:p>
                </p:txBody>
              </p:sp>
            </mc:Choice>
            <mc:Fallback xmlns="">
              <p:sp>
                <p:nvSpPr>
                  <p:cNvPr id="10" name="pole tekstowe 9">
                    <a:extLst>
                      <a:ext uri="{FF2B5EF4-FFF2-40B4-BE49-F238E27FC236}">
                        <a16:creationId xmlns:a16="http://schemas.microsoft.com/office/drawing/2014/main" id="{AC4A1A6C-8EDD-8DDE-D328-8AD7234339C7}"/>
                      </a:ext>
                    </a:extLst>
                  </p:cNvPr>
                  <p:cNvSpPr txBox="1">
                    <a:spLocks noRot="1" noChangeAspect="1" noMove="1" noResize="1" noEditPoints="1" noAdjustHandles="1" noChangeArrowheads="1" noChangeShapeType="1" noTextEdit="1"/>
                  </p:cNvSpPr>
                  <p:nvPr/>
                </p:nvSpPr>
                <p:spPr>
                  <a:xfrm>
                    <a:off x="4590083" y="2913362"/>
                    <a:ext cx="1166227" cy="489061"/>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1" name="pole tekstowe 10">
                    <a:extLst>
                      <a:ext uri="{FF2B5EF4-FFF2-40B4-BE49-F238E27FC236}">
                        <a16:creationId xmlns:a16="http://schemas.microsoft.com/office/drawing/2014/main" id="{0ED0E3FE-23C9-939D-ECB7-9684CDE7EF42}"/>
                      </a:ext>
                    </a:extLst>
                  </p:cNvPr>
                  <p:cNvSpPr txBox="1"/>
                  <p:nvPr/>
                </p:nvSpPr>
                <p:spPr>
                  <a:xfrm>
                    <a:off x="4590082" y="3706330"/>
                    <a:ext cx="1166227" cy="443637"/>
                  </a:xfrm>
                  <a:prstGeom prst="rect">
                    <a:avLst/>
                  </a:prstGeom>
                  <a:noFill/>
                </p:spPr>
                <p:txBody>
                  <a:bodyPr wrap="square">
                    <a:spAutoFit/>
                  </a:bodyPr>
                  <a:lstStyle/>
                  <a:p>
                    <a:pPr algn="ctr"/>
                    <a14:m>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a14:m>
                    <a:r>
                      <a:rPr lang="pl-PL" sz="1200" baseline="30000"/>
                      <a:t>(1)</a:t>
                    </a:r>
                  </a:p>
                </p:txBody>
              </p:sp>
            </mc:Choice>
            <mc:Fallback xmlns="">
              <p:sp>
                <p:nvSpPr>
                  <p:cNvPr id="11" name="pole tekstowe 10">
                    <a:extLst>
                      <a:ext uri="{FF2B5EF4-FFF2-40B4-BE49-F238E27FC236}">
                        <a16:creationId xmlns:a16="http://schemas.microsoft.com/office/drawing/2014/main" id="{0ED0E3FE-23C9-939D-ECB7-9684CDE7EF42}"/>
                      </a:ext>
                    </a:extLst>
                  </p:cNvPr>
                  <p:cNvSpPr txBox="1">
                    <a:spLocks noRot="1" noChangeAspect="1" noMove="1" noResize="1" noEditPoints="1" noAdjustHandles="1" noChangeArrowheads="1" noChangeShapeType="1" noTextEdit="1"/>
                  </p:cNvSpPr>
                  <p:nvPr/>
                </p:nvSpPr>
                <p:spPr>
                  <a:xfrm>
                    <a:off x="4590082" y="3706330"/>
                    <a:ext cx="1166227" cy="443637"/>
                  </a:xfrm>
                  <a:prstGeom prst="rect">
                    <a:avLst/>
                  </a:prstGeom>
                  <a:blipFill>
                    <a:blip r:embed="rId5"/>
                    <a:stretch>
                      <a:fillRect/>
                    </a:stretch>
                  </a:blipFill>
                </p:spPr>
                <p:txBody>
                  <a:bodyPr/>
                  <a:lstStyle/>
                  <a:p>
                    <a:r>
                      <a:rPr lang="pl-PL">
                        <a:noFill/>
                      </a:rPr>
                      <a:t> </a:t>
                    </a:r>
                  </a:p>
                </p:txBody>
              </p:sp>
            </mc:Fallback>
          </mc:AlternateContent>
          <p:cxnSp>
            <p:nvCxnSpPr>
              <p:cNvPr id="12" name="Łącznik prosty ze strzałką 11">
                <a:extLst>
                  <a:ext uri="{FF2B5EF4-FFF2-40B4-BE49-F238E27FC236}">
                    <a16:creationId xmlns:a16="http://schemas.microsoft.com/office/drawing/2014/main" id="{23E18BE8-A34C-A019-E183-BE5F92DB9E9C}"/>
                  </a:ext>
                </a:extLst>
              </p:cNvPr>
              <p:cNvCxnSpPr>
                <a:stCxn id="5" idx="2"/>
                <a:endCxn id="10" idx="0"/>
              </p:cNvCxnSpPr>
              <p:nvPr/>
            </p:nvCxnSpPr>
            <p:spPr>
              <a:xfrm>
                <a:off x="5173197" y="2558486"/>
                <a:ext cx="0" cy="354876"/>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42F907D5-70C2-5EE1-9F04-5782253B4440}"/>
                  </a:ext>
                </a:extLst>
              </p:cNvPr>
              <p:cNvCxnSpPr/>
              <p:nvPr/>
            </p:nvCxnSpPr>
            <p:spPr>
              <a:xfrm flipH="1">
                <a:off x="5173194" y="3351454"/>
                <a:ext cx="1" cy="354876"/>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p:grpSp>
        <p:pic>
          <p:nvPicPr>
            <p:cNvPr id="16" name="Obraz 15">
              <a:extLst>
                <a:ext uri="{FF2B5EF4-FFF2-40B4-BE49-F238E27FC236}">
                  <a16:creationId xmlns:a16="http://schemas.microsoft.com/office/drawing/2014/main" id="{44ADD770-0895-C321-C379-DFB2F56B6152}"/>
                </a:ext>
              </a:extLst>
            </p:cNvPr>
            <p:cNvPicPr>
              <a:picLocks noChangeAspect="1"/>
            </p:cNvPicPr>
            <p:nvPr/>
          </p:nvPicPr>
          <p:blipFill>
            <a:blip r:embed="rId6"/>
            <a:stretch>
              <a:fillRect/>
            </a:stretch>
          </p:blipFill>
          <p:spPr>
            <a:xfrm>
              <a:off x="5928270" y="530829"/>
              <a:ext cx="1325953" cy="122971"/>
            </a:xfrm>
            <a:prstGeom prst="rect">
              <a:avLst/>
            </a:prstGeom>
          </p:spPr>
        </p:pic>
        <p:cxnSp>
          <p:nvCxnSpPr>
            <p:cNvPr id="17" name="Łącznik prosty ze strzałką 16">
              <a:extLst>
                <a:ext uri="{FF2B5EF4-FFF2-40B4-BE49-F238E27FC236}">
                  <a16:creationId xmlns:a16="http://schemas.microsoft.com/office/drawing/2014/main" id="{AD9A58EA-EFC0-DEA5-8063-47E134E17831}"/>
                </a:ext>
              </a:extLst>
            </p:cNvPr>
            <p:cNvCxnSpPr/>
            <p:nvPr/>
          </p:nvCxnSpPr>
          <p:spPr>
            <a:xfrm flipH="1">
              <a:off x="6591246" y="750720"/>
              <a:ext cx="1" cy="311200"/>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pole tekstowe 17">
                  <a:extLst>
                    <a:ext uri="{FF2B5EF4-FFF2-40B4-BE49-F238E27FC236}">
                      <a16:creationId xmlns:a16="http://schemas.microsoft.com/office/drawing/2014/main" id="{3ADEADEB-EC25-AEE6-B304-36CD0FD13E73}"/>
                    </a:ext>
                  </a:extLst>
                </p:cNvPr>
                <p:cNvSpPr txBox="1"/>
                <p:nvPr/>
              </p:nvSpPr>
              <p:spPr>
                <a:xfrm>
                  <a:off x="6352866" y="99256"/>
                  <a:ext cx="476759" cy="387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m:oMathPara>
                  </a14:m>
                  <a:endParaRPr lang="pl-PL" sz="1200"/>
                </a:p>
              </p:txBody>
            </p:sp>
          </mc:Choice>
          <mc:Fallback xmlns="">
            <p:sp>
              <p:nvSpPr>
                <p:cNvPr id="18" name="pole tekstowe 17">
                  <a:extLst>
                    <a:ext uri="{FF2B5EF4-FFF2-40B4-BE49-F238E27FC236}">
                      <a16:creationId xmlns:a16="http://schemas.microsoft.com/office/drawing/2014/main" id="{3ADEADEB-EC25-AEE6-B304-36CD0FD13E73}"/>
                    </a:ext>
                  </a:extLst>
                </p:cNvPr>
                <p:cNvSpPr txBox="1">
                  <a:spLocks noRot="1" noChangeAspect="1" noMove="1" noResize="1" noEditPoints="1" noAdjustHandles="1" noChangeArrowheads="1" noChangeShapeType="1" noTextEdit="1"/>
                </p:cNvSpPr>
                <p:nvPr/>
              </p:nvSpPr>
              <p:spPr>
                <a:xfrm>
                  <a:off x="6352866" y="99256"/>
                  <a:ext cx="476759" cy="387543"/>
                </a:xfrm>
                <a:prstGeom prst="rect">
                  <a:avLst/>
                </a:prstGeom>
                <a:blipFill>
                  <a:blip r:embed="rId7"/>
                  <a:stretch>
                    <a:fillRect/>
                  </a:stretch>
                </a:blipFill>
              </p:spPr>
              <p:txBody>
                <a:bodyPr/>
                <a:lstStyle/>
                <a:p>
                  <a:r>
                    <a:rPr lang="pl-PL">
                      <a:noFill/>
                    </a:rPr>
                    <a:t> </a:t>
                  </a:r>
                </a:p>
              </p:txBody>
            </p:sp>
          </mc:Fallback>
        </mc:AlternateContent>
      </p:grpSp>
      <p:grpSp>
        <p:nvGrpSpPr>
          <p:cNvPr id="20" name="Grupa 19">
            <a:extLst>
              <a:ext uri="{FF2B5EF4-FFF2-40B4-BE49-F238E27FC236}">
                <a16:creationId xmlns:a16="http://schemas.microsoft.com/office/drawing/2014/main" id="{33AD5D9E-1FAE-E7DD-6B80-0B41F286A9B2}"/>
              </a:ext>
            </a:extLst>
          </p:cNvPr>
          <p:cNvGrpSpPr/>
          <p:nvPr/>
        </p:nvGrpSpPr>
        <p:grpSpPr>
          <a:xfrm>
            <a:off x="6474791" y="141741"/>
            <a:ext cx="1346694" cy="3201844"/>
            <a:chOff x="5866884" y="99256"/>
            <a:chExt cx="1448733" cy="4143896"/>
          </a:xfrm>
        </p:grpSpPr>
        <p:grpSp>
          <p:nvGrpSpPr>
            <p:cNvPr id="21" name="Grupa 20">
              <a:extLst>
                <a:ext uri="{FF2B5EF4-FFF2-40B4-BE49-F238E27FC236}">
                  <a16:creationId xmlns:a16="http://schemas.microsoft.com/office/drawing/2014/main" id="{53AAA586-BEAC-5D62-6A37-067942E0AAD7}"/>
                </a:ext>
              </a:extLst>
            </p:cNvPr>
            <p:cNvGrpSpPr/>
            <p:nvPr/>
          </p:nvGrpSpPr>
          <p:grpSpPr>
            <a:xfrm>
              <a:off x="5866884" y="1122358"/>
              <a:ext cx="1448733" cy="3120794"/>
              <a:chOff x="4448831" y="591178"/>
              <a:chExt cx="1448733" cy="3558789"/>
            </a:xfrm>
          </p:grpSpPr>
          <p:pic>
            <p:nvPicPr>
              <p:cNvPr id="25" name="Obraz 24">
                <a:extLst>
                  <a:ext uri="{FF2B5EF4-FFF2-40B4-BE49-F238E27FC236}">
                    <a16:creationId xmlns:a16="http://schemas.microsoft.com/office/drawing/2014/main" id="{012A446F-34C4-90E3-BAB9-DAD408E3CFCD}"/>
                  </a:ext>
                </a:extLst>
              </p:cNvPr>
              <p:cNvPicPr>
                <a:picLocks noChangeAspect="1"/>
              </p:cNvPicPr>
              <p:nvPr/>
            </p:nvPicPr>
            <p:blipFill>
              <a:blip r:embed="rId2"/>
              <a:stretch>
                <a:fillRect/>
              </a:stretch>
            </p:blipFill>
            <p:spPr>
              <a:xfrm>
                <a:off x="4448831" y="1127000"/>
                <a:ext cx="1448733" cy="1431486"/>
              </a:xfrm>
              <a:prstGeom prst="rect">
                <a:avLst/>
              </a:prstGeom>
            </p:spPr>
          </p:pic>
          <mc:AlternateContent xmlns:mc="http://schemas.openxmlformats.org/markup-compatibility/2006" xmlns:a14="http://schemas.microsoft.com/office/drawing/2010/main">
            <mc:Choice Requires="a14">
              <p:sp>
                <p:nvSpPr>
                  <p:cNvPr id="26" name="pole tekstowe 25">
                    <a:extLst>
                      <a:ext uri="{FF2B5EF4-FFF2-40B4-BE49-F238E27FC236}">
                        <a16:creationId xmlns:a16="http://schemas.microsoft.com/office/drawing/2014/main" id="{7BA5989D-CF11-D056-E1CC-AA3E06DBBC07}"/>
                      </a:ext>
                    </a:extLst>
                  </p:cNvPr>
                  <p:cNvSpPr txBox="1"/>
                  <p:nvPr/>
                </p:nvSpPr>
                <p:spPr>
                  <a:xfrm>
                    <a:off x="4634514" y="591178"/>
                    <a:ext cx="1077356" cy="37114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SupPr>
                            <m:e>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𝑊</m:t>
                              </m:r>
                            </m:e>
                            <m:sub>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𝐾</m:t>
                              </m:r>
                            </m:sub>
                            <m:sup>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(3)</m:t>
                              </m:r>
                            </m:sup>
                          </m:sSubSup>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 </m:t>
                          </m:r>
                          <m:sSubSup>
                            <m:sSubSupPr>
                              <m:ctrlP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SupPr>
                            <m:e>
                              <m: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𝑊</m:t>
                              </m:r>
                            </m:e>
                            <m:sub>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𝑄</m:t>
                              </m:r>
                            </m:sub>
                            <m:sup>
                              <m: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m:t>
                              </m:r>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3</m:t>
                              </m:r>
                              <m: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m:t>
                              </m:r>
                            </m:sup>
                          </m:sSubSup>
                        </m:oMath>
                      </m:oMathPara>
                    </a14:m>
                    <a:endParaRPr lang="pl-PL" sz="1200" dirty="0" err="1">
                      <a:solidFill>
                        <a:srgbClr val="C00000"/>
                      </a:solidFill>
                      <a:ea typeface="Helvetica Neue Condensed" panose="02000503000000020004" pitchFamily="2" charset="0"/>
                      <a:cs typeface="Helvetica Neue Condensed" panose="02000503000000020004" pitchFamily="2" charset="0"/>
                    </a:endParaRPr>
                  </a:p>
                </p:txBody>
              </p:sp>
            </mc:Choice>
            <mc:Fallback xmlns="">
              <p:sp>
                <p:nvSpPr>
                  <p:cNvPr id="26" name="pole tekstowe 25">
                    <a:extLst>
                      <a:ext uri="{FF2B5EF4-FFF2-40B4-BE49-F238E27FC236}">
                        <a16:creationId xmlns:a16="http://schemas.microsoft.com/office/drawing/2014/main" id="{7BA5989D-CF11-D056-E1CC-AA3E06DBBC07}"/>
                      </a:ext>
                    </a:extLst>
                  </p:cNvPr>
                  <p:cNvSpPr txBox="1">
                    <a:spLocks noRot="1" noChangeAspect="1" noMove="1" noResize="1" noEditPoints="1" noAdjustHandles="1" noChangeArrowheads="1" noChangeShapeType="1" noTextEdit="1"/>
                  </p:cNvSpPr>
                  <p:nvPr/>
                </p:nvSpPr>
                <p:spPr>
                  <a:xfrm>
                    <a:off x="4634514" y="591178"/>
                    <a:ext cx="1077356" cy="371148"/>
                  </a:xfrm>
                  <a:prstGeom prst="rect">
                    <a:avLst/>
                  </a:prstGeom>
                  <a:blipFill>
                    <a:blip r:embed="rId8"/>
                    <a:stretch>
                      <a:fillRect t="-4762" b="-14286"/>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7" name="pole tekstowe 26">
                    <a:extLst>
                      <a:ext uri="{FF2B5EF4-FFF2-40B4-BE49-F238E27FC236}">
                        <a16:creationId xmlns:a16="http://schemas.microsoft.com/office/drawing/2014/main" id="{7F619112-FB46-B5C8-EFA2-FB9BA60EEA91}"/>
                      </a:ext>
                    </a:extLst>
                  </p:cNvPr>
                  <p:cNvSpPr txBox="1"/>
                  <p:nvPr/>
                </p:nvSpPr>
                <p:spPr>
                  <a:xfrm>
                    <a:off x="4590083" y="2913362"/>
                    <a:ext cx="1166227" cy="489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SupPr>
                            <m:e>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𝑊</m:t>
                              </m:r>
                            </m:e>
                            <m:sub>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𝑉</m:t>
                              </m:r>
                            </m:sub>
                            <m:sup>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(3)</m:t>
                              </m:r>
                            </m:sup>
                          </m:sSubSup>
                        </m:oMath>
                      </m:oMathPara>
                    </a14:m>
                    <a:endParaRPr lang="pl-PL" sz="1200"/>
                  </a:p>
                </p:txBody>
              </p:sp>
            </mc:Choice>
            <mc:Fallback xmlns="">
              <p:sp>
                <p:nvSpPr>
                  <p:cNvPr id="27" name="pole tekstowe 26">
                    <a:extLst>
                      <a:ext uri="{FF2B5EF4-FFF2-40B4-BE49-F238E27FC236}">
                        <a16:creationId xmlns:a16="http://schemas.microsoft.com/office/drawing/2014/main" id="{7F619112-FB46-B5C8-EFA2-FB9BA60EEA91}"/>
                      </a:ext>
                    </a:extLst>
                  </p:cNvPr>
                  <p:cNvSpPr txBox="1">
                    <a:spLocks noRot="1" noChangeAspect="1" noMove="1" noResize="1" noEditPoints="1" noAdjustHandles="1" noChangeArrowheads="1" noChangeShapeType="1" noTextEdit="1"/>
                  </p:cNvSpPr>
                  <p:nvPr/>
                </p:nvSpPr>
                <p:spPr>
                  <a:xfrm>
                    <a:off x="4590083" y="2913362"/>
                    <a:ext cx="1166227" cy="489061"/>
                  </a:xfrm>
                  <a:prstGeom prst="rect">
                    <a:avLst/>
                  </a:prstGeom>
                  <a:blipFill>
                    <a:blip r:embed="rId9"/>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8" name="pole tekstowe 27">
                    <a:extLst>
                      <a:ext uri="{FF2B5EF4-FFF2-40B4-BE49-F238E27FC236}">
                        <a16:creationId xmlns:a16="http://schemas.microsoft.com/office/drawing/2014/main" id="{98785EC9-D9F4-C72F-20AD-D9B2F8BC0E77}"/>
                      </a:ext>
                    </a:extLst>
                  </p:cNvPr>
                  <p:cNvSpPr txBox="1"/>
                  <p:nvPr/>
                </p:nvSpPr>
                <p:spPr>
                  <a:xfrm>
                    <a:off x="4590082" y="3706330"/>
                    <a:ext cx="1166227" cy="443637"/>
                  </a:xfrm>
                  <a:prstGeom prst="rect">
                    <a:avLst/>
                  </a:prstGeom>
                  <a:noFill/>
                </p:spPr>
                <p:txBody>
                  <a:bodyPr wrap="square">
                    <a:spAutoFit/>
                  </a:bodyPr>
                  <a:lstStyle/>
                  <a:p>
                    <a:pPr algn="ctr"/>
                    <a14:m>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a14:m>
                    <a:r>
                      <a:rPr lang="pl-PL" sz="1200" baseline="30000"/>
                      <a:t>(3)</a:t>
                    </a:r>
                  </a:p>
                </p:txBody>
              </p:sp>
            </mc:Choice>
            <mc:Fallback xmlns="">
              <p:sp>
                <p:nvSpPr>
                  <p:cNvPr id="28" name="pole tekstowe 27">
                    <a:extLst>
                      <a:ext uri="{FF2B5EF4-FFF2-40B4-BE49-F238E27FC236}">
                        <a16:creationId xmlns:a16="http://schemas.microsoft.com/office/drawing/2014/main" id="{98785EC9-D9F4-C72F-20AD-D9B2F8BC0E77}"/>
                      </a:ext>
                    </a:extLst>
                  </p:cNvPr>
                  <p:cNvSpPr txBox="1">
                    <a:spLocks noRot="1" noChangeAspect="1" noMove="1" noResize="1" noEditPoints="1" noAdjustHandles="1" noChangeArrowheads="1" noChangeShapeType="1" noTextEdit="1"/>
                  </p:cNvSpPr>
                  <p:nvPr/>
                </p:nvSpPr>
                <p:spPr>
                  <a:xfrm>
                    <a:off x="4590082" y="3706330"/>
                    <a:ext cx="1166227" cy="443637"/>
                  </a:xfrm>
                  <a:prstGeom prst="rect">
                    <a:avLst/>
                  </a:prstGeom>
                  <a:blipFill>
                    <a:blip r:embed="rId10"/>
                    <a:stretch>
                      <a:fillRect/>
                    </a:stretch>
                  </a:blipFill>
                </p:spPr>
                <p:txBody>
                  <a:bodyPr/>
                  <a:lstStyle/>
                  <a:p>
                    <a:r>
                      <a:rPr lang="pl-PL">
                        <a:noFill/>
                      </a:rPr>
                      <a:t> </a:t>
                    </a:r>
                  </a:p>
                </p:txBody>
              </p:sp>
            </mc:Fallback>
          </mc:AlternateContent>
          <p:cxnSp>
            <p:nvCxnSpPr>
              <p:cNvPr id="29" name="Łącznik prosty ze strzałką 28">
                <a:extLst>
                  <a:ext uri="{FF2B5EF4-FFF2-40B4-BE49-F238E27FC236}">
                    <a16:creationId xmlns:a16="http://schemas.microsoft.com/office/drawing/2014/main" id="{84757C6B-6BDC-E2B2-8DA4-DC0E103FED8B}"/>
                  </a:ext>
                </a:extLst>
              </p:cNvPr>
              <p:cNvCxnSpPr>
                <a:stCxn id="25" idx="2"/>
                <a:endCxn id="27" idx="0"/>
              </p:cNvCxnSpPr>
              <p:nvPr/>
            </p:nvCxnSpPr>
            <p:spPr>
              <a:xfrm>
                <a:off x="5173197" y="2558486"/>
                <a:ext cx="0" cy="354876"/>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0" name="Łącznik prosty ze strzałką 29">
                <a:extLst>
                  <a:ext uri="{FF2B5EF4-FFF2-40B4-BE49-F238E27FC236}">
                    <a16:creationId xmlns:a16="http://schemas.microsoft.com/office/drawing/2014/main" id="{33739516-A695-6275-25FA-50A62B7A442E}"/>
                  </a:ext>
                </a:extLst>
              </p:cNvPr>
              <p:cNvCxnSpPr/>
              <p:nvPr/>
            </p:nvCxnSpPr>
            <p:spPr>
              <a:xfrm flipH="1">
                <a:off x="5173194" y="3351454"/>
                <a:ext cx="1" cy="354876"/>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p:grpSp>
        <p:pic>
          <p:nvPicPr>
            <p:cNvPr id="22" name="Obraz 21">
              <a:extLst>
                <a:ext uri="{FF2B5EF4-FFF2-40B4-BE49-F238E27FC236}">
                  <a16:creationId xmlns:a16="http://schemas.microsoft.com/office/drawing/2014/main" id="{9F30D478-4EB5-2858-3AB4-640B1DEA21D7}"/>
                </a:ext>
              </a:extLst>
            </p:cNvPr>
            <p:cNvPicPr>
              <a:picLocks noChangeAspect="1"/>
            </p:cNvPicPr>
            <p:nvPr/>
          </p:nvPicPr>
          <p:blipFill>
            <a:blip r:embed="rId6"/>
            <a:stretch>
              <a:fillRect/>
            </a:stretch>
          </p:blipFill>
          <p:spPr>
            <a:xfrm>
              <a:off x="5928270" y="530829"/>
              <a:ext cx="1325953" cy="122971"/>
            </a:xfrm>
            <a:prstGeom prst="rect">
              <a:avLst/>
            </a:prstGeom>
          </p:spPr>
        </p:pic>
        <p:cxnSp>
          <p:nvCxnSpPr>
            <p:cNvPr id="23" name="Łącznik prosty ze strzałką 22">
              <a:extLst>
                <a:ext uri="{FF2B5EF4-FFF2-40B4-BE49-F238E27FC236}">
                  <a16:creationId xmlns:a16="http://schemas.microsoft.com/office/drawing/2014/main" id="{D7BC091E-5CEB-737E-0971-DEBE7E499CC0}"/>
                </a:ext>
              </a:extLst>
            </p:cNvPr>
            <p:cNvCxnSpPr/>
            <p:nvPr/>
          </p:nvCxnSpPr>
          <p:spPr>
            <a:xfrm flipH="1">
              <a:off x="6591246" y="750720"/>
              <a:ext cx="1" cy="311200"/>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pole tekstowe 23">
                  <a:extLst>
                    <a:ext uri="{FF2B5EF4-FFF2-40B4-BE49-F238E27FC236}">
                      <a16:creationId xmlns:a16="http://schemas.microsoft.com/office/drawing/2014/main" id="{9E115FF2-303F-7CF6-1032-49007BE47019}"/>
                    </a:ext>
                  </a:extLst>
                </p:cNvPr>
                <p:cNvSpPr txBox="1"/>
                <p:nvPr/>
              </p:nvSpPr>
              <p:spPr>
                <a:xfrm>
                  <a:off x="6352866" y="99256"/>
                  <a:ext cx="476759" cy="387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m:oMathPara>
                  </a14:m>
                  <a:endParaRPr lang="pl-PL" sz="1200"/>
                </a:p>
              </p:txBody>
            </p:sp>
          </mc:Choice>
          <mc:Fallback xmlns="">
            <p:sp>
              <p:nvSpPr>
                <p:cNvPr id="24" name="pole tekstowe 23">
                  <a:extLst>
                    <a:ext uri="{FF2B5EF4-FFF2-40B4-BE49-F238E27FC236}">
                      <a16:creationId xmlns:a16="http://schemas.microsoft.com/office/drawing/2014/main" id="{9E115FF2-303F-7CF6-1032-49007BE47019}"/>
                    </a:ext>
                  </a:extLst>
                </p:cNvPr>
                <p:cNvSpPr txBox="1">
                  <a:spLocks noRot="1" noChangeAspect="1" noMove="1" noResize="1" noEditPoints="1" noAdjustHandles="1" noChangeArrowheads="1" noChangeShapeType="1" noTextEdit="1"/>
                </p:cNvSpPr>
                <p:nvPr/>
              </p:nvSpPr>
              <p:spPr>
                <a:xfrm>
                  <a:off x="6352866" y="99256"/>
                  <a:ext cx="476759" cy="387543"/>
                </a:xfrm>
                <a:prstGeom prst="rect">
                  <a:avLst/>
                </a:prstGeom>
                <a:blipFill>
                  <a:blip r:embed="rId11"/>
                  <a:stretch>
                    <a:fillRect/>
                  </a:stretch>
                </a:blipFill>
              </p:spPr>
              <p:txBody>
                <a:bodyPr/>
                <a:lstStyle/>
                <a:p>
                  <a:r>
                    <a:rPr lang="pl-PL">
                      <a:noFill/>
                    </a:rPr>
                    <a:t> </a:t>
                  </a:r>
                </a:p>
              </p:txBody>
            </p:sp>
          </mc:Fallback>
        </mc:AlternateContent>
      </p:grpSp>
      <p:grpSp>
        <p:nvGrpSpPr>
          <p:cNvPr id="31" name="Grupa 30">
            <a:extLst>
              <a:ext uri="{FF2B5EF4-FFF2-40B4-BE49-F238E27FC236}">
                <a16:creationId xmlns:a16="http://schemas.microsoft.com/office/drawing/2014/main" id="{4AE3B188-7802-56AA-9B2C-3BDBEE55F979}"/>
              </a:ext>
            </a:extLst>
          </p:cNvPr>
          <p:cNvGrpSpPr/>
          <p:nvPr/>
        </p:nvGrpSpPr>
        <p:grpSpPr>
          <a:xfrm>
            <a:off x="4710687" y="141741"/>
            <a:ext cx="1346694" cy="3201844"/>
            <a:chOff x="5866884" y="99256"/>
            <a:chExt cx="1448733" cy="4143896"/>
          </a:xfrm>
        </p:grpSpPr>
        <p:grpSp>
          <p:nvGrpSpPr>
            <p:cNvPr id="32" name="Grupa 31">
              <a:extLst>
                <a:ext uri="{FF2B5EF4-FFF2-40B4-BE49-F238E27FC236}">
                  <a16:creationId xmlns:a16="http://schemas.microsoft.com/office/drawing/2014/main" id="{E097ADE8-428E-1281-66E8-5F9A5AFDB723}"/>
                </a:ext>
              </a:extLst>
            </p:cNvPr>
            <p:cNvGrpSpPr/>
            <p:nvPr/>
          </p:nvGrpSpPr>
          <p:grpSpPr>
            <a:xfrm>
              <a:off x="5866884" y="1122358"/>
              <a:ext cx="1448733" cy="3120794"/>
              <a:chOff x="4448831" y="591178"/>
              <a:chExt cx="1448733" cy="3558789"/>
            </a:xfrm>
          </p:grpSpPr>
          <p:pic>
            <p:nvPicPr>
              <p:cNvPr id="36" name="Obraz 35">
                <a:extLst>
                  <a:ext uri="{FF2B5EF4-FFF2-40B4-BE49-F238E27FC236}">
                    <a16:creationId xmlns:a16="http://schemas.microsoft.com/office/drawing/2014/main" id="{FE43B56D-2D03-E86C-D56B-13BBD504F1F2}"/>
                  </a:ext>
                </a:extLst>
              </p:cNvPr>
              <p:cNvPicPr>
                <a:picLocks noChangeAspect="1"/>
              </p:cNvPicPr>
              <p:nvPr/>
            </p:nvPicPr>
            <p:blipFill>
              <a:blip r:embed="rId2"/>
              <a:stretch>
                <a:fillRect/>
              </a:stretch>
            </p:blipFill>
            <p:spPr>
              <a:xfrm>
                <a:off x="4448831" y="1127000"/>
                <a:ext cx="1448733" cy="1431486"/>
              </a:xfrm>
              <a:prstGeom prst="rect">
                <a:avLst/>
              </a:prstGeom>
            </p:spPr>
          </p:pic>
          <mc:AlternateContent xmlns:mc="http://schemas.openxmlformats.org/markup-compatibility/2006" xmlns:a14="http://schemas.microsoft.com/office/drawing/2010/main">
            <mc:Choice Requires="a14">
              <p:sp>
                <p:nvSpPr>
                  <p:cNvPr id="37" name="pole tekstowe 36">
                    <a:extLst>
                      <a:ext uri="{FF2B5EF4-FFF2-40B4-BE49-F238E27FC236}">
                        <a16:creationId xmlns:a16="http://schemas.microsoft.com/office/drawing/2014/main" id="{EA021CEC-7BD4-2915-9EA1-7E86CD82B6C7}"/>
                      </a:ext>
                    </a:extLst>
                  </p:cNvPr>
                  <p:cNvSpPr txBox="1"/>
                  <p:nvPr/>
                </p:nvSpPr>
                <p:spPr>
                  <a:xfrm>
                    <a:off x="4634514" y="591178"/>
                    <a:ext cx="1077356" cy="37114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SupPr>
                            <m:e>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𝑊</m:t>
                              </m:r>
                            </m:e>
                            <m:sub>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𝐾</m:t>
                              </m:r>
                            </m:sub>
                            <m:sup>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(2)</m:t>
                              </m:r>
                            </m:sup>
                          </m:sSubSup>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 </m:t>
                          </m:r>
                          <m:sSubSup>
                            <m:sSubSupPr>
                              <m:ctrlP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SupPr>
                            <m:e>
                              <m: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𝑊</m:t>
                              </m:r>
                            </m:e>
                            <m:sub>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𝑄</m:t>
                              </m:r>
                            </m:sub>
                            <m:sup>
                              <m: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m:t>
                              </m:r>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2</m:t>
                              </m:r>
                              <m: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m:t>
                              </m:r>
                            </m:sup>
                          </m:sSubSup>
                        </m:oMath>
                      </m:oMathPara>
                    </a14:m>
                    <a:endParaRPr lang="pl-PL" sz="1200" dirty="0" err="1">
                      <a:solidFill>
                        <a:srgbClr val="C00000"/>
                      </a:solidFill>
                      <a:ea typeface="Helvetica Neue Condensed" panose="02000503000000020004" pitchFamily="2" charset="0"/>
                      <a:cs typeface="Helvetica Neue Condensed" panose="02000503000000020004" pitchFamily="2" charset="0"/>
                    </a:endParaRPr>
                  </a:p>
                </p:txBody>
              </p:sp>
            </mc:Choice>
            <mc:Fallback xmlns="">
              <p:sp>
                <p:nvSpPr>
                  <p:cNvPr id="37" name="pole tekstowe 36">
                    <a:extLst>
                      <a:ext uri="{FF2B5EF4-FFF2-40B4-BE49-F238E27FC236}">
                        <a16:creationId xmlns:a16="http://schemas.microsoft.com/office/drawing/2014/main" id="{EA021CEC-7BD4-2915-9EA1-7E86CD82B6C7}"/>
                      </a:ext>
                    </a:extLst>
                  </p:cNvPr>
                  <p:cNvSpPr txBox="1">
                    <a:spLocks noRot="1" noChangeAspect="1" noMove="1" noResize="1" noEditPoints="1" noAdjustHandles="1" noChangeArrowheads="1" noChangeShapeType="1" noTextEdit="1"/>
                  </p:cNvSpPr>
                  <p:nvPr/>
                </p:nvSpPr>
                <p:spPr>
                  <a:xfrm>
                    <a:off x="4634514" y="591178"/>
                    <a:ext cx="1077356" cy="371148"/>
                  </a:xfrm>
                  <a:prstGeom prst="rect">
                    <a:avLst/>
                  </a:prstGeom>
                  <a:blipFill>
                    <a:blip r:embed="rId12"/>
                    <a:stretch>
                      <a:fillRect t="-4762" b="-14286"/>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8" name="pole tekstowe 37">
                    <a:extLst>
                      <a:ext uri="{FF2B5EF4-FFF2-40B4-BE49-F238E27FC236}">
                        <a16:creationId xmlns:a16="http://schemas.microsoft.com/office/drawing/2014/main" id="{2C91B15B-1C0A-A58F-AE24-17BF15DC8F28}"/>
                      </a:ext>
                    </a:extLst>
                  </p:cNvPr>
                  <p:cNvSpPr txBox="1"/>
                  <p:nvPr/>
                </p:nvSpPr>
                <p:spPr>
                  <a:xfrm>
                    <a:off x="4590083" y="2913362"/>
                    <a:ext cx="1166227" cy="489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l-PL" sz="120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ctrlPr>
                            </m:sSubSupPr>
                            <m:e>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𝑊</m:t>
                              </m:r>
                            </m:e>
                            <m:sub>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𝑉</m:t>
                              </m:r>
                            </m:sub>
                            <m:sup>
                              <m:r>
                                <a:rPr lang="pl-PL" sz="1200" b="0" i="1" dirty="0" err="1">
                                  <a:solidFill>
                                    <a:srgbClr val="C00000"/>
                                  </a:solidFill>
                                  <a:latin typeface="Cambria Math" panose="02040503050406030204" pitchFamily="18" charset="0"/>
                                  <a:ea typeface="Helvetica Neue Condensed" panose="02000503000000020004" pitchFamily="2" charset="0"/>
                                  <a:cs typeface="Helvetica Neue Condensed" panose="02000503000000020004" pitchFamily="2" charset="0"/>
                                </a:rPr>
                                <m:t>(2)</m:t>
                              </m:r>
                            </m:sup>
                          </m:sSubSup>
                        </m:oMath>
                      </m:oMathPara>
                    </a14:m>
                    <a:endParaRPr lang="pl-PL" sz="1200"/>
                  </a:p>
                </p:txBody>
              </p:sp>
            </mc:Choice>
            <mc:Fallback xmlns="">
              <p:sp>
                <p:nvSpPr>
                  <p:cNvPr id="38" name="pole tekstowe 37">
                    <a:extLst>
                      <a:ext uri="{FF2B5EF4-FFF2-40B4-BE49-F238E27FC236}">
                        <a16:creationId xmlns:a16="http://schemas.microsoft.com/office/drawing/2014/main" id="{2C91B15B-1C0A-A58F-AE24-17BF15DC8F28}"/>
                      </a:ext>
                    </a:extLst>
                  </p:cNvPr>
                  <p:cNvSpPr txBox="1">
                    <a:spLocks noRot="1" noChangeAspect="1" noMove="1" noResize="1" noEditPoints="1" noAdjustHandles="1" noChangeArrowheads="1" noChangeShapeType="1" noTextEdit="1"/>
                  </p:cNvSpPr>
                  <p:nvPr/>
                </p:nvSpPr>
                <p:spPr>
                  <a:xfrm>
                    <a:off x="4590083" y="2913362"/>
                    <a:ext cx="1166227" cy="489061"/>
                  </a:xfrm>
                  <a:prstGeom prst="rect">
                    <a:avLst/>
                  </a:prstGeom>
                  <a:blipFill>
                    <a:blip r:embed="rId1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39" name="pole tekstowe 38">
                    <a:extLst>
                      <a:ext uri="{FF2B5EF4-FFF2-40B4-BE49-F238E27FC236}">
                        <a16:creationId xmlns:a16="http://schemas.microsoft.com/office/drawing/2014/main" id="{69CAA1B2-EB41-C646-15CB-7A6ED33D2A69}"/>
                      </a:ext>
                    </a:extLst>
                  </p:cNvPr>
                  <p:cNvSpPr txBox="1"/>
                  <p:nvPr/>
                </p:nvSpPr>
                <p:spPr>
                  <a:xfrm>
                    <a:off x="4590082" y="3706330"/>
                    <a:ext cx="1166227" cy="443637"/>
                  </a:xfrm>
                  <a:prstGeom prst="rect">
                    <a:avLst/>
                  </a:prstGeom>
                  <a:noFill/>
                </p:spPr>
                <p:txBody>
                  <a:bodyPr wrap="square">
                    <a:spAutoFit/>
                  </a:bodyPr>
                  <a:lstStyle/>
                  <a:p>
                    <a:pPr algn="ctr"/>
                    <a14:m>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a14:m>
                    <a:r>
                      <a:rPr lang="pl-PL" sz="1200" baseline="30000"/>
                      <a:t>(2)</a:t>
                    </a:r>
                  </a:p>
                </p:txBody>
              </p:sp>
            </mc:Choice>
            <mc:Fallback xmlns="">
              <p:sp>
                <p:nvSpPr>
                  <p:cNvPr id="39" name="pole tekstowe 38">
                    <a:extLst>
                      <a:ext uri="{FF2B5EF4-FFF2-40B4-BE49-F238E27FC236}">
                        <a16:creationId xmlns:a16="http://schemas.microsoft.com/office/drawing/2014/main" id="{69CAA1B2-EB41-C646-15CB-7A6ED33D2A69}"/>
                      </a:ext>
                    </a:extLst>
                  </p:cNvPr>
                  <p:cNvSpPr txBox="1">
                    <a:spLocks noRot="1" noChangeAspect="1" noMove="1" noResize="1" noEditPoints="1" noAdjustHandles="1" noChangeArrowheads="1" noChangeShapeType="1" noTextEdit="1"/>
                  </p:cNvSpPr>
                  <p:nvPr/>
                </p:nvSpPr>
                <p:spPr>
                  <a:xfrm>
                    <a:off x="4590082" y="3706330"/>
                    <a:ext cx="1166227" cy="443637"/>
                  </a:xfrm>
                  <a:prstGeom prst="rect">
                    <a:avLst/>
                  </a:prstGeom>
                  <a:blipFill>
                    <a:blip r:embed="rId14"/>
                    <a:stretch>
                      <a:fillRect/>
                    </a:stretch>
                  </a:blipFill>
                </p:spPr>
                <p:txBody>
                  <a:bodyPr/>
                  <a:lstStyle/>
                  <a:p>
                    <a:r>
                      <a:rPr lang="pl-PL">
                        <a:noFill/>
                      </a:rPr>
                      <a:t> </a:t>
                    </a:r>
                  </a:p>
                </p:txBody>
              </p:sp>
            </mc:Fallback>
          </mc:AlternateContent>
          <p:cxnSp>
            <p:nvCxnSpPr>
              <p:cNvPr id="40" name="Łącznik prosty ze strzałką 39">
                <a:extLst>
                  <a:ext uri="{FF2B5EF4-FFF2-40B4-BE49-F238E27FC236}">
                    <a16:creationId xmlns:a16="http://schemas.microsoft.com/office/drawing/2014/main" id="{AC2CB89C-C239-B804-7943-C028D34F433A}"/>
                  </a:ext>
                </a:extLst>
              </p:cNvPr>
              <p:cNvCxnSpPr>
                <a:stCxn id="36" idx="2"/>
                <a:endCxn id="38" idx="0"/>
              </p:cNvCxnSpPr>
              <p:nvPr/>
            </p:nvCxnSpPr>
            <p:spPr>
              <a:xfrm>
                <a:off x="5173197" y="2558486"/>
                <a:ext cx="0" cy="354876"/>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3" name="Łącznik prosty ze strzałką 42">
                <a:extLst>
                  <a:ext uri="{FF2B5EF4-FFF2-40B4-BE49-F238E27FC236}">
                    <a16:creationId xmlns:a16="http://schemas.microsoft.com/office/drawing/2014/main" id="{E6EE4718-876A-91FC-0EBF-62AFB485BC31}"/>
                  </a:ext>
                </a:extLst>
              </p:cNvPr>
              <p:cNvCxnSpPr/>
              <p:nvPr/>
            </p:nvCxnSpPr>
            <p:spPr>
              <a:xfrm flipH="1">
                <a:off x="5173194" y="3351454"/>
                <a:ext cx="1" cy="354876"/>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p:grpSp>
        <p:pic>
          <p:nvPicPr>
            <p:cNvPr id="33" name="Obraz 32">
              <a:extLst>
                <a:ext uri="{FF2B5EF4-FFF2-40B4-BE49-F238E27FC236}">
                  <a16:creationId xmlns:a16="http://schemas.microsoft.com/office/drawing/2014/main" id="{F8A2A68C-3F34-86B5-1D71-7D04123F0649}"/>
                </a:ext>
              </a:extLst>
            </p:cNvPr>
            <p:cNvPicPr>
              <a:picLocks noChangeAspect="1"/>
            </p:cNvPicPr>
            <p:nvPr/>
          </p:nvPicPr>
          <p:blipFill>
            <a:blip r:embed="rId6"/>
            <a:stretch>
              <a:fillRect/>
            </a:stretch>
          </p:blipFill>
          <p:spPr>
            <a:xfrm>
              <a:off x="5928270" y="530829"/>
              <a:ext cx="1325953" cy="122971"/>
            </a:xfrm>
            <a:prstGeom prst="rect">
              <a:avLst/>
            </a:prstGeom>
          </p:spPr>
        </p:pic>
        <p:cxnSp>
          <p:nvCxnSpPr>
            <p:cNvPr id="34" name="Łącznik prosty ze strzałką 33">
              <a:extLst>
                <a:ext uri="{FF2B5EF4-FFF2-40B4-BE49-F238E27FC236}">
                  <a16:creationId xmlns:a16="http://schemas.microsoft.com/office/drawing/2014/main" id="{A315A564-9D44-B082-5844-FC1D9900E0BB}"/>
                </a:ext>
              </a:extLst>
            </p:cNvPr>
            <p:cNvCxnSpPr/>
            <p:nvPr/>
          </p:nvCxnSpPr>
          <p:spPr>
            <a:xfrm flipH="1">
              <a:off x="6591246" y="750720"/>
              <a:ext cx="1" cy="311200"/>
            </a:xfrm>
            <a:prstGeom prst="straightConnector1">
              <a:avLst/>
            </a:prstGeom>
            <a:ln>
              <a:solidFill>
                <a:schemeClr val="tx2"/>
              </a:solidFill>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pole tekstowe 34">
                  <a:extLst>
                    <a:ext uri="{FF2B5EF4-FFF2-40B4-BE49-F238E27FC236}">
                      <a16:creationId xmlns:a16="http://schemas.microsoft.com/office/drawing/2014/main" id="{4FF8D352-D6AE-4175-AE62-BAED31026840}"/>
                    </a:ext>
                  </a:extLst>
                </p:cNvPr>
                <p:cNvSpPr txBox="1"/>
                <p:nvPr/>
              </p:nvSpPr>
              <p:spPr>
                <a:xfrm>
                  <a:off x="6352866" y="99256"/>
                  <a:ext cx="476759" cy="387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2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2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m:oMathPara>
                  </a14:m>
                  <a:endParaRPr lang="pl-PL" sz="1200"/>
                </a:p>
              </p:txBody>
            </p:sp>
          </mc:Choice>
          <mc:Fallback xmlns="">
            <p:sp>
              <p:nvSpPr>
                <p:cNvPr id="35" name="pole tekstowe 34">
                  <a:extLst>
                    <a:ext uri="{FF2B5EF4-FFF2-40B4-BE49-F238E27FC236}">
                      <a16:creationId xmlns:a16="http://schemas.microsoft.com/office/drawing/2014/main" id="{4FF8D352-D6AE-4175-AE62-BAED31026840}"/>
                    </a:ext>
                  </a:extLst>
                </p:cNvPr>
                <p:cNvSpPr txBox="1">
                  <a:spLocks noRot="1" noChangeAspect="1" noMove="1" noResize="1" noEditPoints="1" noAdjustHandles="1" noChangeArrowheads="1" noChangeShapeType="1" noTextEdit="1"/>
                </p:cNvSpPr>
                <p:nvPr/>
              </p:nvSpPr>
              <p:spPr>
                <a:xfrm>
                  <a:off x="6352866" y="99256"/>
                  <a:ext cx="476759" cy="387543"/>
                </a:xfrm>
                <a:prstGeom prst="rect">
                  <a:avLst/>
                </a:prstGeom>
                <a:blipFill>
                  <a:blip r:embed="rId15"/>
                  <a:stretch>
                    <a:fillRect/>
                  </a:stretch>
                </a:blipFill>
              </p:spPr>
              <p:txBody>
                <a:bodyPr/>
                <a:lstStyle/>
                <a:p>
                  <a:r>
                    <a:rPr lang="pl-PL">
                      <a:noFill/>
                    </a:rPr>
                    <a:t> </a:t>
                  </a:r>
                </a:p>
              </p:txBody>
            </p:sp>
          </mc:Fallback>
        </mc:AlternateContent>
      </p:grpSp>
      <p:sp>
        <p:nvSpPr>
          <p:cNvPr id="51" name="pole tekstowe 50">
            <a:extLst>
              <a:ext uri="{FF2B5EF4-FFF2-40B4-BE49-F238E27FC236}">
                <a16:creationId xmlns:a16="http://schemas.microsoft.com/office/drawing/2014/main" id="{F043F9BC-1B08-C294-82C6-7DF746546CCB}"/>
              </a:ext>
            </a:extLst>
          </p:cNvPr>
          <p:cNvSpPr txBox="1"/>
          <p:nvPr/>
        </p:nvSpPr>
        <p:spPr>
          <a:xfrm>
            <a:off x="8239380" y="1726113"/>
            <a:ext cx="415498" cy="369332"/>
          </a:xfrm>
          <a:prstGeom prst="rect">
            <a:avLst/>
          </a:prstGeom>
          <a:noFill/>
        </p:spPr>
        <p:txBody>
          <a:bodyPr wrap="none" rtlCol="0">
            <a:spAutoFit/>
          </a:bodyPr>
          <a:lstStyle/>
          <a:p>
            <a:pPr algn="l"/>
            <a:r>
              <a:rPr lang="pl-PL"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a:t>
            </a:r>
          </a:p>
        </p:txBody>
      </p:sp>
      <p:sp>
        <p:nvSpPr>
          <p:cNvPr id="53" name="Nawias klamrowy otwierający 52">
            <a:extLst>
              <a:ext uri="{FF2B5EF4-FFF2-40B4-BE49-F238E27FC236}">
                <a16:creationId xmlns:a16="http://schemas.microsoft.com/office/drawing/2014/main" id="{4A1801D3-BB0E-B34D-5AD7-4A607D93C81C}"/>
              </a:ext>
            </a:extLst>
          </p:cNvPr>
          <p:cNvSpPr/>
          <p:nvPr/>
        </p:nvSpPr>
        <p:spPr>
          <a:xfrm rot="16200000">
            <a:off x="5336349" y="1252739"/>
            <a:ext cx="131302" cy="4724834"/>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mc:AlternateContent xmlns:mc="http://schemas.openxmlformats.org/markup-compatibility/2006" xmlns:a14="http://schemas.microsoft.com/office/drawing/2010/main">
        <mc:Choice Requires="a14">
          <p:sp>
            <p:nvSpPr>
              <p:cNvPr id="54" name="pole tekstowe 53">
                <a:extLst>
                  <a:ext uri="{FF2B5EF4-FFF2-40B4-BE49-F238E27FC236}">
                    <a16:creationId xmlns:a16="http://schemas.microsoft.com/office/drawing/2014/main" id="{20D90843-38F9-CFFA-AD34-A9629236B94D}"/>
                  </a:ext>
                </a:extLst>
              </p:cNvPr>
              <p:cNvSpPr txBox="1"/>
              <p:nvPr/>
            </p:nvSpPr>
            <p:spPr>
              <a:xfrm>
                <a:off x="2676795" y="4056018"/>
                <a:ext cx="5684829" cy="589457"/>
              </a:xfrm>
              <a:prstGeom prst="rect">
                <a:avLst/>
              </a:prstGeom>
              <a:noFill/>
            </p:spPr>
            <p:txBody>
              <a:bodyPr wrap="square">
                <a:spAutoFit/>
              </a:bodyPr>
              <a:lstStyle/>
              <a:p>
                <a:pPr algn="ctr"/>
                <a14:m>
                  <m:oMath xmlns:m="http://schemas.openxmlformats.org/officeDocument/2006/math">
                    <m:sSup>
                      <m:sSupPr>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sSupPr>
                      <m:e>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e>
                      <m:sup>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m:t>
                        </m:r>
                      </m:sup>
                    </m:sSup>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m:t>
                    </m:r>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a14:m>
                <a:r>
                  <a:rPr lang="pl-PL" baseline="30000"/>
                  <a:t>(1)</a:t>
                </a:r>
                <a:r>
                  <a:rPr lang="pl-PL"/>
                  <a:t> </a:t>
                </a:r>
                <a14:m>
                  <m:oMath xmlns:m="http://schemas.openxmlformats.org/officeDocument/2006/math">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 </m:t>
                    </m:r>
                    <m:acc>
                      <m:accPr>
                        <m:chr m:val="⃗"/>
                        <m:ctrlP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b="1" i="1" dirty="0" err="1">
                            <a:latin typeface="Cambria Math" panose="02040503050406030204" pitchFamily="18" charset="0"/>
                            <a:ea typeface="Cambria Math" panose="02040503050406030204" pitchFamily="18" charset="0"/>
                            <a:cs typeface="Helvetica Neue Condensed" panose="02000503000000020004" pitchFamily="2" charset="0"/>
                          </a:rPr>
                          <m:t>∆</m:t>
                        </m:r>
                        <m:r>
                          <a:rPr lang="pl-PL" b="1" i="1" dirty="0" err="1">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b="1" i="1" baseline="-25000" dirty="0" err="1">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a14:m>
                <a:r>
                  <a:rPr lang="pl-PL" baseline="30000"/>
                  <a:t>(2)</a:t>
                </a:r>
                <a:r>
                  <a:rPr lang="pl-PL"/>
                  <a:t> </a:t>
                </a:r>
                <a14:m>
                  <m:oMath xmlns:m="http://schemas.openxmlformats.org/officeDocument/2006/math">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Cambria Math" panose="02040503050406030204" pitchFamily="18" charset="0"/>
                            <a:cs typeface="Helvetica Neue Condensed" panose="02000503000000020004" pitchFamily="2" charset="0"/>
                          </a:rPr>
                          <m:t>∆</m:t>
                        </m:r>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oMath>
                </a14:m>
                <a:r>
                  <a:rPr lang="pl-PL" baseline="30000"/>
                  <a:t>(3)</a:t>
                </a:r>
                <a:r>
                  <a:rPr lang="pl-PL"/>
                  <a:t> </a:t>
                </a:r>
                <a14:m>
                  <m:oMath xmlns:m="http://schemas.openxmlformats.org/officeDocument/2006/math">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 …</m:t>
                    </m:r>
                  </m:oMath>
                </a14:m>
                <a:endParaRPr lang="pl-PL" baseline="30000"/>
              </a:p>
              <a:p>
                <a:pPr algn="ctr"/>
                <a:endParaRPr lang="pl-PL" baseline="30000"/>
              </a:p>
            </p:txBody>
          </p:sp>
        </mc:Choice>
        <mc:Fallback xmlns="">
          <p:sp>
            <p:nvSpPr>
              <p:cNvPr id="54" name="pole tekstowe 53">
                <a:extLst>
                  <a:ext uri="{FF2B5EF4-FFF2-40B4-BE49-F238E27FC236}">
                    <a16:creationId xmlns:a16="http://schemas.microsoft.com/office/drawing/2014/main" id="{20D90843-38F9-CFFA-AD34-A9629236B94D}"/>
                  </a:ext>
                </a:extLst>
              </p:cNvPr>
              <p:cNvSpPr txBox="1">
                <a:spLocks noRot="1" noChangeAspect="1" noMove="1" noResize="1" noEditPoints="1" noAdjustHandles="1" noChangeArrowheads="1" noChangeShapeType="1" noTextEdit="1"/>
              </p:cNvSpPr>
              <p:nvPr/>
            </p:nvSpPr>
            <p:spPr>
              <a:xfrm>
                <a:off x="2676795" y="4056018"/>
                <a:ext cx="5684829" cy="589457"/>
              </a:xfrm>
              <a:prstGeom prst="rect">
                <a:avLst/>
              </a:prstGeom>
              <a:blipFill>
                <a:blip r:embed="rId16"/>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4366745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C7DB3-C742-6850-F7A4-91D8C0FEE161}"/>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B6E37179-13F4-56B7-334A-246E39868BF0}"/>
              </a:ext>
            </a:extLst>
          </p:cNvPr>
          <p:cNvSpPr>
            <a:spLocks noGrp="1"/>
          </p:cNvSpPr>
          <p:nvPr>
            <p:ph type="ctrTitle"/>
          </p:nvPr>
        </p:nvSpPr>
        <p:spPr>
          <a:xfrm>
            <a:off x="488908" y="1650072"/>
            <a:ext cx="2550675" cy="596740"/>
          </a:xfrm>
        </p:spPr>
        <p:txBody>
          <a:bodyPr>
            <a:normAutofit fontScale="90000"/>
          </a:bodyPr>
          <a:lstStyle/>
          <a:p>
            <a:r>
              <a:rPr lang="pl-PL"/>
              <a:t>… and everything can run in parallel</a:t>
            </a:r>
          </a:p>
        </p:txBody>
      </p:sp>
      <p:sp>
        <p:nvSpPr>
          <p:cNvPr id="8" name="Symbol zastępczy zawartości 7">
            <a:extLst>
              <a:ext uri="{FF2B5EF4-FFF2-40B4-BE49-F238E27FC236}">
                <a16:creationId xmlns:a16="http://schemas.microsoft.com/office/drawing/2014/main" id="{F14C0448-228C-B34D-9986-80D9C9BD3267}"/>
              </a:ext>
            </a:extLst>
          </p:cNvPr>
          <p:cNvSpPr>
            <a:spLocks noGrp="1"/>
          </p:cNvSpPr>
          <p:nvPr>
            <p:ph sz="half" idx="1"/>
          </p:nvPr>
        </p:nvSpPr>
        <p:spPr/>
        <p:txBody>
          <a:bodyPr/>
          <a:lstStyle/>
          <a:p>
            <a:endParaRPr lang="pl-PL"/>
          </a:p>
        </p:txBody>
      </p:sp>
      <mc:AlternateContent xmlns:mc="http://schemas.openxmlformats.org/markup-compatibility/2006" xmlns:a14="http://schemas.microsoft.com/office/drawing/2010/main">
        <mc:Choice Requires="a14">
          <p:sp>
            <p:nvSpPr>
              <p:cNvPr id="14" name="pole tekstowe 13">
                <a:extLst>
                  <a:ext uri="{FF2B5EF4-FFF2-40B4-BE49-F238E27FC236}">
                    <a16:creationId xmlns:a16="http://schemas.microsoft.com/office/drawing/2014/main" id="{E99C7272-CCDA-3C69-7568-58426D604AEC}"/>
                  </a:ext>
                </a:extLst>
              </p:cNvPr>
              <p:cNvSpPr txBox="1"/>
              <p:nvPr/>
            </p:nvSpPr>
            <p:spPr>
              <a:xfrm>
                <a:off x="5642875" y="458662"/>
                <a:ext cx="1176006"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sSupPr>
                        <m:e>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e>
                        <m:sup/>
                      </m:sSup>
                    </m:oMath>
                  </m:oMathPara>
                </a14:m>
                <a:endParaRPr lang="pl-PL"/>
              </a:p>
            </p:txBody>
          </p:sp>
        </mc:Choice>
        <mc:Fallback xmlns="">
          <p:sp>
            <p:nvSpPr>
              <p:cNvPr id="14" name="pole tekstowe 13">
                <a:extLst>
                  <a:ext uri="{FF2B5EF4-FFF2-40B4-BE49-F238E27FC236}">
                    <a16:creationId xmlns:a16="http://schemas.microsoft.com/office/drawing/2014/main" id="{E99C7272-CCDA-3C69-7568-58426D604AEC}"/>
                  </a:ext>
                </a:extLst>
              </p:cNvPr>
              <p:cNvSpPr txBox="1">
                <a:spLocks noRot="1" noChangeAspect="1" noMove="1" noResize="1" noEditPoints="1" noAdjustHandles="1" noChangeArrowheads="1" noChangeShapeType="1" noTextEdit="1"/>
              </p:cNvSpPr>
              <p:nvPr/>
            </p:nvSpPr>
            <p:spPr>
              <a:xfrm>
                <a:off x="5642875" y="458662"/>
                <a:ext cx="1176006" cy="402931"/>
              </a:xfrm>
              <a:prstGeom prst="rect">
                <a:avLst/>
              </a:prstGeom>
              <a:blipFill>
                <a:blip r:embed="rId2"/>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989DA429-775A-8BC5-7FB9-BF4A1F270725}"/>
                  </a:ext>
                </a:extLst>
              </p:cNvPr>
              <p:cNvSpPr txBox="1"/>
              <p:nvPr/>
            </p:nvSpPr>
            <p:spPr>
              <a:xfrm>
                <a:off x="5740671" y="4463812"/>
                <a:ext cx="1176006"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sSupPr>
                        <m:e>
                          <m:acc>
                            <m:accPr>
                              <m:chr m:val="⃗"/>
                              <m:ctrlP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ctrlPr>
                            </m:accPr>
                            <m:e>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𝑬</m:t>
                              </m:r>
                              <m:r>
                                <a:rPr lang="pl-PL" sz="1800" b="1" i="1" baseline="-25000"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𝒊</m:t>
                              </m:r>
                            </m:e>
                          </m:acc>
                        </m:e>
                        <m:sup>
                          <m:r>
                            <a:rPr lang="pl-PL" sz="1800" b="1" i="1" dirty="0" err="1" smtClean="0">
                              <a:latin typeface="Cambria Math" panose="02040503050406030204" pitchFamily="18" charset="0"/>
                              <a:ea typeface="Helvetica Neue Condensed" panose="02000503000000020004" pitchFamily="2" charset="0"/>
                              <a:cs typeface="Helvetica Neue Condensed" panose="02000503000000020004" pitchFamily="2" charset="0"/>
                            </a:rPr>
                            <m:t>′</m:t>
                          </m:r>
                        </m:sup>
                      </m:sSup>
                    </m:oMath>
                  </m:oMathPara>
                </a14:m>
                <a:endParaRPr lang="pl-PL"/>
              </a:p>
            </p:txBody>
          </p:sp>
        </mc:Choice>
        <mc:Fallback xmlns="">
          <p:sp>
            <p:nvSpPr>
              <p:cNvPr id="15" name="pole tekstowe 14">
                <a:extLst>
                  <a:ext uri="{FF2B5EF4-FFF2-40B4-BE49-F238E27FC236}">
                    <a16:creationId xmlns:a16="http://schemas.microsoft.com/office/drawing/2014/main" id="{989DA429-775A-8BC5-7FB9-BF4A1F270725}"/>
                  </a:ext>
                </a:extLst>
              </p:cNvPr>
              <p:cNvSpPr txBox="1">
                <a:spLocks noRot="1" noChangeAspect="1" noMove="1" noResize="1" noEditPoints="1" noAdjustHandles="1" noChangeArrowheads="1" noChangeShapeType="1" noTextEdit="1"/>
              </p:cNvSpPr>
              <p:nvPr/>
            </p:nvSpPr>
            <p:spPr>
              <a:xfrm>
                <a:off x="5740671" y="4463812"/>
                <a:ext cx="1176006" cy="402931"/>
              </a:xfrm>
              <a:prstGeom prst="rect">
                <a:avLst/>
              </a:prstGeom>
              <a:blipFill>
                <a:blip r:embed="rId3"/>
                <a:stretch>
                  <a:fillRect/>
                </a:stretch>
              </a:blipFill>
            </p:spPr>
            <p:txBody>
              <a:bodyPr/>
              <a:lstStyle/>
              <a:p>
                <a:r>
                  <a:rPr lang="pl-PL">
                    <a:noFill/>
                  </a:rPr>
                  <a:t> </a:t>
                </a:r>
              </a:p>
            </p:txBody>
          </p:sp>
        </mc:Fallback>
      </mc:AlternateContent>
      <p:cxnSp>
        <p:nvCxnSpPr>
          <p:cNvPr id="42" name="Łącznik prosty 41">
            <a:extLst>
              <a:ext uri="{FF2B5EF4-FFF2-40B4-BE49-F238E27FC236}">
                <a16:creationId xmlns:a16="http://schemas.microsoft.com/office/drawing/2014/main" id="{C4637E34-0FE7-55E3-3954-B07BC27D68F4}"/>
              </a:ext>
            </a:extLst>
          </p:cNvPr>
          <p:cNvCxnSpPr>
            <a:cxnSpLocks/>
          </p:cNvCxnSpPr>
          <p:nvPr/>
        </p:nvCxnSpPr>
        <p:spPr>
          <a:xfrm>
            <a:off x="5399605"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Łącznik prosty 49">
            <a:extLst>
              <a:ext uri="{FF2B5EF4-FFF2-40B4-BE49-F238E27FC236}">
                <a16:creationId xmlns:a16="http://schemas.microsoft.com/office/drawing/2014/main" id="{62A66A62-D1D9-F613-C30D-CBCC6096CD7E}"/>
              </a:ext>
            </a:extLst>
          </p:cNvPr>
          <p:cNvCxnSpPr>
            <a:cxnSpLocks/>
          </p:cNvCxnSpPr>
          <p:nvPr/>
        </p:nvCxnSpPr>
        <p:spPr>
          <a:xfrm>
            <a:off x="5571564"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Łącznik prosty 51">
            <a:extLst>
              <a:ext uri="{FF2B5EF4-FFF2-40B4-BE49-F238E27FC236}">
                <a16:creationId xmlns:a16="http://schemas.microsoft.com/office/drawing/2014/main" id="{99B3F099-73ED-28A1-3CBA-3CA7BCF76064}"/>
              </a:ext>
            </a:extLst>
          </p:cNvPr>
          <p:cNvCxnSpPr>
            <a:cxnSpLocks/>
          </p:cNvCxnSpPr>
          <p:nvPr/>
        </p:nvCxnSpPr>
        <p:spPr>
          <a:xfrm>
            <a:off x="5743523"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Łącznik prosty 54">
            <a:extLst>
              <a:ext uri="{FF2B5EF4-FFF2-40B4-BE49-F238E27FC236}">
                <a16:creationId xmlns:a16="http://schemas.microsoft.com/office/drawing/2014/main" id="{909730D6-D78B-B106-693F-6E931CB2BCE2}"/>
              </a:ext>
            </a:extLst>
          </p:cNvPr>
          <p:cNvCxnSpPr>
            <a:cxnSpLocks/>
          </p:cNvCxnSpPr>
          <p:nvPr/>
        </p:nvCxnSpPr>
        <p:spPr>
          <a:xfrm>
            <a:off x="5915482"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Łącznik prosty 55">
            <a:extLst>
              <a:ext uri="{FF2B5EF4-FFF2-40B4-BE49-F238E27FC236}">
                <a16:creationId xmlns:a16="http://schemas.microsoft.com/office/drawing/2014/main" id="{176718BE-706D-79A1-EDE0-B789B9879617}"/>
              </a:ext>
            </a:extLst>
          </p:cNvPr>
          <p:cNvCxnSpPr>
            <a:cxnSpLocks/>
          </p:cNvCxnSpPr>
          <p:nvPr/>
        </p:nvCxnSpPr>
        <p:spPr>
          <a:xfrm>
            <a:off x="6087441"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Łącznik prosty 56">
            <a:extLst>
              <a:ext uri="{FF2B5EF4-FFF2-40B4-BE49-F238E27FC236}">
                <a16:creationId xmlns:a16="http://schemas.microsoft.com/office/drawing/2014/main" id="{376D594A-4B87-25CC-CAE0-3C5072C1BB20}"/>
              </a:ext>
            </a:extLst>
          </p:cNvPr>
          <p:cNvCxnSpPr>
            <a:cxnSpLocks/>
          </p:cNvCxnSpPr>
          <p:nvPr/>
        </p:nvCxnSpPr>
        <p:spPr>
          <a:xfrm>
            <a:off x="6259400"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Łącznik prosty 57">
            <a:extLst>
              <a:ext uri="{FF2B5EF4-FFF2-40B4-BE49-F238E27FC236}">
                <a16:creationId xmlns:a16="http://schemas.microsoft.com/office/drawing/2014/main" id="{320BD136-79BC-B483-AA50-8E69EB411839}"/>
              </a:ext>
            </a:extLst>
          </p:cNvPr>
          <p:cNvCxnSpPr>
            <a:cxnSpLocks/>
          </p:cNvCxnSpPr>
          <p:nvPr/>
        </p:nvCxnSpPr>
        <p:spPr>
          <a:xfrm>
            <a:off x="6431359"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Łącznik prosty 58">
            <a:extLst>
              <a:ext uri="{FF2B5EF4-FFF2-40B4-BE49-F238E27FC236}">
                <a16:creationId xmlns:a16="http://schemas.microsoft.com/office/drawing/2014/main" id="{C61D9B8B-D91D-EC5D-59F3-34168E32E559}"/>
              </a:ext>
            </a:extLst>
          </p:cNvPr>
          <p:cNvCxnSpPr>
            <a:cxnSpLocks/>
          </p:cNvCxnSpPr>
          <p:nvPr/>
        </p:nvCxnSpPr>
        <p:spPr>
          <a:xfrm>
            <a:off x="6603318"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Łącznik prosty 59">
            <a:extLst>
              <a:ext uri="{FF2B5EF4-FFF2-40B4-BE49-F238E27FC236}">
                <a16:creationId xmlns:a16="http://schemas.microsoft.com/office/drawing/2014/main" id="{C7EE0341-A070-F563-172E-7B776F774C72}"/>
              </a:ext>
            </a:extLst>
          </p:cNvPr>
          <p:cNvCxnSpPr>
            <a:cxnSpLocks/>
          </p:cNvCxnSpPr>
          <p:nvPr/>
        </p:nvCxnSpPr>
        <p:spPr>
          <a:xfrm>
            <a:off x="6775277"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Łącznik prosty 60">
            <a:extLst>
              <a:ext uri="{FF2B5EF4-FFF2-40B4-BE49-F238E27FC236}">
                <a16:creationId xmlns:a16="http://schemas.microsoft.com/office/drawing/2014/main" id="{EB513090-DC2A-C506-727A-A3492385BB61}"/>
              </a:ext>
            </a:extLst>
          </p:cNvPr>
          <p:cNvCxnSpPr>
            <a:cxnSpLocks/>
          </p:cNvCxnSpPr>
          <p:nvPr/>
        </p:nvCxnSpPr>
        <p:spPr>
          <a:xfrm>
            <a:off x="6947236"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Łącznik prosty 61">
            <a:extLst>
              <a:ext uri="{FF2B5EF4-FFF2-40B4-BE49-F238E27FC236}">
                <a16:creationId xmlns:a16="http://schemas.microsoft.com/office/drawing/2014/main" id="{000C9C91-0D08-065D-0C8B-D7A007FA2431}"/>
              </a:ext>
            </a:extLst>
          </p:cNvPr>
          <p:cNvCxnSpPr>
            <a:cxnSpLocks/>
          </p:cNvCxnSpPr>
          <p:nvPr/>
        </p:nvCxnSpPr>
        <p:spPr>
          <a:xfrm>
            <a:off x="7119195" y="1046425"/>
            <a:ext cx="0" cy="3179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1" name="Grupa 90">
            <a:extLst>
              <a:ext uri="{FF2B5EF4-FFF2-40B4-BE49-F238E27FC236}">
                <a16:creationId xmlns:a16="http://schemas.microsoft.com/office/drawing/2014/main" id="{FB94CB37-23B3-02E6-5F03-A113667BAC6C}"/>
              </a:ext>
            </a:extLst>
          </p:cNvPr>
          <p:cNvGrpSpPr/>
          <p:nvPr/>
        </p:nvGrpSpPr>
        <p:grpSpPr>
          <a:xfrm>
            <a:off x="5399605" y="861593"/>
            <a:ext cx="1719588" cy="184832"/>
            <a:chOff x="5399605" y="861593"/>
            <a:chExt cx="1719588" cy="184832"/>
          </a:xfrm>
        </p:grpSpPr>
        <p:cxnSp>
          <p:nvCxnSpPr>
            <p:cNvPr id="64" name="Łącznik prosty 63">
              <a:extLst>
                <a:ext uri="{FF2B5EF4-FFF2-40B4-BE49-F238E27FC236}">
                  <a16:creationId xmlns:a16="http://schemas.microsoft.com/office/drawing/2014/main" id="{6B01F294-C89C-8216-54F0-E2EE623577E8}"/>
                </a:ext>
              </a:extLst>
            </p:cNvPr>
            <p:cNvCxnSpPr>
              <a:cxnSpLocks/>
              <a:endCxn id="14" idx="2"/>
            </p:cNvCxnSpPr>
            <p:nvPr/>
          </p:nvCxnSpPr>
          <p:spPr>
            <a:xfrm flipV="1">
              <a:off x="5399605" y="861593"/>
              <a:ext cx="831273"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Łącznik prosty 64">
              <a:extLst>
                <a:ext uri="{FF2B5EF4-FFF2-40B4-BE49-F238E27FC236}">
                  <a16:creationId xmlns:a16="http://schemas.microsoft.com/office/drawing/2014/main" id="{0CE6BF3C-1CA4-223C-948A-0FA2E6D4D4C6}"/>
                </a:ext>
              </a:extLst>
            </p:cNvPr>
            <p:cNvCxnSpPr>
              <a:cxnSpLocks/>
              <a:endCxn id="14" idx="2"/>
            </p:cNvCxnSpPr>
            <p:nvPr/>
          </p:nvCxnSpPr>
          <p:spPr>
            <a:xfrm flipV="1">
              <a:off x="5571564" y="861593"/>
              <a:ext cx="659314"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Łącznik prosty 68">
              <a:extLst>
                <a:ext uri="{FF2B5EF4-FFF2-40B4-BE49-F238E27FC236}">
                  <a16:creationId xmlns:a16="http://schemas.microsoft.com/office/drawing/2014/main" id="{D47CC87D-B215-4B43-5314-7B1964F37166}"/>
                </a:ext>
              </a:extLst>
            </p:cNvPr>
            <p:cNvCxnSpPr>
              <a:cxnSpLocks/>
              <a:endCxn id="14" idx="2"/>
            </p:cNvCxnSpPr>
            <p:nvPr/>
          </p:nvCxnSpPr>
          <p:spPr>
            <a:xfrm flipV="1">
              <a:off x="5743523" y="861593"/>
              <a:ext cx="487355"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Łącznik prosty 71">
              <a:extLst>
                <a:ext uri="{FF2B5EF4-FFF2-40B4-BE49-F238E27FC236}">
                  <a16:creationId xmlns:a16="http://schemas.microsoft.com/office/drawing/2014/main" id="{C521632E-827A-37F7-C7AE-214BDFDC90CC}"/>
                </a:ext>
              </a:extLst>
            </p:cNvPr>
            <p:cNvCxnSpPr>
              <a:cxnSpLocks/>
              <a:endCxn id="14" idx="2"/>
            </p:cNvCxnSpPr>
            <p:nvPr/>
          </p:nvCxnSpPr>
          <p:spPr>
            <a:xfrm flipV="1">
              <a:off x="5915482" y="861593"/>
              <a:ext cx="315396"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Łącznik prosty 74">
              <a:extLst>
                <a:ext uri="{FF2B5EF4-FFF2-40B4-BE49-F238E27FC236}">
                  <a16:creationId xmlns:a16="http://schemas.microsoft.com/office/drawing/2014/main" id="{F037846F-9A77-E93F-A9AA-5C9E54830D95}"/>
                </a:ext>
              </a:extLst>
            </p:cNvPr>
            <p:cNvCxnSpPr>
              <a:cxnSpLocks/>
              <a:endCxn id="14" idx="2"/>
            </p:cNvCxnSpPr>
            <p:nvPr/>
          </p:nvCxnSpPr>
          <p:spPr>
            <a:xfrm flipV="1">
              <a:off x="6087441" y="861593"/>
              <a:ext cx="143437"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Łącznik prosty 76">
              <a:extLst>
                <a:ext uri="{FF2B5EF4-FFF2-40B4-BE49-F238E27FC236}">
                  <a16:creationId xmlns:a16="http://schemas.microsoft.com/office/drawing/2014/main" id="{5379952C-F627-3B52-77B7-095E6CA3AA6B}"/>
                </a:ext>
              </a:extLst>
            </p:cNvPr>
            <p:cNvCxnSpPr>
              <a:cxnSpLocks/>
              <a:endCxn id="14" idx="2"/>
            </p:cNvCxnSpPr>
            <p:nvPr/>
          </p:nvCxnSpPr>
          <p:spPr>
            <a:xfrm flipH="1" flipV="1">
              <a:off x="6230878" y="861593"/>
              <a:ext cx="28522"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Łącznik prosty 78">
              <a:extLst>
                <a:ext uri="{FF2B5EF4-FFF2-40B4-BE49-F238E27FC236}">
                  <a16:creationId xmlns:a16="http://schemas.microsoft.com/office/drawing/2014/main" id="{69C348BF-938D-30EB-0DC2-87828E94D855}"/>
                </a:ext>
              </a:extLst>
            </p:cNvPr>
            <p:cNvCxnSpPr>
              <a:cxnSpLocks/>
              <a:endCxn id="14" idx="2"/>
            </p:cNvCxnSpPr>
            <p:nvPr/>
          </p:nvCxnSpPr>
          <p:spPr>
            <a:xfrm flipH="1" flipV="1">
              <a:off x="6230878" y="861593"/>
              <a:ext cx="200481"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Łącznik prosty 81">
              <a:extLst>
                <a:ext uri="{FF2B5EF4-FFF2-40B4-BE49-F238E27FC236}">
                  <a16:creationId xmlns:a16="http://schemas.microsoft.com/office/drawing/2014/main" id="{FDE38196-E736-D493-DD30-CC06494800C5}"/>
                </a:ext>
              </a:extLst>
            </p:cNvPr>
            <p:cNvCxnSpPr>
              <a:cxnSpLocks/>
            </p:cNvCxnSpPr>
            <p:nvPr/>
          </p:nvCxnSpPr>
          <p:spPr>
            <a:xfrm flipH="1" flipV="1">
              <a:off x="6230878" y="861593"/>
              <a:ext cx="372439"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Łącznik prosty 83">
              <a:extLst>
                <a:ext uri="{FF2B5EF4-FFF2-40B4-BE49-F238E27FC236}">
                  <a16:creationId xmlns:a16="http://schemas.microsoft.com/office/drawing/2014/main" id="{4DAA3533-D741-792C-A9F0-2B1E9752AF8E}"/>
                </a:ext>
              </a:extLst>
            </p:cNvPr>
            <p:cNvCxnSpPr>
              <a:cxnSpLocks/>
              <a:endCxn id="14" idx="2"/>
            </p:cNvCxnSpPr>
            <p:nvPr/>
          </p:nvCxnSpPr>
          <p:spPr>
            <a:xfrm flipH="1" flipV="1">
              <a:off x="6230878" y="861593"/>
              <a:ext cx="544399"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Łącznik prosty 86">
              <a:extLst>
                <a:ext uri="{FF2B5EF4-FFF2-40B4-BE49-F238E27FC236}">
                  <a16:creationId xmlns:a16="http://schemas.microsoft.com/office/drawing/2014/main" id="{E1F1FD56-67F1-9218-E854-8A8A89ED7648}"/>
                </a:ext>
              </a:extLst>
            </p:cNvPr>
            <p:cNvCxnSpPr>
              <a:cxnSpLocks/>
            </p:cNvCxnSpPr>
            <p:nvPr/>
          </p:nvCxnSpPr>
          <p:spPr>
            <a:xfrm flipH="1" flipV="1">
              <a:off x="6230878" y="861593"/>
              <a:ext cx="716357"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Łącznik prosty 88">
              <a:extLst>
                <a:ext uri="{FF2B5EF4-FFF2-40B4-BE49-F238E27FC236}">
                  <a16:creationId xmlns:a16="http://schemas.microsoft.com/office/drawing/2014/main" id="{0B9F98E1-40C1-2AB8-8EE6-D401D09800C2}"/>
                </a:ext>
              </a:extLst>
            </p:cNvPr>
            <p:cNvCxnSpPr>
              <a:cxnSpLocks/>
            </p:cNvCxnSpPr>
            <p:nvPr/>
          </p:nvCxnSpPr>
          <p:spPr>
            <a:xfrm flipH="1" flipV="1">
              <a:off x="6230878" y="861593"/>
              <a:ext cx="888315"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upa 91">
            <a:extLst>
              <a:ext uri="{FF2B5EF4-FFF2-40B4-BE49-F238E27FC236}">
                <a16:creationId xmlns:a16="http://schemas.microsoft.com/office/drawing/2014/main" id="{B49A6CEF-6950-F410-1C16-92FF61AC4880}"/>
              </a:ext>
            </a:extLst>
          </p:cNvPr>
          <p:cNvGrpSpPr/>
          <p:nvPr/>
        </p:nvGrpSpPr>
        <p:grpSpPr>
          <a:xfrm rot="10800000">
            <a:off x="5399606" y="4226350"/>
            <a:ext cx="1719588" cy="184832"/>
            <a:chOff x="5399605" y="861593"/>
            <a:chExt cx="1719588" cy="184832"/>
          </a:xfrm>
        </p:grpSpPr>
        <p:cxnSp>
          <p:nvCxnSpPr>
            <p:cNvPr id="93" name="Łącznik prosty 92">
              <a:extLst>
                <a:ext uri="{FF2B5EF4-FFF2-40B4-BE49-F238E27FC236}">
                  <a16:creationId xmlns:a16="http://schemas.microsoft.com/office/drawing/2014/main" id="{776B48DA-22B7-EDD6-70B8-988B1256DA54}"/>
                </a:ext>
              </a:extLst>
            </p:cNvPr>
            <p:cNvCxnSpPr>
              <a:cxnSpLocks/>
            </p:cNvCxnSpPr>
            <p:nvPr/>
          </p:nvCxnSpPr>
          <p:spPr>
            <a:xfrm flipV="1">
              <a:off x="5399605" y="861593"/>
              <a:ext cx="831273"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Łącznik prosty 93">
              <a:extLst>
                <a:ext uri="{FF2B5EF4-FFF2-40B4-BE49-F238E27FC236}">
                  <a16:creationId xmlns:a16="http://schemas.microsoft.com/office/drawing/2014/main" id="{08AE2643-3894-EFE1-3509-795478CAE5D3}"/>
                </a:ext>
              </a:extLst>
            </p:cNvPr>
            <p:cNvCxnSpPr>
              <a:cxnSpLocks/>
            </p:cNvCxnSpPr>
            <p:nvPr/>
          </p:nvCxnSpPr>
          <p:spPr>
            <a:xfrm flipV="1">
              <a:off x="5571564" y="861593"/>
              <a:ext cx="659314"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Łącznik prosty 94">
              <a:extLst>
                <a:ext uri="{FF2B5EF4-FFF2-40B4-BE49-F238E27FC236}">
                  <a16:creationId xmlns:a16="http://schemas.microsoft.com/office/drawing/2014/main" id="{3CE284F8-3579-65DE-1891-64DFE5D551C9}"/>
                </a:ext>
              </a:extLst>
            </p:cNvPr>
            <p:cNvCxnSpPr>
              <a:cxnSpLocks/>
            </p:cNvCxnSpPr>
            <p:nvPr/>
          </p:nvCxnSpPr>
          <p:spPr>
            <a:xfrm flipV="1">
              <a:off x="5743523" y="861593"/>
              <a:ext cx="487355"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Łącznik prosty 95">
              <a:extLst>
                <a:ext uri="{FF2B5EF4-FFF2-40B4-BE49-F238E27FC236}">
                  <a16:creationId xmlns:a16="http://schemas.microsoft.com/office/drawing/2014/main" id="{B6A0C561-8477-2721-A35D-21BB14F1CD14}"/>
                </a:ext>
              </a:extLst>
            </p:cNvPr>
            <p:cNvCxnSpPr>
              <a:cxnSpLocks/>
            </p:cNvCxnSpPr>
            <p:nvPr/>
          </p:nvCxnSpPr>
          <p:spPr>
            <a:xfrm flipV="1">
              <a:off x="5915482" y="861593"/>
              <a:ext cx="315396"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Łącznik prosty 96">
              <a:extLst>
                <a:ext uri="{FF2B5EF4-FFF2-40B4-BE49-F238E27FC236}">
                  <a16:creationId xmlns:a16="http://schemas.microsoft.com/office/drawing/2014/main" id="{E6331F07-829B-F28D-23C2-3D795DE1E2B6}"/>
                </a:ext>
              </a:extLst>
            </p:cNvPr>
            <p:cNvCxnSpPr>
              <a:cxnSpLocks/>
            </p:cNvCxnSpPr>
            <p:nvPr/>
          </p:nvCxnSpPr>
          <p:spPr>
            <a:xfrm flipV="1">
              <a:off x="6087441" y="861593"/>
              <a:ext cx="143437"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Łącznik prosty 97">
              <a:extLst>
                <a:ext uri="{FF2B5EF4-FFF2-40B4-BE49-F238E27FC236}">
                  <a16:creationId xmlns:a16="http://schemas.microsoft.com/office/drawing/2014/main" id="{CBA39485-7446-8F27-56E1-02D6629A65CF}"/>
                </a:ext>
              </a:extLst>
            </p:cNvPr>
            <p:cNvCxnSpPr>
              <a:cxnSpLocks/>
            </p:cNvCxnSpPr>
            <p:nvPr/>
          </p:nvCxnSpPr>
          <p:spPr>
            <a:xfrm flipH="1" flipV="1">
              <a:off x="6230878" y="861593"/>
              <a:ext cx="28522"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Łącznik prosty 98">
              <a:extLst>
                <a:ext uri="{FF2B5EF4-FFF2-40B4-BE49-F238E27FC236}">
                  <a16:creationId xmlns:a16="http://schemas.microsoft.com/office/drawing/2014/main" id="{B37CCDD6-6ED0-B80B-0354-7F06B10F35B9}"/>
                </a:ext>
              </a:extLst>
            </p:cNvPr>
            <p:cNvCxnSpPr>
              <a:cxnSpLocks/>
            </p:cNvCxnSpPr>
            <p:nvPr/>
          </p:nvCxnSpPr>
          <p:spPr>
            <a:xfrm flipH="1" flipV="1">
              <a:off x="6230878" y="861593"/>
              <a:ext cx="200481"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Łącznik prosty 99">
              <a:extLst>
                <a:ext uri="{FF2B5EF4-FFF2-40B4-BE49-F238E27FC236}">
                  <a16:creationId xmlns:a16="http://schemas.microsoft.com/office/drawing/2014/main" id="{8DA33071-FE19-B9E3-BBAB-0D23E3B499BD}"/>
                </a:ext>
              </a:extLst>
            </p:cNvPr>
            <p:cNvCxnSpPr>
              <a:cxnSpLocks/>
            </p:cNvCxnSpPr>
            <p:nvPr/>
          </p:nvCxnSpPr>
          <p:spPr>
            <a:xfrm flipH="1" flipV="1">
              <a:off x="6230878" y="861593"/>
              <a:ext cx="372439"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Łącznik prosty 100">
              <a:extLst>
                <a:ext uri="{FF2B5EF4-FFF2-40B4-BE49-F238E27FC236}">
                  <a16:creationId xmlns:a16="http://schemas.microsoft.com/office/drawing/2014/main" id="{A5215E26-2598-B450-6C20-0BE86991EF76}"/>
                </a:ext>
              </a:extLst>
            </p:cNvPr>
            <p:cNvCxnSpPr>
              <a:cxnSpLocks/>
            </p:cNvCxnSpPr>
            <p:nvPr/>
          </p:nvCxnSpPr>
          <p:spPr>
            <a:xfrm flipH="1" flipV="1">
              <a:off x="6230878" y="861593"/>
              <a:ext cx="544399"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Łącznik prosty 101">
              <a:extLst>
                <a:ext uri="{FF2B5EF4-FFF2-40B4-BE49-F238E27FC236}">
                  <a16:creationId xmlns:a16="http://schemas.microsoft.com/office/drawing/2014/main" id="{FD627AB5-05CA-4608-A7F5-E1548C34B761}"/>
                </a:ext>
              </a:extLst>
            </p:cNvPr>
            <p:cNvCxnSpPr>
              <a:cxnSpLocks/>
            </p:cNvCxnSpPr>
            <p:nvPr/>
          </p:nvCxnSpPr>
          <p:spPr>
            <a:xfrm flipH="1" flipV="1">
              <a:off x="6230878" y="861593"/>
              <a:ext cx="716357"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Łącznik prosty 102">
              <a:extLst>
                <a:ext uri="{FF2B5EF4-FFF2-40B4-BE49-F238E27FC236}">
                  <a16:creationId xmlns:a16="http://schemas.microsoft.com/office/drawing/2014/main" id="{9EC6DB9D-505E-6E30-A468-C720B5014CBB}"/>
                </a:ext>
              </a:extLst>
            </p:cNvPr>
            <p:cNvCxnSpPr>
              <a:cxnSpLocks/>
            </p:cNvCxnSpPr>
            <p:nvPr/>
          </p:nvCxnSpPr>
          <p:spPr>
            <a:xfrm flipH="1" flipV="1">
              <a:off x="6230878" y="861593"/>
              <a:ext cx="888315" cy="1848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05" name="Obraz 104">
            <a:extLst>
              <a:ext uri="{FF2B5EF4-FFF2-40B4-BE49-F238E27FC236}">
                <a16:creationId xmlns:a16="http://schemas.microsoft.com/office/drawing/2014/main" id="{0FD38A40-0C92-EBE5-FD7E-DC94527C5D30}"/>
              </a:ext>
            </a:extLst>
          </p:cNvPr>
          <p:cNvPicPr>
            <a:picLocks noChangeAspect="1"/>
          </p:cNvPicPr>
          <p:nvPr/>
        </p:nvPicPr>
        <p:blipFill>
          <a:blip r:embed="rId4"/>
          <a:stretch>
            <a:fillRect/>
          </a:stretch>
        </p:blipFill>
        <p:spPr>
          <a:xfrm>
            <a:off x="5823288" y="2222057"/>
            <a:ext cx="942208" cy="503971"/>
          </a:xfrm>
          <a:prstGeom prst="rect">
            <a:avLst/>
          </a:prstGeom>
        </p:spPr>
      </p:pic>
    </p:spTree>
    <p:extLst>
      <p:ext uri="{BB962C8B-B14F-4D97-AF65-F5344CB8AC3E}">
        <p14:creationId xmlns:p14="http://schemas.microsoft.com/office/powerpoint/2010/main" val="1098455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E9B42-3C61-BECE-4BB3-DE40BBB8909A}"/>
            </a:ext>
          </a:extLst>
        </p:cNvPr>
        <p:cNvGrpSpPr/>
        <p:nvPr/>
      </p:nvGrpSpPr>
      <p:grpSpPr>
        <a:xfrm>
          <a:off x="0" y="0"/>
          <a:ext cx="0" cy="0"/>
          <a:chOff x="0" y="0"/>
          <a:chExt cx="0" cy="0"/>
        </a:xfrm>
      </p:grpSpPr>
      <p:sp>
        <p:nvSpPr>
          <p:cNvPr id="3" name="pole tekstowe 2">
            <a:extLst>
              <a:ext uri="{FF2B5EF4-FFF2-40B4-BE49-F238E27FC236}">
                <a16:creationId xmlns:a16="http://schemas.microsoft.com/office/drawing/2014/main" id="{CE39F0A8-7EF8-348D-FD48-74464BA47004}"/>
              </a:ext>
            </a:extLst>
          </p:cNvPr>
          <p:cNvSpPr txBox="1"/>
          <p:nvPr/>
        </p:nvSpPr>
        <p:spPr>
          <a:xfrm>
            <a:off x="2478060" y="3155561"/>
            <a:ext cx="55656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The</a:t>
            </a:r>
          </a:p>
        </p:txBody>
      </p:sp>
      <p:sp>
        <p:nvSpPr>
          <p:cNvPr id="4" name="pole tekstowe 3">
            <a:extLst>
              <a:ext uri="{FF2B5EF4-FFF2-40B4-BE49-F238E27FC236}">
                <a16:creationId xmlns:a16="http://schemas.microsoft.com/office/drawing/2014/main" id="{0FE75B3A-A76C-D508-E881-D2957A510843}"/>
              </a:ext>
            </a:extLst>
          </p:cNvPr>
          <p:cNvSpPr txBox="1"/>
          <p:nvPr/>
        </p:nvSpPr>
        <p:spPr>
          <a:xfrm>
            <a:off x="3197336" y="3155561"/>
            <a:ext cx="59343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goal</a:t>
            </a:r>
          </a:p>
        </p:txBody>
      </p:sp>
      <p:sp>
        <p:nvSpPr>
          <p:cNvPr id="5" name="pole tekstowe 4">
            <a:extLst>
              <a:ext uri="{FF2B5EF4-FFF2-40B4-BE49-F238E27FC236}">
                <a16:creationId xmlns:a16="http://schemas.microsoft.com/office/drawing/2014/main" id="{991762F1-3E56-DAD0-AB9C-CA67EDAF26CC}"/>
              </a:ext>
            </a:extLst>
          </p:cNvPr>
          <p:cNvSpPr txBox="1"/>
          <p:nvPr/>
        </p:nvSpPr>
        <p:spPr>
          <a:xfrm>
            <a:off x="3953481" y="3155561"/>
            <a:ext cx="37382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of</a:t>
            </a:r>
          </a:p>
        </p:txBody>
      </p:sp>
      <p:sp>
        <p:nvSpPr>
          <p:cNvPr id="6" name="pole tekstowe 5">
            <a:extLst>
              <a:ext uri="{FF2B5EF4-FFF2-40B4-BE49-F238E27FC236}">
                <a16:creationId xmlns:a16="http://schemas.microsoft.com/office/drawing/2014/main" id="{92CDC683-A59B-91BC-5E2A-7D34280E20A2}"/>
              </a:ext>
            </a:extLst>
          </p:cNvPr>
          <p:cNvSpPr txBox="1"/>
          <p:nvPr/>
        </p:nvSpPr>
        <p:spPr>
          <a:xfrm>
            <a:off x="4490014" y="3155561"/>
            <a:ext cx="50045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the</a:t>
            </a:r>
          </a:p>
        </p:txBody>
      </p:sp>
      <p:sp>
        <p:nvSpPr>
          <p:cNvPr id="7" name="pole tekstowe 6">
            <a:extLst>
              <a:ext uri="{FF2B5EF4-FFF2-40B4-BE49-F238E27FC236}">
                <a16:creationId xmlns:a16="http://schemas.microsoft.com/office/drawing/2014/main" id="{A704036F-98AE-2730-D495-189C550A1D49}"/>
              </a:ext>
            </a:extLst>
          </p:cNvPr>
          <p:cNvSpPr txBox="1"/>
          <p:nvPr/>
        </p:nvSpPr>
        <p:spPr>
          <a:xfrm>
            <a:off x="5153185" y="3155561"/>
            <a:ext cx="132709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transformer</a:t>
            </a:r>
          </a:p>
        </p:txBody>
      </p:sp>
      <p:sp>
        <p:nvSpPr>
          <p:cNvPr id="8" name="pole tekstowe 7">
            <a:extLst>
              <a:ext uri="{FF2B5EF4-FFF2-40B4-BE49-F238E27FC236}">
                <a16:creationId xmlns:a16="http://schemas.microsoft.com/office/drawing/2014/main" id="{01B8264F-909B-7E8E-EEB7-348E4BEB2A9D}"/>
              </a:ext>
            </a:extLst>
          </p:cNvPr>
          <p:cNvSpPr txBox="1"/>
          <p:nvPr/>
        </p:nvSpPr>
        <p:spPr>
          <a:xfrm>
            <a:off x="6642993" y="3155561"/>
            <a:ext cx="34496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is</a:t>
            </a:r>
          </a:p>
        </p:txBody>
      </p:sp>
      <p:sp>
        <p:nvSpPr>
          <p:cNvPr id="9" name="pole tekstowe 8">
            <a:extLst>
              <a:ext uri="{FF2B5EF4-FFF2-40B4-BE49-F238E27FC236}">
                <a16:creationId xmlns:a16="http://schemas.microsoft.com/office/drawing/2014/main" id="{1F5F95AA-6CE5-FD3F-0FEC-8684A86E80FF}"/>
              </a:ext>
            </a:extLst>
          </p:cNvPr>
          <p:cNvSpPr txBox="1"/>
          <p:nvPr/>
        </p:nvSpPr>
        <p:spPr>
          <a:xfrm>
            <a:off x="7150672" y="3155561"/>
            <a:ext cx="37196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pl-PL" dirty="0" err="1">
                <a:ea typeface="Helvetica Neue Condensed" panose="02000503000000020004" pitchFamily="2" charset="0"/>
                <a:cs typeface="Helvetica Neue Condensed" panose="02000503000000020004" pitchFamily="2" charset="0"/>
              </a:rPr>
              <a:t>to</a:t>
            </a:r>
          </a:p>
        </p:txBody>
      </p:sp>
      <p:grpSp>
        <p:nvGrpSpPr>
          <p:cNvPr id="12" name="Grupa 11">
            <a:extLst>
              <a:ext uri="{FF2B5EF4-FFF2-40B4-BE49-F238E27FC236}">
                <a16:creationId xmlns:a16="http://schemas.microsoft.com/office/drawing/2014/main" id="{E30FC196-0D1F-21EA-5E7B-0C5EA506CB24}"/>
              </a:ext>
            </a:extLst>
          </p:cNvPr>
          <p:cNvGrpSpPr/>
          <p:nvPr/>
        </p:nvGrpSpPr>
        <p:grpSpPr>
          <a:xfrm>
            <a:off x="7685344" y="2786229"/>
            <a:ext cx="913497" cy="738664"/>
            <a:chOff x="7104159" y="1830144"/>
            <a:chExt cx="913497" cy="738664"/>
          </a:xfrm>
        </p:grpSpPr>
        <p:sp>
          <p:nvSpPr>
            <p:cNvPr id="10" name="pole tekstowe 9">
              <a:extLst>
                <a:ext uri="{FF2B5EF4-FFF2-40B4-BE49-F238E27FC236}">
                  <a16:creationId xmlns:a16="http://schemas.microsoft.com/office/drawing/2014/main" id="{9AEF4D10-E8AC-BA30-8609-58030B5181FD}"/>
                </a:ext>
              </a:extLst>
            </p:cNvPr>
            <p:cNvSpPr txBox="1"/>
            <p:nvPr/>
          </p:nvSpPr>
          <p:spPr>
            <a:xfrm>
              <a:off x="7104159" y="2199476"/>
              <a:ext cx="913497" cy="369332"/>
            </a:xfrm>
            <a:prstGeom prst="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pl-PL" dirty="0" err="1">
                  <a:ea typeface="Helvetica Neue Condensed" panose="02000503000000020004" pitchFamily="2" charset="0"/>
                  <a:cs typeface="Helvetica Neue Condensed" panose="02000503000000020004" pitchFamily="2" charset="0"/>
                </a:rPr>
                <a:t>    </a:t>
              </a:r>
            </a:p>
          </p:txBody>
        </p:sp>
        <p:sp>
          <p:nvSpPr>
            <p:cNvPr id="11" name="pole tekstowe 10">
              <a:extLst>
                <a:ext uri="{FF2B5EF4-FFF2-40B4-BE49-F238E27FC236}">
                  <a16:creationId xmlns:a16="http://schemas.microsoft.com/office/drawing/2014/main" id="{E7D80DE8-BE34-7688-067A-531E9C0C3145}"/>
                </a:ext>
              </a:extLst>
            </p:cNvPr>
            <p:cNvSpPr txBox="1"/>
            <p:nvPr/>
          </p:nvSpPr>
          <p:spPr>
            <a:xfrm>
              <a:off x="7293045" y="1830144"/>
              <a:ext cx="535724" cy="369332"/>
            </a:xfrm>
            <a:prstGeom prst="rect">
              <a:avLst/>
            </a:prstGeom>
            <a:noFill/>
          </p:spPr>
          <p:txBody>
            <a:bodyPr wrap="none" rtlCol="0">
              <a:spAutoFit/>
            </a:bodyPr>
            <a:lstStyle/>
            <a:p>
              <a:pPr algn="l"/>
              <a:r>
                <a:rPr lang="pl-PL" dirty="0" err="1">
                  <a:solidFill>
                    <a:schemeClr val="dk1"/>
                  </a:solidFill>
                  <a:ea typeface="Helvetica Neue Condensed" panose="02000503000000020004" pitchFamily="2" charset="0"/>
                  <a:cs typeface="Helvetica Neue Condensed" panose="02000503000000020004" pitchFamily="2" charset="0"/>
                </a:rPr>
                <a:t>???</a:t>
              </a:r>
            </a:p>
          </p:txBody>
        </p:sp>
      </p:grpSp>
      <p:sp>
        <p:nvSpPr>
          <p:cNvPr id="2" name="Tytuł 1">
            <a:extLst>
              <a:ext uri="{FF2B5EF4-FFF2-40B4-BE49-F238E27FC236}">
                <a16:creationId xmlns:a16="http://schemas.microsoft.com/office/drawing/2014/main" id="{CB5A4156-676C-B71A-C9B4-7618C5D3E944}"/>
              </a:ext>
            </a:extLst>
          </p:cNvPr>
          <p:cNvSpPr>
            <a:spLocks noGrp="1"/>
          </p:cNvSpPr>
          <p:nvPr>
            <p:ph type="ctrTitle"/>
          </p:nvPr>
        </p:nvSpPr>
        <p:spPr/>
        <p:txBody>
          <a:bodyPr>
            <a:normAutofit fontScale="90000"/>
          </a:bodyPr>
          <a:lstStyle/>
          <a:p>
            <a:r>
              <a:rPr lang="pl-PL"/>
              <a:t>It’s meaning depends on the context…</a:t>
            </a:r>
          </a:p>
        </p:txBody>
      </p:sp>
    </p:spTree>
    <p:extLst>
      <p:ext uri="{BB962C8B-B14F-4D97-AF65-F5344CB8AC3E}">
        <p14:creationId xmlns:p14="http://schemas.microsoft.com/office/powerpoint/2010/main" val="4003736081"/>
      </p:ext>
    </p:extLst>
  </p:cSld>
  <p:clrMapOvr>
    <a:masterClrMapping/>
  </p:clrMapOvr>
</p:sld>
</file>

<file path=ppt/theme/theme1.xml><?xml version="1.0" encoding="utf-8"?>
<a:theme xmlns:a="http://schemas.openxmlformats.org/drawingml/2006/main" name="TEG_2025">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20000"/>
            <a:lumOff val="80000"/>
            <a:alpha val="49818"/>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b="1" dirty="0" err="1" smtClean="0">
            <a:latin typeface="Helvetica Neue Condensed" panose="02000503000000020004" pitchFamily="2" charset="0"/>
            <a:ea typeface="Helvetica Neue Condensed" panose="02000503000000020004" pitchFamily="2" charset="0"/>
            <a:cs typeface="Helvetica Neue Condensed" panose="02000503000000020004" pitchFamily="2" charset="0"/>
          </a:defRPr>
        </a:defPPr>
      </a:lstStyle>
    </a:txDef>
  </a:objectDefaults>
  <a:extraClrSchemeLst/>
  <a:extLst>
    <a:ext uri="{05A4C25C-085E-4340-85A3-A5531E510DB2}">
      <thm15:themeFamily xmlns:thm15="http://schemas.microsoft.com/office/thememl/2012/main" name="TEG_2025" id="{E625AAE0-34AB-2A4F-A44B-1E2CACE82FDF}" vid="{C764EB94-EA26-D449-B119-92BF12FAA486}"/>
    </a:ext>
  </a:extLst>
</a:theme>
</file>

<file path=docProps/app.xml><?xml version="1.0" encoding="utf-8"?>
<Properties xmlns="http://schemas.openxmlformats.org/officeDocument/2006/extended-properties" xmlns:vt="http://schemas.openxmlformats.org/officeDocument/2006/docPropsVTypes">
  <Template>TEG_2025</Template>
  <TotalTime>4893</TotalTime>
  <Words>2742</Words>
  <Application>Microsoft Macintosh PowerPoint</Application>
  <PresentationFormat>Pokaz na ekranie (16:9)</PresentationFormat>
  <Paragraphs>1415</Paragraphs>
  <Slides>84</Slides>
  <Notes>0</Notes>
  <HiddenSlides>0</HiddenSlides>
  <MMClips>2</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84</vt:i4>
      </vt:variant>
    </vt:vector>
  </HeadingPairs>
  <TitlesOfParts>
    <vt:vector size="91" baseType="lpstr">
      <vt:lpstr>Arial</vt:lpstr>
      <vt:lpstr>Cambria Math</vt:lpstr>
      <vt:lpstr>Franklin Gothic Book</vt:lpstr>
      <vt:lpstr>Franklin Gothic Medium</vt:lpstr>
      <vt:lpstr>Helvetica Neue</vt:lpstr>
      <vt:lpstr>Helvetica Neue Condensed</vt:lpstr>
      <vt:lpstr>TEG_2025</vt:lpstr>
      <vt:lpstr>Transformers</vt:lpstr>
      <vt:lpstr>Prezentacja programu PowerPoint</vt:lpstr>
      <vt:lpstr>Prezentacja programu PowerPoint</vt:lpstr>
      <vt:lpstr>Prezentacja programu PowerPoint</vt:lpstr>
      <vt:lpstr>Prezentacja programu PowerPoint</vt:lpstr>
      <vt:lpstr>Prezentacja programu PowerPoint</vt:lpstr>
      <vt:lpstr>Our goal: predict the next word…</vt:lpstr>
      <vt:lpstr>Prezentacja programu PowerPoint</vt:lpstr>
      <vt:lpstr>It’s meaning depends on the context…</vt:lpstr>
      <vt:lpstr>Prezentacja programu PowerPoint</vt:lpstr>
      <vt:lpstr>The meaning is embedded  in the embedding</vt:lpstr>
      <vt:lpstr>Initial embeddings are „pure”: embedding matrix doesn’t take into account the context</vt:lpstr>
      <vt:lpstr>In case of our sentence, we expect sth like this…</vt:lpstr>
      <vt:lpstr>How?</vt:lpstr>
      <vt:lpstr>Prezentacja programu PowerPoint</vt:lpstr>
      <vt:lpstr>Prezentacja programu PowerPoint</vt:lpstr>
      <vt:lpstr>Prezentacja programu PowerPoint</vt:lpstr>
      <vt:lpstr>Prezentacja programu PowerPoint</vt:lpstr>
      <vt:lpstr>The journey in the space of meanings…</vt:lpstr>
      <vt:lpstr>What drives this journey?</vt:lpstr>
      <vt:lpstr>Prezentacja programu PowerPoint</vt:lpstr>
      <vt:lpstr>Prezentacja programu PowerPoint</vt:lpstr>
      <vt:lpstr>Attention in Transformers</vt:lpstr>
      <vt:lpstr>We start with initial embeddings, no context</vt:lpstr>
      <vt:lpstr>In the next steps surrounding elements pass information  to a given word embedding</vt:lpstr>
      <vt:lpstr>An attention block calculates what you need to add to the original word embedding to change its meaning according to context</vt:lpstr>
      <vt:lpstr>Prezentacja programu PowerPoint</vt:lpstr>
      <vt:lpstr>The procedure: attention &gt; MLP &gt; attention… is repeated multiple times</vt:lpstr>
      <vt:lpstr>The prediction of the next token  is the function  of the last vector in the sequence</vt:lpstr>
      <vt:lpstr>Single-head attention</vt:lpstr>
      <vt:lpstr>Prezentacja programu PowerPoint</vt:lpstr>
      <vt:lpstr>Original embeddings encode words without context</vt:lpstr>
      <vt:lpstr>Prezentacja programu PowerPoint</vt:lpstr>
      <vt:lpstr>Prezentacja programu PowerPoint</vt:lpstr>
      <vt:lpstr>Prezentacja programu PowerPoint</vt:lpstr>
      <vt:lpstr>Prezentacja programu PowerPoint</vt:lpstr>
      <vt:lpstr>Step 1. Formulate the query</vt:lpstr>
      <vt:lpstr>Each attention head extracts some type of relation  between words  in a context window</vt:lpstr>
      <vt:lpstr>Adjectives &gt; nouns semantic modifiers</vt:lpstr>
      <vt:lpstr>Determiners &gt; nouns structural roles</vt:lpstr>
      <vt:lpstr>Connectiveness coordination structure</vt:lpstr>
      <vt:lpstr>A given head focuses  on a specific type  of relationship</vt:lpstr>
      <vt:lpstr>We don’t assign this specialization explicitely</vt:lpstr>
      <vt:lpstr>A given attention head needs some mechanism to recognize the tokens most relevant to its task</vt:lpstr>
      <vt:lpstr>The query matrix generates the query specific to a given attention head task</vt:lpstr>
      <vt:lpstr>The resulting vector represents the query a given head asks in the name of a given token</vt:lpstr>
      <vt:lpstr>The query vector</vt:lpstr>
      <vt:lpstr>We do it with all words</vt:lpstr>
      <vt:lpstr>Step 2. Extract the „information” a given token offers to the attention mechanism</vt:lpstr>
      <vt:lpstr>The key matrix generates the token characteristics specific to a given attention head task</vt:lpstr>
      <vt:lpstr>The resulting vector represents the token characteristics in the context of a given attention head task</vt:lpstr>
      <vt:lpstr>The key vector</vt:lpstr>
      <vt:lpstr>Prezentacja programu PowerPoint</vt:lpstr>
      <vt:lpstr>Step 3. Identify tokens that respond to the query</vt:lpstr>
      <vt:lpstr>Dot product measures allignment</vt:lpstr>
      <vt:lpstr>Dot product measures allignment</vt:lpstr>
      <vt:lpstr>Dot products Q x K measure token significance to query</vt:lpstr>
      <vt:lpstr>Dot products Q x K measure token significance to query</vt:lpstr>
      <vt:lpstr>These parameters will serve as weights</vt:lpstr>
      <vt:lpstr>Normalization</vt:lpstr>
      <vt:lpstr>Softmax</vt:lpstr>
      <vt:lpstr>Result: attention pattern</vt:lpstr>
      <vt:lpstr>Sqrt(dk)</vt:lpstr>
      <vt:lpstr>Step 4. Make tokens to look only at the past…</vt:lpstr>
      <vt:lpstr>Our training aims at prediction of the next token…</vt:lpstr>
      <vt:lpstr>We don’t want the token to see NEXT words</vt:lpstr>
      <vt:lpstr>Thus, we need to mask some matrix elements</vt:lpstr>
      <vt:lpstr>We can’t simply make masked weights = 0</vt:lpstr>
      <vt:lpstr>Trick: before Softmax make them -inf</vt:lpstr>
      <vt:lpstr>Step 5. Modify the meaning basing on the context</vt:lpstr>
      <vt:lpstr>The curious transformer observed the rapid progress, the complex problem, and the elegant solution.</vt:lpstr>
      <vt:lpstr>The curious transformer observed the rapid progress, the complex problem, and the elegant solution.</vt:lpstr>
      <vt:lpstr>How?</vt:lpstr>
      <vt:lpstr>Prezentacja programu PowerPoint</vt:lpstr>
      <vt:lpstr>Prezentacja programu PowerPoint</vt:lpstr>
      <vt:lpstr>Prezentacja programu PowerPoint</vt:lpstr>
      <vt:lpstr>Multi-head attention</vt:lpstr>
      <vt:lpstr>A single-head  in a nutshell</vt:lpstr>
      <vt:lpstr>Tokens may be related in many different ways…</vt:lpstr>
      <vt:lpstr>Adjectives &gt; nouns semantic modifiers</vt:lpstr>
      <vt:lpstr>Determiners &gt; nouns structural roles</vt:lpstr>
      <vt:lpstr>Connectiveness coordination structure</vt:lpstr>
      <vt:lpstr>So, we implement multiple heads</vt:lpstr>
      <vt:lpstr>… and everything can run in parallel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Szablony PPT 2022</dc:title>
  <dc:creator>Wodecki Andrzej</dc:creator>
  <cp:lastModifiedBy>Andrzej Wodecki</cp:lastModifiedBy>
  <cp:revision>266</cp:revision>
  <dcterms:created xsi:type="dcterms:W3CDTF">2022-09-22T14:05:16Z</dcterms:created>
  <dcterms:modified xsi:type="dcterms:W3CDTF">2025-09-26T06:25:31Z</dcterms:modified>
</cp:coreProperties>
</file>